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1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95"/>
    <p:restoredTop sz="94694"/>
  </p:normalViewPr>
  <p:slideViewPr>
    <p:cSldViewPr snapToGrid="0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B1F233-6164-A543-A2FB-79017A22D7B0}" type="doc">
      <dgm:prSet loTypeId="urn:microsoft.com/office/officeart/2005/8/layout/pyramid2" loCatId="" qsTypeId="urn:microsoft.com/office/officeart/2005/8/quickstyle/simple1" qsCatId="simple" csTypeId="urn:microsoft.com/office/officeart/2005/8/colors/accent1_2" csCatId="accent1" phldr="1"/>
      <dgm:spPr/>
    </dgm:pt>
    <dgm:pt modelId="{2BAC2682-A5EE-0340-ACBB-FA442B3BE4C6}">
      <dgm:prSet phldrT="[Текст]"/>
      <dgm:spPr/>
      <dgm:t>
        <a:bodyPr/>
        <a:lstStyle/>
        <a:p>
          <a:r>
            <a:rPr lang="ru-RU" dirty="0"/>
            <a:t>доклады</a:t>
          </a:r>
        </a:p>
      </dgm:t>
    </dgm:pt>
    <dgm:pt modelId="{B8035F2E-31A2-1B4B-B165-06447B5611E5}" type="parTrans" cxnId="{24A0BA0F-E235-D14F-AD6D-54DF10774217}">
      <dgm:prSet/>
      <dgm:spPr/>
      <dgm:t>
        <a:bodyPr/>
        <a:lstStyle/>
        <a:p>
          <a:endParaRPr lang="ru-RU"/>
        </a:p>
      </dgm:t>
    </dgm:pt>
    <dgm:pt modelId="{80F93DC8-8F7B-7C41-BAE5-E1D806600E8B}" type="sibTrans" cxnId="{24A0BA0F-E235-D14F-AD6D-54DF10774217}">
      <dgm:prSet/>
      <dgm:spPr/>
      <dgm:t>
        <a:bodyPr/>
        <a:lstStyle/>
        <a:p>
          <a:endParaRPr lang="ru-RU"/>
        </a:p>
      </dgm:t>
    </dgm:pt>
    <dgm:pt modelId="{F78FE6C9-3719-BC41-85AE-28FCACE52120}">
      <dgm:prSet phldrT="[Текст]"/>
      <dgm:spPr/>
      <dgm:t>
        <a:bodyPr/>
        <a:lstStyle/>
        <a:p>
          <a:r>
            <a:rPr lang="ru-RU" dirty="0"/>
            <a:t>тексты</a:t>
          </a:r>
        </a:p>
      </dgm:t>
    </dgm:pt>
    <dgm:pt modelId="{A9CC3333-A655-CD45-8913-078BCEB085FB}" type="parTrans" cxnId="{416A9595-6C96-FC4A-9477-E55E41072B55}">
      <dgm:prSet/>
      <dgm:spPr/>
      <dgm:t>
        <a:bodyPr/>
        <a:lstStyle/>
        <a:p>
          <a:endParaRPr lang="ru-RU"/>
        </a:p>
      </dgm:t>
    </dgm:pt>
    <dgm:pt modelId="{56459048-4ADF-BF4C-AE97-026C882E50AB}" type="sibTrans" cxnId="{416A9595-6C96-FC4A-9477-E55E41072B55}">
      <dgm:prSet/>
      <dgm:spPr/>
      <dgm:t>
        <a:bodyPr/>
        <a:lstStyle/>
        <a:p>
          <a:endParaRPr lang="ru-RU"/>
        </a:p>
      </dgm:t>
    </dgm:pt>
    <dgm:pt modelId="{6FB07147-DE20-D84B-BDEF-7268610D7764}">
      <dgm:prSet/>
      <dgm:spPr/>
      <dgm:t>
        <a:bodyPr/>
        <a:lstStyle/>
        <a:p>
          <a:r>
            <a:rPr lang="ru-RU" dirty="0"/>
            <a:t>культуру общения</a:t>
          </a:r>
        </a:p>
      </dgm:t>
    </dgm:pt>
    <dgm:pt modelId="{05731008-B1CD-9D4F-8D80-160A03ED6EF7}" type="parTrans" cxnId="{507A197E-F4A8-9E4E-A9B2-ACB40866DBE0}">
      <dgm:prSet/>
      <dgm:spPr/>
      <dgm:t>
        <a:bodyPr/>
        <a:lstStyle/>
        <a:p>
          <a:endParaRPr lang="ru-RU"/>
        </a:p>
      </dgm:t>
    </dgm:pt>
    <dgm:pt modelId="{403AC7D8-946A-8146-8A0D-3F99C3C6CC28}" type="sibTrans" cxnId="{507A197E-F4A8-9E4E-A9B2-ACB40866DBE0}">
      <dgm:prSet/>
      <dgm:spPr/>
      <dgm:t>
        <a:bodyPr/>
        <a:lstStyle/>
        <a:p>
          <a:endParaRPr lang="ru-RU"/>
        </a:p>
      </dgm:t>
    </dgm:pt>
    <dgm:pt modelId="{9E92AEE4-49F3-A841-9454-4A51E48F0ED1}">
      <dgm:prSet/>
      <dgm:spPr/>
      <dgm:t>
        <a:bodyPr/>
        <a:lstStyle/>
        <a:p>
          <a:r>
            <a:rPr lang="ru-RU" dirty="0"/>
            <a:t>выступления в интервью</a:t>
          </a:r>
        </a:p>
      </dgm:t>
    </dgm:pt>
    <dgm:pt modelId="{714082AD-72E3-9942-BC22-DDC4ED998EFD}" type="parTrans" cxnId="{7710C5D9-0B2F-D14D-8224-29D53322B1DB}">
      <dgm:prSet/>
      <dgm:spPr/>
      <dgm:t>
        <a:bodyPr/>
        <a:lstStyle/>
        <a:p>
          <a:endParaRPr lang="ru-RU"/>
        </a:p>
      </dgm:t>
    </dgm:pt>
    <dgm:pt modelId="{C2A0778E-F5BF-8144-B56D-BAFBB00873AF}" type="sibTrans" cxnId="{7710C5D9-0B2F-D14D-8224-29D53322B1DB}">
      <dgm:prSet/>
      <dgm:spPr/>
      <dgm:t>
        <a:bodyPr/>
        <a:lstStyle/>
        <a:p>
          <a:endParaRPr lang="ru-RU"/>
        </a:p>
      </dgm:t>
    </dgm:pt>
    <dgm:pt modelId="{7C65F00D-D29F-B84C-9DAD-205CBF193F65}">
      <dgm:prSet/>
      <dgm:spPr/>
      <dgm:t>
        <a:bodyPr/>
        <a:lstStyle/>
        <a:p>
          <a:r>
            <a:rPr lang="ru-RU" dirty="0"/>
            <a:t>переписку</a:t>
          </a:r>
        </a:p>
      </dgm:t>
    </dgm:pt>
    <dgm:pt modelId="{FA7987AF-D34B-3D4B-9D83-1F4815FD8ED7}" type="parTrans" cxnId="{6913122E-6258-1C46-9B04-DD935DAFD6AE}">
      <dgm:prSet/>
      <dgm:spPr/>
      <dgm:t>
        <a:bodyPr/>
        <a:lstStyle/>
        <a:p>
          <a:endParaRPr lang="ru-RU"/>
        </a:p>
      </dgm:t>
    </dgm:pt>
    <dgm:pt modelId="{1B9C6152-2EFA-3145-BD68-CCABD2F33011}" type="sibTrans" cxnId="{6913122E-6258-1C46-9B04-DD935DAFD6AE}">
      <dgm:prSet/>
      <dgm:spPr/>
      <dgm:t>
        <a:bodyPr/>
        <a:lstStyle/>
        <a:p>
          <a:endParaRPr lang="ru-RU"/>
        </a:p>
      </dgm:t>
    </dgm:pt>
    <dgm:pt modelId="{C3EEBE51-D09D-FF47-9FA7-2A16A1FCDD57}" type="pres">
      <dgm:prSet presAssocID="{4DB1F233-6164-A543-A2FB-79017A22D7B0}" presName="compositeShape" presStyleCnt="0">
        <dgm:presLayoutVars>
          <dgm:dir/>
          <dgm:resizeHandles/>
        </dgm:presLayoutVars>
      </dgm:prSet>
      <dgm:spPr/>
    </dgm:pt>
    <dgm:pt modelId="{77640289-1904-744E-8173-AD2B2E571830}" type="pres">
      <dgm:prSet presAssocID="{4DB1F233-6164-A543-A2FB-79017A22D7B0}" presName="pyramid" presStyleLbl="node1" presStyleIdx="0" presStyleCnt="1"/>
      <dgm:spPr/>
    </dgm:pt>
    <dgm:pt modelId="{99FB493C-CB9D-9044-A4C4-28115356B558}" type="pres">
      <dgm:prSet presAssocID="{4DB1F233-6164-A543-A2FB-79017A22D7B0}" presName="theList" presStyleCnt="0"/>
      <dgm:spPr/>
    </dgm:pt>
    <dgm:pt modelId="{6EC23B94-6EE3-9A43-81F4-41CA5050B3C3}" type="pres">
      <dgm:prSet presAssocID="{2BAC2682-A5EE-0340-ACBB-FA442B3BE4C6}" presName="aNode" presStyleLbl="fgAcc1" presStyleIdx="0" presStyleCnt="5" custLinFactY="430726" custLinFactNeighborX="2987" custLinFactNeighborY="500000">
        <dgm:presLayoutVars>
          <dgm:bulletEnabled val="1"/>
        </dgm:presLayoutVars>
      </dgm:prSet>
      <dgm:spPr/>
    </dgm:pt>
    <dgm:pt modelId="{17844391-8BE9-E249-A1BB-853E337366A2}" type="pres">
      <dgm:prSet presAssocID="{2BAC2682-A5EE-0340-ACBB-FA442B3BE4C6}" presName="aSpace" presStyleCnt="0"/>
      <dgm:spPr/>
    </dgm:pt>
    <dgm:pt modelId="{C5DA418B-8762-6240-B116-58A89300FD0E}" type="pres">
      <dgm:prSet presAssocID="{6FB07147-DE20-D84B-BDEF-7268610D7764}" presName="aNode" presStyleLbl="fgAcc1" presStyleIdx="1" presStyleCnt="5" custLinFactY="-107633" custLinFactNeighborX="-503" custLinFactNeighborY="-200000">
        <dgm:presLayoutVars>
          <dgm:bulletEnabled val="1"/>
        </dgm:presLayoutVars>
      </dgm:prSet>
      <dgm:spPr/>
    </dgm:pt>
    <dgm:pt modelId="{270D9547-32E0-4947-B511-0EF3BF4E60D8}" type="pres">
      <dgm:prSet presAssocID="{6FB07147-DE20-D84B-BDEF-7268610D7764}" presName="aSpace" presStyleCnt="0"/>
      <dgm:spPr/>
    </dgm:pt>
    <dgm:pt modelId="{62C782EC-4503-E74D-9EF6-AEED18AE8868}" type="pres">
      <dgm:prSet presAssocID="{7C65F00D-D29F-B84C-9DAD-205CBF193F65}" presName="aNode" presStyleLbl="fgAcc1" presStyleIdx="2" presStyleCnt="5" custLinFactY="104415" custLinFactNeighborX="503" custLinFactNeighborY="200000">
        <dgm:presLayoutVars>
          <dgm:bulletEnabled val="1"/>
        </dgm:presLayoutVars>
      </dgm:prSet>
      <dgm:spPr/>
    </dgm:pt>
    <dgm:pt modelId="{37316DE3-FEDD-5940-9A19-FB7EDD29E61D}" type="pres">
      <dgm:prSet presAssocID="{7C65F00D-D29F-B84C-9DAD-205CBF193F65}" presName="aSpace" presStyleCnt="0"/>
      <dgm:spPr/>
    </dgm:pt>
    <dgm:pt modelId="{9CDB95A6-724B-9B44-A43D-DFD35CD5447A}" type="pres">
      <dgm:prSet presAssocID="{9E92AEE4-49F3-A841-9454-4A51E48F0ED1}" presName="aNode" presStyleLbl="fgAcc1" presStyleIdx="3" presStyleCnt="5" custLinFactY="-200000" custLinFactNeighborX="1006" custLinFactNeighborY="-297289">
        <dgm:presLayoutVars>
          <dgm:bulletEnabled val="1"/>
        </dgm:presLayoutVars>
      </dgm:prSet>
      <dgm:spPr/>
    </dgm:pt>
    <dgm:pt modelId="{77C1CEB5-A615-AF4C-8C61-BF5DCC5302C2}" type="pres">
      <dgm:prSet presAssocID="{9E92AEE4-49F3-A841-9454-4A51E48F0ED1}" presName="aSpace" presStyleCnt="0"/>
      <dgm:spPr/>
    </dgm:pt>
    <dgm:pt modelId="{2D4FC305-3660-D241-BB28-C1699F670230}" type="pres">
      <dgm:prSet presAssocID="{F78FE6C9-3719-BC41-85AE-28FCACE52120}" presName="aNode" presStyleLbl="fgAcc1" presStyleIdx="4" presStyleCnt="5" custLinFactY="-200000" custLinFactNeighborX="1006" custLinFactNeighborY="-213621">
        <dgm:presLayoutVars>
          <dgm:bulletEnabled val="1"/>
        </dgm:presLayoutVars>
      </dgm:prSet>
      <dgm:spPr/>
    </dgm:pt>
    <dgm:pt modelId="{D8A658FB-6CE3-B64A-BDAA-39B5BD65F552}" type="pres">
      <dgm:prSet presAssocID="{F78FE6C9-3719-BC41-85AE-28FCACE52120}" presName="aSpace" presStyleCnt="0"/>
      <dgm:spPr/>
    </dgm:pt>
  </dgm:ptLst>
  <dgm:cxnLst>
    <dgm:cxn modelId="{3D09E106-F77C-D84F-BFA9-55591A5A9947}" type="presOf" srcId="{4DB1F233-6164-A543-A2FB-79017A22D7B0}" destId="{C3EEBE51-D09D-FF47-9FA7-2A16A1FCDD57}" srcOrd="0" destOrd="0" presId="urn:microsoft.com/office/officeart/2005/8/layout/pyramid2"/>
    <dgm:cxn modelId="{24A0BA0F-E235-D14F-AD6D-54DF10774217}" srcId="{4DB1F233-6164-A543-A2FB-79017A22D7B0}" destId="{2BAC2682-A5EE-0340-ACBB-FA442B3BE4C6}" srcOrd="0" destOrd="0" parTransId="{B8035F2E-31A2-1B4B-B165-06447B5611E5}" sibTransId="{80F93DC8-8F7B-7C41-BAE5-E1D806600E8B}"/>
    <dgm:cxn modelId="{3E53062A-C76C-604F-BB2F-17DEE3389C49}" type="presOf" srcId="{7C65F00D-D29F-B84C-9DAD-205CBF193F65}" destId="{62C782EC-4503-E74D-9EF6-AEED18AE8868}" srcOrd="0" destOrd="0" presId="urn:microsoft.com/office/officeart/2005/8/layout/pyramid2"/>
    <dgm:cxn modelId="{6913122E-6258-1C46-9B04-DD935DAFD6AE}" srcId="{4DB1F233-6164-A543-A2FB-79017A22D7B0}" destId="{7C65F00D-D29F-B84C-9DAD-205CBF193F65}" srcOrd="2" destOrd="0" parTransId="{FA7987AF-D34B-3D4B-9D83-1F4815FD8ED7}" sibTransId="{1B9C6152-2EFA-3145-BD68-CCABD2F33011}"/>
    <dgm:cxn modelId="{AA0C3533-6921-9949-815A-81F2A5D82E5D}" type="presOf" srcId="{9E92AEE4-49F3-A841-9454-4A51E48F0ED1}" destId="{9CDB95A6-724B-9B44-A43D-DFD35CD5447A}" srcOrd="0" destOrd="0" presId="urn:microsoft.com/office/officeart/2005/8/layout/pyramid2"/>
    <dgm:cxn modelId="{507A197E-F4A8-9E4E-A9B2-ACB40866DBE0}" srcId="{4DB1F233-6164-A543-A2FB-79017A22D7B0}" destId="{6FB07147-DE20-D84B-BDEF-7268610D7764}" srcOrd="1" destOrd="0" parTransId="{05731008-B1CD-9D4F-8D80-160A03ED6EF7}" sibTransId="{403AC7D8-946A-8146-8A0D-3F99C3C6CC28}"/>
    <dgm:cxn modelId="{416A9595-6C96-FC4A-9477-E55E41072B55}" srcId="{4DB1F233-6164-A543-A2FB-79017A22D7B0}" destId="{F78FE6C9-3719-BC41-85AE-28FCACE52120}" srcOrd="4" destOrd="0" parTransId="{A9CC3333-A655-CD45-8913-078BCEB085FB}" sibTransId="{56459048-4ADF-BF4C-AE97-026C882E50AB}"/>
    <dgm:cxn modelId="{BDF336A6-2E59-5B42-8BDA-E06E78071F4E}" type="presOf" srcId="{6FB07147-DE20-D84B-BDEF-7268610D7764}" destId="{C5DA418B-8762-6240-B116-58A89300FD0E}" srcOrd="0" destOrd="0" presId="urn:microsoft.com/office/officeart/2005/8/layout/pyramid2"/>
    <dgm:cxn modelId="{907745AF-9757-3647-924A-B2C8AC99388A}" type="presOf" srcId="{F78FE6C9-3719-BC41-85AE-28FCACE52120}" destId="{2D4FC305-3660-D241-BB28-C1699F670230}" srcOrd="0" destOrd="0" presId="urn:microsoft.com/office/officeart/2005/8/layout/pyramid2"/>
    <dgm:cxn modelId="{7710C5D9-0B2F-D14D-8224-29D53322B1DB}" srcId="{4DB1F233-6164-A543-A2FB-79017A22D7B0}" destId="{9E92AEE4-49F3-A841-9454-4A51E48F0ED1}" srcOrd="3" destOrd="0" parTransId="{714082AD-72E3-9942-BC22-DDC4ED998EFD}" sibTransId="{C2A0778E-F5BF-8144-B56D-BAFBB00873AF}"/>
    <dgm:cxn modelId="{94BB4FF7-B372-634F-B030-03BAF70295EE}" type="presOf" srcId="{2BAC2682-A5EE-0340-ACBB-FA442B3BE4C6}" destId="{6EC23B94-6EE3-9A43-81F4-41CA5050B3C3}" srcOrd="0" destOrd="0" presId="urn:microsoft.com/office/officeart/2005/8/layout/pyramid2"/>
    <dgm:cxn modelId="{FA228B9D-3FAD-6E4F-B9C8-C4C6ACF1D142}" type="presParOf" srcId="{C3EEBE51-D09D-FF47-9FA7-2A16A1FCDD57}" destId="{77640289-1904-744E-8173-AD2B2E571830}" srcOrd="0" destOrd="0" presId="urn:microsoft.com/office/officeart/2005/8/layout/pyramid2"/>
    <dgm:cxn modelId="{98FA3BE3-D488-3D41-B50D-E90EB97C59A7}" type="presParOf" srcId="{C3EEBE51-D09D-FF47-9FA7-2A16A1FCDD57}" destId="{99FB493C-CB9D-9044-A4C4-28115356B558}" srcOrd="1" destOrd="0" presId="urn:microsoft.com/office/officeart/2005/8/layout/pyramid2"/>
    <dgm:cxn modelId="{9E68F8F3-050D-AF4A-BCD9-2907722F2B85}" type="presParOf" srcId="{99FB493C-CB9D-9044-A4C4-28115356B558}" destId="{6EC23B94-6EE3-9A43-81F4-41CA5050B3C3}" srcOrd="0" destOrd="0" presId="urn:microsoft.com/office/officeart/2005/8/layout/pyramid2"/>
    <dgm:cxn modelId="{618A5F57-C4CF-5A43-AE56-CDF6EB1036FF}" type="presParOf" srcId="{99FB493C-CB9D-9044-A4C4-28115356B558}" destId="{17844391-8BE9-E249-A1BB-853E337366A2}" srcOrd="1" destOrd="0" presId="urn:microsoft.com/office/officeart/2005/8/layout/pyramid2"/>
    <dgm:cxn modelId="{27A45BBA-7AC8-9546-B6B5-BC965CD94A86}" type="presParOf" srcId="{99FB493C-CB9D-9044-A4C4-28115356B558}" destId="{C5DA418B-8762-6240-B116-58A89300FD0E}" srcOrd="2" destOrd="0" presId="urn:microsoft.com/office/officeart/2005/8/layout/pyramid2"/>
    <dgm:cxn modelId="{60931565-589A-6041-9995-7E5BFEF0FB45}" type="presParOf" srcId="{99FB493C-CB9D-9044-A4C4-28115356B558}" destId="{270D9547-32E0-4947-B511-0EF3BF4E60D8}" srcOrd="3" destOrd="0" presId="urn:microsoft.com/office/officeart/2005/8/layout/pyramid2"/>
    <dgm:cxn modelId="{F570319C-72BA-924E-A0FB-BE4A6BDBD30D}" type="presParOf" srcId="{99FB493C-CB9D-9044-A4C4-28115356B558}" destId="{62C782EC-4503-E74D-9EF6-AEED18AE8868}" srcOrd="4" destOrd="0" presId="urn:microsoft.com/office/officeart/2005/8/layout/pyramid2"/>
    <dgm:cxn modelId="{DEDF8642-62C4-694B-BA21-F3D807E8AF4B}" type="presParOf" srcId="{99FB493C-CB9D-9044-A4C4-28115356B558}" destId="{37316DE3-FEDD-5940-9A19-FB7EDD29E61D}" srcOrd="5" destOrd="0" presId="urn:microsoft.com/office/officeart/2005/8/layout/pyramid2"/>
    <dgm:cxn modelId="{75B46505-E1D3-0A4D-892B-1D0C5C3603B4}" type="presParOf" srcId="{99FB493C-CB9D-9044-A4C4-28115356B558}" destId="{9CDB95A6-724B-9B44-A43D-DFD35CD5447A}" srcOrd="6" destOrd="0" presId="urn:microsoft.com/office/officeart/2005/8/layout/pyramid2"/>
    <dgm:cxn modelId="{CB906331-9035-7E46-9455-1A501CB7EC8F}" type="presParOf" srcId="{99FB493C-CB9D-9044-A4C4-28115356B558}" destId="{77C1CEB5-A615-AF4C-8C61-BF5DCC5302C2}" srcOrd="7" destOrd="0" presId="urn:microsoft.com/office/officeart/2005/8/layout/pyramid2"/>
    <dgm:cxn modelId="{D6637946-D3D3-9440-BE13-7E992A299A2B}" type="presParOf" srcId="{99FB493C-CB9D-9044-A4C4-28115356B558}" destId="{2D4FC305-3660-D241-BB28-C1699F670230}" srcOrd="8" destOrd="0" presId="urn:microsoft.com/office/officeart/2005/8/layout/pyramid2"/>
    <dgm:cxn modelId="{31498098-1579-A245-88D1-1992B6F7F0B8}" type="presParOf" srcId="{99FB493C-CB9D-9044-A4C4-28115356B558}" destId="{D8A658FB-6CE3-B64A-BDAA-39B5BD65F552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B2B798E-9FA1-EA49-A8D0-7478201B3C7A}" type="doc">
      <dgm:prSet loTypeId="urn:microsoft.com/office/officeart/2005/8/layout/orgChar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58B0842-E1D7-9846-9ABD-EF7AC3C7BBE2}">
      <dgm:prSet phldrT="[Текст]" custT="1"/>
      <dgm:spPr/>
      <dgm:t>
        <a:bodyPr/>
        <a:lstStyle/>
        <a:p>
          <a:r>
            <a:rPr lang="ru-RU" sz="1800" dirty="0"/>
            <a:t>Вербальная саморепрезентация отражает: </a:t>
          </a:r>
        </a:p>
      </dgm:t>
    </dgm:pt>
    <dgm:pt modelId="{F3D79097-0A36-7A4E-A499-4B90D252F0D7}" type="parTrans" cxnId="{6AF90CC7-C015-8140-8016-A6C78C82933B}">
      <dgm:prSet/>
      <dgm:spPr/>
      <dgm:t>
        <a:bodyPr/>
        <a:lstStyle/>
        <a:p>
          <a:endParaRPr lang="ru-RU"/>
        </a:p>
      </dgm:t>
    </dgm:pt>
    <dgm:pt modelId="{A0D87F52-97F6-7349-B880-F1938E365FC3}" type="sibTrans" cxnId="{6AF90CC7-C015-8140-8016-A6C78C82933B}">
      <dgm:prSet/>
      <dgm:spPr/>
      <dgm:t>
        <a:bodyPr/>
        <a:lstStyle/>
        <a:p>
          <a:endParaRPr lang="ru-RU"/>
        </a:p>
      </dgm:t>
    </dgm:pt>
    <dgm:pt modelId="{EC4D4E64-7BB1-BE40-A50E-AFD8A3EDC45D}" type="asst">
      <dgm:prSet phldrT="[Текст]"/>
      <dgm:spPr/>
      <dgm:t>
        <a:bodyPr/>
        <a:lstStyle/>
        <a:p>
          <a:r>
            <a:rPr lang="ru-RU" dirty="0"/>
            <a:t>Уровень культуры</a:t>
          </a:r>
        </a:p>
      </dgm:t>
    </dgm:pt>
    <dgm:pt modelId="{DE06E1DF-DE43-B048-AAAC-8E2B019A3D74}" type="parTrans" cxnId="{8D338B8A-99D1-8B4B-A1E1-D81C7A3B72CE}">
      <dgm:prSet/>
      <dgm:spPr/>
      <dgm:t>
        <a:bodyPr/>
        <a:lstStyle/>
        <a:p>
          <a:endParaRPr lang="ru-RU"/>
        </a:p>
      </dgm:t>
    </dgm:pt>
    <dgm:pt modelId="{9D5EFCA9-62A6-1D41-8D84-3310DE1D0EF2}" type="sibTrans" cxnId="{8D338B8A-99D1-8B4B-A1E1-D81C7A3B72CE}">
      <dgm:prSet/>
      <dgm:spPr/>
      <dgm:t>
        <a:bodyPr/>
        <a:lstStyle/>
        <a:p>
          <a:endParaRPr lang="ru-RU"/>
        </a:p>
      </dgm:t>
    </dgm:pt>
    <dgm:pt modelId="{3916D73E-38D3-4041-9C78-5CC2ED10CD82}">
      <dgm:prSet phldrT="[Текст]"/>
      <dgm:spPr/>
      <dgm:t>
        <a:bodyPr/>
        <a:lstStyle/>
        <a:p>
          <a:r>
            <a:rPr lang="ru-RU" dirty="0"/>
            <a:t>Социальный статус</a:t>
          </a:r>
        </a:p>
      </dgm:t>
    </dgm:pt>
    <dgm:pt modelId="{6C1D3E15-7966-654D-BB00-BFC25C528467}" type="parTrans" cxnId="{F8CEE482-1692-D54D-8D1B-FA2B05238D8B}">
      <dgm:prSet/>
      <dgm:spPr/>
      <dgm:t>
        <a:bodyPr/>
        <a:lstStyle/>
        <a:p>
          <a:endParaRPr lang="ru-RU"/>
        </a:p>
      </dgm:t>
    </dgm:pt>
    <dgm:pt modelId="{4A1087D3-DC4A-F949-8980-AD969954F5E9}" type="sibTrans" cxnId="{F8CEE482-1692-D54D-8D1B-FA2B05238D8B}">
      <dgm:prSet/>
      <dgm:spPr/>
      <dgm:t>
        <a:bodyPr/>
        <a:lstStyle/>
        <a:p>
          <a:endParaRPr lang="ru-RU"/>
        </a:p>
      </dgm:t>
    </dgm:pt>
    <dgm:pt modelId="{0FA4A233-A3CE-5C4F-81EB-485EE57E477A}">
      <dgm:prSet phldrT="[Текст]"/>
      <dgm:spPr/>
      <dgm:t>
        <a:bodyPr/>
        <a:lstStyle/>
        <a:p>
          <a:r>
            <a:rPr lang="ru-RU" dirty="0"/>
            <a:t>Образование </a:t>
          </a:r>
        </a:p>
      </dgm:t>
    </dgm:pt>
    <dgm:pt modelId="{9DC3FE8E-DE4E-BF4F-869B-FB2A739E2F7B}" type="parTrans" cxnId="{125D49AC-0D31-EA4D-8895-E0802AA3CAA9}">
      <dgm:prSet/>
      <dgm:spPr/>
      <dgm:t>
        <a:bodyPr/>
        <a:lstStyle/>
        <a:p>
          <a:endParaRPr lang="ru-RU"/>
        </a:p>
      </dgm:t>
    </dgm:pt>
    <dgm:pt modelId="{34603423-EFB3-7F40-AA28-86E485AE681C}" type="sibTrans" cxnId="{125D49AC-0D31-EA4D-8895-E0802AA3CAA9}">
      <dgm:prSet/>
      <dgm:spPr/>
      <dgm:t>
        <a:bodyPr/>
        <a:lstStyle/>
        <a:p>
          <a:endParaRPr lang="ru-RU"/>
        </a:p>
      </dgm:t>
    </dgm:pt>
    <dgm:pt modelId="{F7BA3985-3EB7-AB4C-B86B-D496F46FA6DC}">
      <dgm:prSet phldrT="[Текст]"/>
      <dgm:spPr/>
      <dgm:t>
        <a:bodyPr/>
        <a:lstStyle/>
        <a:p>
          <a:r>
            <a:rPr lang="ru-RU" dirty="0"/>
            <a:t>благосостояние</a:t>
          </a:r>
        </a:p>
      </dgm:t>
    </dgm:pt>
    <dgm:pt modelId="{ECB40277-75F4-7C45-9F3B-12B97FA37535}" type="parTrans" cxnId="{010A71C9-E33D-6144-856C-F38282E65AD7}">
      <dgm:prSet/>
      <dgm:spPr/>
      <dgm:t>
        <a:bodyPr/>
        <a:lstStyle/>
        <a:p>
          <a:endParaRPr lang="ru-RU"/>
        </a:p>
      </dgm:t>
    </dgm:pt>
    <dgm:pt modelId="{F5C3895B-BF85-8946-A709-CC19C025EE92}" type="sibTrans" cxnId="{010A71C9-E33D-6144-856C-F38282E65AD7}">
      <dgm:prSet/>
      <dgm:spPr/>
      <dgm:t>
        <a:bodyPr/>
        <a:lstStyle/>
        <a:p>
          <a:endParaRPr lang="ru-RU"/>
        </a:p>
      </dgm:t>
    </dgm:pt>
    <dgm:pt modelId="{32B375BB-7F6D-964C-A217-E2577D976F9C}" type="asst">
      <dgm:prSet phldrT="[Текст]"/>
      <dgm:spPr/>
      <dgm:t>
        <a:bodyPr/>
        <a:lstStyle/>
        <a:p>
          <a:r>
            <a:rPr lang="ru-RU" dirty="0"/>
            <a:t>Уровень социального развития</a:t>
          </a:r>
        </a:p>
      </dgm:t>
    </dgm:pt>
    <dgm:pt modelId="{5BBE3A83-3D38-1C49-98A1-6B161C8DC1AF}" type="parTrans" cxnId="{BEBD7063-CEED-BF4C-AE05-7021CB179087}">
      <dgm:prSet/>
      <dgm:spPr/>
      <dgm:t>
        <a:bodyPr/>
        <a:lstStyle/>
        <a:p>
          <a:endParaRPr lang="ru-RU"/>
        </a:p>
      </dgm:t>
    </dgm:pt>
    <dgm:pt modelId="{6A712EE7-D51B-9D49-8984-97F0A802E914}" type="sibTrans" cxnId="{BEBD7063-CEED-BF4C-AE05-7021CB179087}">
      <dgm:prSet/>
      <dgm:spPr/>
      <dgm:t>
        <a:bodyPr/>
        <a:lstStyle/>
        <a:p>
          <a:endParaRPr lang="ru-RU"/>
        </a:p>
      </dgm:t>
    </dgm:pt>
    <dgm:pt modelId="{8E442BB9-797C-3B45-A315-773BFB99012F}" type="asst">
      <dgm:prSet/>
      <dgm:spPr/>
      <dgm:t>
        <a:bodyPr/>
        <a:lstStyle/>
        <a:p>
          <a:r>
            <a:rPr lang="ru-RU" dirty="0"/>
            <a:t>Личностные характеристики</a:t>
          </a:r>
        </a:p>
      </dgm:t>
    </dgm:pt>
    <dgm:pt modelId="{21BCBC4F-1259-2040-A984-2DF65E099443}" type="parTrans" cxnId="{971006F3-BAEF-0D41-95EA-4AFFDE650B17}">
      <dgm:prSet/>
      <dgm:spPr/>
      <dgm:t>
        <a:bodyPr/>
        <a:lstStyle/>
        <a:p>
          <a:endParaRPr lang="ru-RU"/>
        </a:p>
      </dgm:t>
    </dgm:pt>
    <dgm:pt modelId="{0DBD022F-E496-E34A-8681-E6BC307A321E}" type="sibTrans" cxnId="{971006F3-BAEF-0D41-95EA-4AFFDE650B17}">
      <dgm:prSet/>
      <dgm:spPr/>
      <dgm:t>
        <a:bodyPr/>
        <a:lstStyle/>
        <a:p>
          <a:endParaRPr lang="ru-RU"/>
        </a:p>
      </dgm:t>
    </dgm:pt>
    <dgm:pt modelId="{01D0479B-CE3A-E64E-A857-76B081C10AF5}" type="asst">
      <dgm:prSet/>
      <dgm:spPr/>
      <dgm:t>
        <a:bodyPr/>
        <a:lstStyle/>
        <a:p>
          <a:r>
            <a:rPr lang="ru-RU" dirty="0"/>
            <a:t>темперамент</a:t>
          </a:r>
        </a:p>
      </dgm:t>
    </dgm:pt>
    <dgm:pt modelId="{7E5FC037-5786-7145-AD06-31A106CD3562}" type="parTrans" cxnId="{24191443-21F4-904C-8522-36C28488D752}">
      <dgm:prSet/>
      <dgm:spPr/>
      <dgm:t>
        <a:bodyPr/>
        <a:lstStyle/>
        <a:p>
          <a:endParaRPr lang="ru-RU"/>
        </a:p>
      </dgm:t>
    </dgm:pt>
    <dgm:pt modelId="{88F2A336-ED45-4D4D-8024-9AF134CF11E7}" type="sibTrans" cxnId="{24191443-21F4-904C-8522-36C28488D752}">
      <dgm:prSet/>
      <dgm:spPr/>
      <dgm:t>
        <a:bodyPr/>
        <a:lstStyle/>
        <a:p>
          <a:endParaRPr lang="ru-RU"/>
        </a:p>
      </dgm:t>
    </dgm:pt>
    <dgm:pt modelId="{93F5C551-34D3-F243-AEFF-8467A51C5F0F}" type="pres">
      <dgm:prSet presAssocID="{DB2B798E-9FA1-EA49-A8D0-7478201B3C7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57F3C0A-4318-534A-8E85-C7CDCE0C0D73}" type="pres">
      <dgm:prSet presAssocID="{C58B0842-E1D7-9846-9ABD-EF7AC3C7BBE2}" presName="hierRoot1" presStyleCnt="0">
        <dgm:presLayoutVars>
          <dgm:hierBranch val="init"/>
        </dgm:presLayoutVars>
      </dgm:prSet>
      <dgm:spPr/>
    </dgm:pt>
    <dgm:pt modelId="{F1ACE9C5-302E-FF47-BD86-07665593CBCD}" type="pres">
      <dgm:prSet presAssocID="{C58B0842-E1D7-9846-9ABD-EF7AC3C7BBE2}" presName="rootComposite1" presStyleCnt="0"/>
      <dgm:spPr/>
    </dgm:pt>
    <dgm:pt modelId="{04D0B79C-2C4C-CE44-8FA2-EE881C141301}" type="pres">
      <dgm:prSet presAssocID="{C58B0842-E1D7-9846-9ABD-EF7AC3C7BBE2}" presName="rootText1" presStyleLbl="node0" presStyleIdx="0" presStyleCnt="4" custScaleX="159375" custScaleY="172455" custLinFactX="67849" custLinFactY="-20918" custLinFactNeighborX="100000" custLinFactNeighborY="-100000">
        <dgm:presLayoutVars>
          <dgm:chPref val="3"/>
        </dgm:presLayoutVars>
      </dgm:prSet>
      <dgm:spPr/>
    </dgm:pt>
    <dgm:pt modelId="{8BE76266-39BE-D64B-9CAD-ABA599E8B44D}" type="pres">
      <dgm:prSet presAssocID="{C58B0842-E1D7-9846-9ABD-EF7AC3C7BBE2}" presName="rootConnector1" presStyleLbl="node1" presStyleIdx="0" presStyleCnt="0"/>
      <dgm:spPr/>
    </dgm:pt>
    <dgm:pt modelId="{BFE3A115-303F-1D48-ACC9-94DC5B50F69F}" type="pres">
      <dgm:prSet presAssocID="{C58B0842-E1D7-9846-9ABD-EF7AC3C7BBE2}" presName="hierChild2" presStyleCnt="0"/>
      <dgm:spPr/>
    </dgm:pt>
    <dgm:pt modelId="{72EE6412-9C5C-D04F-A434-D9C77E3415B7}" type="pres">
      <dgm:prSet presAssocID="{6C1D3E15-7966-654D-BB00-BFC25C528467}" presName="Name37" presStyleLbl="parChTrans1D2" presStyleIdx="0" presStyleCnt="4"/>
      <dgm:spPr/>
    </dgm:pt>
    <dgm:pt modelId="{B965D859-C318-5342-AA27-FD04E121718F}" type="pres">
      <dgm:prSet presAssocID="{3916D73E-38D3-4041-9C78-5CC2ED10CD82}" presName="hierRoot2" presStyleCnt="0">
        <dgm:presLayoutVars>
          <dgm:hierBranch val="init"/>
        </dgm:presLayoutVars>
      </dgm:prSet>
      <dgm:spPr/>
    </dgm:pt>
    <dgm:pt modelId="{CD175708-8B6C-A843-9C52-5787CDE2F1E5}" type="pres">
      <dgm:prSet presAssocID="{3916D73E-38D3-4041-9C78-5CC2ED10CD82}" presName="rootComposite" presStyleCnt="0"/>
      <dgm:spPr/>
    </dgm:pt>
    <dgm:pt modelId="{73C42A49-A53C-C74A-99D1-9C622B389764}" type="pres">
      <dgm:prSet presAssocID="{3916D73E-38D3-4041-9C78-5CC2ED10CD82}" presName="rootText" presStyleLbl="node2" presStyleIdx="0" presStyleCnt="3" custLinFactNeighborX="-5565" custLinFactNeighborY="82087">
        <dgm:presLayoutVars>
          <dgm:chPref val="3"/>
        </dgm:presLayoutVars>
      </dgm:prSet>
      <dgm:spPr/>
    </dgm:pt>
    <dgm:pt modelId="{56FFDC16-B5E3-E942-8919-16AAF4C1E70F}" type="pres">
      <dgm:prSet presAssocID="{3916D73E-38D3-4041-9C78-5CC2ED10CD82}" presName="rootConnector" presStyleLbl="node2" presStyleIdx="0" presStyleCnt="3"/>
      <dgm:spPr/>
    </dgm:pt>
    <dgm:pt modelId="{3385AA00-E41A-D94B-BC46-634877A2B23C}" type="pres">
      <dgm:prSet presAssocID="{3916D73E-38D3-4041-9C78-5CC2ED10CD82}" presName="hierChild4" presStyleCnt="0"/>
      <dgm:spPr/>
    </dgm:pt>
    <dgm:pt modelId="{DB62B569-828A-BD42-9514-87767BFA89BF}" type="pres">
      <dgm:prSet presAssocID="{3916D73E-38D3-4041-9C78-5CC2ED10CD82}" presName="hierChild5" presStyleCnt="0"/>
      <dgm:spPr/>
    </dgm:pt>
    <dgm:pt modelId="{F4465FDC-BB49-BB46-AD2D-028B6EF40501}" type="pres">
      <dgm:prSet presAssocID="{9DC3FE8E-DE4E-BF4F-869B-FB2A739E2F7B}" presName="Name37" presStyleLbl="parChTrans1D2" presStyleIdx="1" presStyleCnt="4"/>
      <dgm:spPr/>
    </dgm:pt>
    <dgm:pt modelId="{4B8A1BAF-2299-F446-951C-BC8A815B7189}" type="pres">
      <dgm:prSet presAssocID="{0FA4A233-A3CE-5C4F-81EB-485EE57E477A}" presName="hierRoot2" presStyleCnt="0">
        <dgm:presLayoutVars>
          <dgm:hierBranch val="init"/>
        </dgm:presLayoutVars>
      </dgm:prSet>
      <dgm:spPr/>
    </dgm:pt>
    <dgm:pt modelId="{11AEBBEB-A6DB-2F4C-B53D-5C1A7FC84FEA}" type="pres">
      <dgm:prSet presAssocID="{0FA4A233-A3CE-5C4F-81EB-485EE57E477A}" presName="rootComposite" presStyleCnt="0"/>
      <dgm:spPr/>
    </dgm:pt>
    <dgm:pt modelId="{1BD540F6-09D0-7744-B3AA-5D34A4FEDC61}" type="pres">
      <dgm:prSet presAssocID="{0FA4A233-A3CE-5C4F-81EB-485EE57E477A}" presName="rootText" presStyleLbl="node2" presStyleIdx="1" presStyleCnt="3" custLinFactNeighborX="34087" custLinFactNeighborY="79305">
        <dgm:presLayoutVars>
          <dgm:chPref val="3"/>
        </dgm:presLayoutVars>
      </dgm:prSet>
      <dgm:spPr/>
    </dgm:pt>
    <dgm:pt modelId="{9A5B2B0F-F26C-A649-9BF4-5AB0715B20EB}" type="pres">
      <dgm:prSet presAssocID="{0FA4A233-A3CE-5C4F-81EB-485EE57E477A}" presName="rootConnector" presStyleLbl="node2" presStyleIdx="1" presStyleCnt="3"/>
      <dgm:spPr/>
    </dgm:pt>
    <dgm:pt modelId="{1B84E953-74CC-324A-AAF9-E49B23ACC064}" type="pres">
      <dgm:prSet presAssocID="{0FA4A233-A3CE-5C4F-81EB-485EE57E477A}" presName="hierChild4" presStyleCnt="0"/>
      <dgm:spPr/>
    </dgm:pt>
    <dgm:pt modelId="{FE9CBF55-AE86-BD4C-9716-9A9306820FA4}" type="pres">
      <dgm:prSet presAssocID="{0FA4A233-A3CE-5C4F-81EB-485EE57E477A}" presName="hierChild5" presStyleCnt="0"/>
      <dgm:spPr/>
    </dgm:pt>
    <dgm:pt modelId="{4C33AB40-4F0E-EE49-BD71-32CEA1B3DBDA}" type="pres">
      <dgm:prSet presAssocID="{ECB40277-75F4-7C45-9F3B-12B97FA37535}" presName="Name37" presStyleLbl="parChTrans1D2" presStyleIdx="2" presStyleCnt="4"/>
      <dgm:spPr/>
    </dgm:pt>
    <dgm:pt modelId="{9C81399C-4910-3F4A-9834-AC68E4414110}" type="pres">
      <dgm:prSet presAssocID="{F7BA3985-3EB7-AB4C-B86B-D496F46FA6DC}" presName="hierRoot2" presStyleCnt="0">
        <dgm:presLayoutVars>
          <dgm:hierBranch val="init"/>
        </dgm:presLayoutVars>
      </dgm:prSet>
      <dgm:spPr/>
    </dgm:pt>
    <dgm:pt modelId="{2516796B-B86F-C14A-A81E-69F3025D63E3}" type="pres">
      <dgm:prSet presAssocID="{F7BA3985-3EB7-AB4C-B86B-D496F46FA6DC}" presName="rootComposite" presStyleCnt="0"/>
      <dgm:spPr/>
    </dgm:pt>
    <dgm:pt modelId="{A99E7443-C276-8241-945D-9FE2DA8E9F86}" type="pres">
      <dgm:prSet presAssocID="{F7BA3985-3EB7-AB4C-B86B-D496F46FA6DC}" presName="rootText" presStyleLbl="node2" presStyleIdx="2" presStyleCnt="3" custLinFactNeighborX="95305" custLinFactNeighborY="66783">
        <dgm:presLayoutVars>
          <dgm:chPref val="3"/>
        </dgm:presLayoutVars>
      </dgm:prSet>
      <dgm:spPr/>
    </dgm:pt>
    <dgm:pt modelId="{24879B44-3CDC-F545-A5F1-BF9F0829C0E6}" type="pres">
      <dgm:prSet presAssocID="{F7BA3985-3EB7-AB4C-B86B-D496F46FA6DC}" presName="rootConnector" presStyleLbl="node2" presStyleIdx="2" presStyleCnt="3"/>
      <dgm:spPr/>
    </dgm:pt>
    <dgm:pt modelId="{FC9586E5-DD65-F04B-ABB1-9856423C6335}" type="pres">
      <dgm:prSet presAssocID="{F7BA3985-3EB7-AB4C-B86B-D496F46FA6DC}" presName="hierChild4" presStyleCnt="0"/>
      <dgm:spPr/>
    </dgm:pt>
    <dgm:pt modelId="{047C7579-13E9-664D-8DD2-5B4759B1C757}" type="pres">
      <dgm:prSet presAssocID="{F7BA3985-3EB7-AB4C-B86B-D496F46FA6DC}" presName="hierChild5" presStyleCnt="0"/>
      <dgm:spPr/>
    </dgm:pt>
    <dgm:pt modelId="{61F4EE62-37B3-6041-8BD5-E07B97BABA93}" type="pres">
      <dgm:prSet presAssocID="{C58B0842-E1D7-9846-9ABD-EF7AC3C7BBE2}" presName="hierChild3" presStyleCnt="0"/>
      <dgm:spPr/>
    </dgm:pt>
    <dgm:pt modelId="{5001B2F5-3A23-8A4E-837D-81489DF6E8A6}" type="pres">
      <dgm:prSet presAssocID="{DE06E1DF-DE43-B048-AAAC-8E2B019A3D74}" presName="Name111" presStyleLbl="parChTrans1D2" presStyleIdx="3" presStyleCnt="4"/>
      <dgm:spPr/>
    </dgm:pt>
    <dgm:pt modelId="{56F8DFA1-3FDD-634C-BD96-D1879F41B01C}" type="pres">
      <dgm:prSet presAssocID="{EC4D4E64-7BB1-BE40-A50E-AFD8A3EDC45D}" presName="hierRoot3" presStyleCnt="0">
        <dgm:presLayoutVars>
          <dgm:hierBranch val="init"/>
        </dgm:presLayoutVars>
      </dgm:prSet>
      <dgm:spPr/>
    </dgm:pt>
    <dgm:pt modelId="{895F8FB6-B0B6-054A-9625-8CAE44D95F55}" type="pres">
      <dgm:prSet presAssocID="{EC4D4E64-7BB1-BE40-A50E-AFD8A3EDC45D}" presName="rootComposite3" presStyleCnt="0"/>
      <dgm:spPr/>
    </dgm:pt>
    <dgm:pt modelId="{BFAAD4A1-D88D-7849-A85D-B92028FF1DA1}" type="pres">
      <dgm:prSet presAssocID="{EC4D4E64-7BB1-BE40-A50E-AFD8A3EDC45D}" presName="rootText3" presStyleLbl="asst1" presStyleIdx="0" presStyleCnt="1" custLinFactNeighborX="-29520" custLinFactNeighborY="52020">
        <dgm:presLayoutVars>
          <dgm:chPref val="3"/>
        </dgm:presLayoutVars>
      </dgm:prSet>
      <dgm:spPr/>
    </dgm:pt>
    <dgm:pt modelId="{53CD9B8D-DDE8-3D4C-B001-7C1156FE7F14}" type="pres">
      <dgm:prSet presAssocID="{EC4D4E64-7BB1-BE40-A50E-AFD8A3EDC45D}" presName="rootConnector3" presStyleLbl="asst1" presStyleIdx="0" presStyleCnt="1"/>
      <dgm:spPr/>
    </dgm:pt>
    <dgm:pt modelId="{522F879E-8760-FF48-8FBE-6174A00B355A}" type="pres">
      <dgm:prSet presAssocID="{EC4D4E64-7BB1-BE40-A50E-AFD8A3EDC45D}" presName="hierChild6" presStyleCnt="0"/>
      <dgm:spPr/>
    </dgm:pt>
    <dgm:pt modelId="{BCCCA068-0189-B94D-A1BD-034C555A140F}" type="pres">
      <dgm:prSet presAssocID="{EC4D4E64-7BB1-BE40-A50E-AFD8A3EDC45D}" presName="hierChild7" presStyleCnt="0"/>
      <dgm:spPr/>
    </dgm:pt>
    <dgm:pt modelId="{B9318450-FDDA-7F49-B549-DA18209414E8}" type="pres">
      <dgm:prSet presAssocID="{32B375BB-7F6D-964C-A217-E2577D976F9C}" presName="hierRoot1" presStyleCnt="0">
        <dgm:presLayoutVars>
          <dgm:hierBranch val="init"/>
        </dgm:presLayoutVars>
      </dgm:prSet>
      <dgm:spPr/>
    </dgm:pt>
    <dgm:pt modelId="{73895D7D-9D64-914E-B9C5-26F4311D2286}" type="pres">
      <dgm:prSet presAssocID="{32B375BB-7F6D-964C-A217-E2577D976F9C}" presName="rootComposite1" presStyleCnt="0"/>
      <dgm:spPr/>
    </dgm:pt>
    <dgm:pt modelId="{F1C3E298-3981-1E4D-955B-E86798C6D54A}" type="pres">
      <dgm:prSet presAssocID="{32B375BB-7F6D-964C-A217-E2577D976F9C}" presName="rootText1" presStyleLbl="node0" presStyleIdx="1" presStyleCnt="4" custLinFactY="36453" custLinFactNeighborX="-65634" custLinFactNeighborY="100000">
        <dgm:presLayoutVars>
          <dgm:chPref val="3"/>
        </dgm:presLayoutVars>
      </dgm:prSet>
      <dgm:spPr/>
    </dgm:pt>
    <dgm:pt modelId="{07ACE618-8825-ED4B-B1CF-F16DB61D6C91}" type="pres">
      <dgm:prSet presAssocID="{32B375BB-7F6D-964C-A217-E2577D976F9C}" presName="rootConnector1" presStyleLbl="asst0" presStyleIdx="0" presStyleCnt="0"/>
      <dgm:spPr/>
    </dgm:pt>
    <dgm:pt modelId="{C24EDFEF-CE88-4545-B641-B5CABB1C1ABD}" type="pres">
      <dgm:prSet presAssocID="{32B375BB-7F6D-964C-A217-E2577D976F9C}" presName="hierChild2" presStyleCnt="0"/>
      <dgm:spPr/>
    </dgm:pt>
    <dgm:pt modelId="{5D83E576-9AC7-9C43-A07A-46BAF34F4D9C}" type="pres">
      <dgm:prSet presAssocID="{32B375BB-7F6D-964C-A217-E2577D976F9C}" presName="hierChild3" presStyleCnt="0"/>
      <dgm:spPr/>
    </dgm:pt>
    <dgm:pt modelId="{2AA5C1A7-41A1-994D-A597-7395301C0E4F}" type="pres">
      <dgm:prSet presAssocID="{8E442BB9-797C-3B45-A315-773BFB99012F}" presName="hierRoot1" presStyleCnt="0">
        <dgm:presLayoutVars>
          <dgm:hierBranch val="init"/>
        </dgm:presLayoutVars>
      </dgm:prSet>
      <dgm:spPr/>
    </dgm:pt>
    <dgm:pt modelId="{B00B5E99-976B-B74D-8BA8-042117567DF3}" type="pres">
      <dgm:prSet presAssocID="{8E442BB9-797C-3B45-A315-773BFB99012F}" presName="rootComposite1" presStyleCnt="0"/>
      <dgm:spPr/>
    </dgm:pt>
    <dgm:pt modelId="{595BFFA9-0404-674C-A87F-A84468B96060}" type="pres">
      <dgm:prSet presAssocID="{8E442BB9-797C-3B45-A315-773BFB99012F}" presName="rootText1" presStyleLbl="node0" presStyleIdx="2" presStyleCnt="4" custScaleX="100256" custScaleY="112323" custLinFactY="100000" custLinFactNeighborX="-34798" custLinFactNeighborY="102485">
        <dgm:presLayoutVars>
          <dgm:chPref val="3"/>
        </dgm:presLayoutVars>
      </dgm:prSet>
      <dgm:spPr/>
    </dgm:pt>
    <dgm:pt modelId="{2A2A803C-E201-6745-A837-F783A4B8AA5A}" type="pres">
      <dgm:prSet presAssocID="{8E442BB9-797C-3B45-A315-773BFB99012F}" presName="rootConnector1" presStyleLbl="asst0" presStyleIdx="0" presStyleCnt="0"/>
      <dgm:spPr/>
    </dgm:pt>
    <dgm:pt modelId="{3C7F7CFC-56BF-B547-B9A2-AA04DF8D5A37}" type="pres">
      <dgm:prSet presAssocID="{8E442BB9-797C-3B45-A315-773BFB99012F}" presName="hierChild2" presStyleCnt="0"/>
      <dgm:spPr/>
    </dgm:pt>
    <dgm:pt modelId="{198F6087-FF52-3B4E-97EA-880118736344}" type="pres">
      <dgm:prSet presAssocID="{8E442BB9-797C-3B45-A315-773BFB99012F}" presName="hierChild3" presStyleCnt="0"/>
      <dgm:spPr/>
    </dgm:pt>
    <dgm:pt modelId="{2074BC95-19E7-514B-92D0-D562557D22D3}" type="pres">
      <dgm:prSet presAssocID="{01D0479B-CE3A-E64E-A857-76B081C10AF5}" presName="hierRoot1" presStyleCnt="0">
        <dgm:presLayoutVars>
          <dgm:hierBranch val="init"/>
        </dgm:presLayoutVars>
      </dgm:prSet>
      <dgm:spPr/>
    </dgm:pt>
    <dgm:pt modelId="{0EFF6556-74B7-3E46-A97E-09569F67C82A}" type="pres">
      <dgm:prSet presAssocID="{01D0479B-CE3A-E64E-A857-76B081C10AF5}" presName="rootComposite1" presStyleCnt="0"/>
      <dgm:spPr/>
    </dgm:pt>
    <dgm:pt modelId="{ECAAD49C-EB12-E549-AA78-A0F9512B5E0F}" type="pres">
      <dgm:prSet presAssocID="{01D0479B-CE3A-E64E-A857-76B081C10AF5}" presName="rootText1" presStyleLbl="node0" presStyleIdx="3" presStyleCnt="4" custScaleX="110923" custScaleY="115897" custLinFactY="100000" custLinFactNeighborX="-5852" custLinFactNeighborY="179972">
        <dgm:presLayoutVars>
          <dgm:chPref val="3"/>
        </dgm:presLayoutVars>
      </dgm:prSet>
      <dgm:spPr/>
    </dgm:pt>
    <dgm:pt modelId="{40EBB93D-257E-154C-82EA-BA61D0E034B7}" type="pres">
      <dgm:prSet presAssocID="{01D0479B-CE3A-E64E-A857-76B081C10AF5}" presName="rootConnector1" presStyleLbl="asst0" presStyleIdx="0" presStyleCnt="0"/>
      <dgm:spPr/>
    </dgm:pt>
    <dgm:pt modelId="{94CD5BCA-4980-5D43-BF96-123B0B1DAAD2}" type="pres">
      <dgm:prSet presAssocID="{01D0479B-CE3A-E64E-A857-76B081C10AF5}" presName="hierChild2" presStyleCnt="0"/>
      <dgm:spPr/>
    </dgm:pt>
    <dgm:pt modelId="{EB286CAE-CB43-8F48-9246-32C25A27535F}" type="pres">
      <dgm:prSet presAssocID="{01D0479B-CE3A-E64E-A857-76B081C10AF5}" presName="hierChild3" presStyleCnt="0"/>
      <dgm:spPr/>
    </dgm:pt>
  </dgm:ptLst>
  <dgm:cxnLst>
    <dgm:cxn modelId="{F980CA02-AEA0-7740-BCCD-58E91867E5E9}" type="presOf" srcId="{01D0479B-CE3A-E64E-A857-76B081C10AF5}" destId="{ECAAD49C-EB12-E549-AA78-A0F9512B5E0F}" srcOrd="0" destOrd="0" presId="urn:microsoft.com/office/officeart/2005/8/layout/orgChart1"/>
    <dgm:cxn modelId="{34FAC905-0EA3-3340-8AFE-C3FA0121A179}" type="presOf" srcId="{32B375BB-7F6D-964C-A217-E2577D976F9C}" destId="{07ACE618-8825-ED4B-B1CF-F16DB61D6C91}" srcOrd="1" destOrd="0" presId="urn:microsoft.com/office/officeart/2005/8/layout/orgChart1"/>
    <dgm:cxn modelId="{CB456C07-9224-C648-9B28-7B16362DED65}" type="presOf" srcId="{EC4D4E64-7BB1-BE40-A50E-AFD8A3EDC45D}" destId="{53CD9B8D-DDE8-3D4C-B001-7C1156FE7F14}" srcOrd="1" destOrd="0" presId="urn:microsoft.com/office/officeart/2005/8/layout/orgChart1"/>
    <dgm:cxn modelId="{6B1BCA0A-7798-3940-843D-F9CD8E91E2A6}" type="presOf" srcId="{8E442BB9-797C-3B45-A315-773BFB99012F}" destId="{2A2A803C-E201-6745-A837-F783A4B8AA5A}" srcOrd="1" destOrd="0" presId="urn:microsoft.com/office/officeart/2005/8/layout/orgChart1"/>
    <dgm:cxn modelId="{EB4DC819-38BE-AC44-808F-0C4F9E8FE1FE}" type="presOf" srcId="{F7BA3985-3EB7-AB4C-B86B-D496F46FA6DC}" destId="{A99E7443-C276-8241-945D-9FE2DA8E9F86}" srcOrd="0" destOrd="0" presId="urn:microsoft.com/office/officeart/2005/8/layout/orgChart1"/>
    <dgm:cxn modelId="{17A0C51A-ADB2-CA45-BDAE-2CBA8ED10FCF}" type="presOf" srcId="{3916D73E-38D3-4041-9C78-5CC2ED10CD82}" destId="{73C42A49-A53C-C74A-99D1-9C622B389764}" srcOrd="0" destOrd="0" presId="urn:microsoft.com/office/officeart/2005/8/layout/orgChart1"/>
    <dgm:cxn modelId="{42FED31C-3E3A-934B-AC81-15243143509A}" type="presOf" srcId="{DB2B798E-9FA1-EA49-A8D0-7478201B3C7A}" destId="{93F5C551-34D3-F243-AEFF-8467A51C5F0F}" srcOrd="0" destOrd="0" presId="urn:microsoft.com/office/officeart/2005/8/layout/orgChart1"/>
    <dgm:cxn modelId="{A6CD151D-E9D3-A948-B50B-05FE9BA55A28}" type="presOf" srcId="{ECB40277-75F4-7C45-9F3B-12B97FA37535}" destId="{4C33AB40-4F0E-EE49-BD71-32CEA1B3DBDA}" srcOrd="0" destOrd="0" presId="urn:microsoft.com/office/officeart/2005/8/layout/orgChart1"/>
    <dgm:cxn modelId="{5107F220-6A9D-B044-95AD-599878EAB08A}" type="presOf" srcId="{6C1D3E15-7966-654D-BB00-BFC25C528467}" destId="{72EE6412-9C5C-D04F-A434-D9C77E3415B7}" srcOrd="0" destOrd="0" presId="urn:microsoft.com/office/officeart/2005/8/layout/orgChart1"/>
    <dgm:cxn modelId="{BAF41327-37C5-1843-8410-A12A1DF73718}" type="presOf" srcId="{EC4D4E64-7BB1-BE40-A50E-AFD8A3EDC45D}" destId="{BFAAD4A1-D88D-7849-A85D-B92028FF1DA1}" srcOrd="0" destOrd="0" presId="urn:microsoft.com/office/officeart/2005/8/layout/orgChart1"/>
    <dgm:cxn modelId="{442CAA30-6621-7B4F-9B35-73FD0DD4535E}" type="presOf" srcId="{9DC3FE8E-DE4E-BF4F-869B-FB2A739E2F7B}" destId="{F4465FDC-BB49-BB46-AD2D-028B6EF40501}" srcOrd="0" destOrd="0" presId="urn:microsoft.com/office/officeart/2005/8/layout/orgChart1"/>
    <dgm:cxn modelId="{4BB8F941-066F-1F46-93ED-28CF2D8C51C6}" type="presOf" srcId="{01D0479B-CE3A-E64E-A857-76B081C10AF5}" destId="{40EBB93D-257E-154C-82EA-BA61D0E034B7}" srcOrd="1" destOrd="0" presId="urn:microsoft.com/office/officeart/2005/8/layout/orgChart1"/>
    <dgm:cxn modelId="{24191443-21F4-904C-8522-36C28488D752}" srcId="{DB2B798E-9FA1-EA49-A8D0-7478201B3C7A}" destId="{01D0479B-CE3A-E64E-A857-76B081C10AF5}" srcOrd="3" destOrd="0" parTransId="{7E5FC037-5786-7145-AD06-31A106CD3562}" sibTransId="{88F2A336-ED45-4D4D-8024-9AF134CF11E7}"/>
    <dgm:cxn modelId="{3D86F145-F4A8-3743-8B43-4EB54F2E8064}" type="presOf" srcId="{32B375BB-7F6D-964C-A217-E2577D976F9C}" destId="{F1C3E298-3981-1E4D-955B-E86798C6D54A}" srcOrd="0" destOrd="0" presId="urn:microsoft.com/office/officeart/2005/8/layout/orgChart1"/>
    <dgm:cxn modelId="{E30E135B-503C-4A41-B0C6-B888B4760B89}" type="presOf" srcId="{8E442BB9-797C-3B45-A315-773BFB99012F}" destId="{595BFFA9-0404-674C-A87F-A84468B96060}" srcOrd="0" destOrd="0" presId="urn:microsoft.com/office/officeart/2005/8/layout/orgChart1"/>
    <dgm:cxn modelId="{BEBD7063-CEED-BF4C-AE05-7021CB179087}" srcId="{DB2B798E-9FA1-EA49-A8D0-7478201B3C7A}" destId="{32B375BB-7F6D-964C-A217-E2577D976F9C}" srcOrd="1" destOrd="0" parTransId="{5BBE3A83-3D38-1C49-98A1-6B161C8DC1AF}" sibTransId="{6A712EE7-D51B-9D49-8984-97F0A802E914}"/>
    <dgm:cxn modelId="{335E366A-62E3-1F49-80DB-A03814DEF7DA}" type="presOf" srcId="{0FA4A233-A3CE-5C4F-81EB-485EE57E477A}" destId="{1BD540F6-09D0-7744-B3AA-5D34A4FEDC61}" srcOrd="0" destOrd="0" presId="urn:microsoft.com/office/officeart/2005/8/layout/orgChart1"/>
    <dgm:cxn modelId="{3A1AA573-50F4-4841-8EEA-9F5351C0D799}" type="presOf" srcId="{F7BA3985-3EB7-AB4C-B86B-D496F46FA6DC}" destId="{24879B44-3CDC-F545-A5F1-BF9F0829C0E6}" srcOrd="1" destOrd="0" presId="urn:microsoft.com/office/officeart/2005/8/layout/orgChart1"/>
    <dgm:cxn modelId="{1AC08A79-7277-A24A-8510-78BA427AEAF5}" type="presOf" srcId="{DE06E1DF-DE43-B048-AAAC-8E2B019A3D74}" destId="{5001B2F5-3A23-8A4E-837D-81489DF6E8A6}" srcOrd="0" destOrd="0" presId="urn:microsoft.com/office/officeart/2005/8/layout/orgChart1"/>
    <dgm:cxn modelId="{0B3D6280-DCF6-D44E-AEC5-25BC1C4FF2C8}" type="presOf" srcId="{C58B0842-E1D7-9846-9ABD-EF7AC3C7BBE2}" destId="{8BE76266-39BE-D64B-9CAD-ABA599E8B44D}" srcOrd="1" destOrd="0" presId="urn:microsoft.com/office/officeart/2005/8/layout/orgChart1"/>
    <dgm:cxn modelId="{F8CEE482-1692-D54D-8D1B-FA2B05238D8B}" srcId="{C58B0842-E1D7-9846-9ABD-EF7AC3C7BBE2}" destId="{3916D73E-38D3-4041-9C78-5CC2ED10CD82}" srcOrd="1" destOrd="0" parTransId="{6C1D3E15-7966-654D-BB00-BFC25C528467}" sibTransId="{4A1087D3-DC4A-F949-8980-AD969954F5E9}"/>
    <dgm:cxn modelId="{2F9E5386-5588-0E49-9515-DA3E5F628E16}" type="presOf" srcId="{C58B0842-E1D7-9846-9ABD-EF7AC3C7BBE2}" destId="{04D0B79C-2C4C-CE44-8FA2-EE881C141301}" srcOrd="0" destOrd="0" presId="urn:microsoft.com/office/officeart/2005/8/layout/orgChart1"/>
    <dgm:cxn modelId="{8D338B8A-99D1-8B4B-A1E1-D81C7A3B72CE}" srcId="{C58B0842-E1D7-9846-9ABD-EF7AC3C7BBE2}" destId="{EC4D4E64-7BB1-BE40-A50E-AFD8A3EDC45D}" srcOrd="0" destOrd="0" parTransId="{DE06E1DF-DE43-B048-AAAC-8E2B019A3D74}" sibTransId="{9D5EFCA9-62A6-1D41-8D84-3310DE1D0EF2}"/>
    <dgm:cxn modelId="{95EF63A0-6BB5-B04E-A127-6B85F14FEFA6}" type="presOf" srcId="{0FA4A233-A3CE-5C4F-81EB-485EE57E477A}" destId="{9A5B2B0F-F26C-A649-9BF4-5AB0715B20EB}" srcOrd="1" destOrd="0" presId="urn:microsoft.com/office/officeart/2005/8/layout/orgChart1"/>
    <dgm:cxn modelId="{125D49AC-0D31-EA4D-8895-E0802AA3CAA9}" srcId="{C58B0842-E1D7-9846-9ABD-EF7AC3C7BBE2}" destId="{0FA4A233-A3CE-5C4F-81EB-485EE57E477A}" srcOrd="2" destOrd="0" parTransId="{9DC3FE8E-DE4E-BF4F-869B-FB2A739E2F7B}" sibTransId="{34603423-EFB3-7F40-AA28-86E485AE681C}"/>
    <dgm:cxn modelId="{D7742FC2-E4FC-1A4E-921C-85855B64027C}" type="presOf" srcId="{3916D73E-38D3-4041-9C78-5CC2ED10CD82}" destId="{56FFDC16-B5E3-E942-8919-16AAF4C1E70F}" srcOrd="1" destOrd="0" presId="urn:microsoft.com/office/officeart/2005/8/layout/orgChart1"/>
    <dgm:cxn modelId="{6AF90CC7-C015-8140-8016-A6C78C82933B}" srcId="{DB2B798E-9FA1-EA49-A8D0-7478201B3C7A}" destId="{C58B0842-E1D7-9846-9ABD-EF7AC3C7BBE2}" srcOrd="0" destOrd="0" parTransId="{F3D79097-0A36-7A4E-A499-4B90D252F0D7}" sibTransId="{A0D87F52-97F6-7349-B880-F1938E365FC3}"/>
    <dgm:cxn modelId="{010A71C9-E33D-6144-856C-F38282E65AD7}" srcId="{C58B0842-E1D7-9846-9ABD-EF7AC3C7BBE2}" destId="{F7BA3985-3EB7-AB4C-B86B-D496F46FA6DC}" srcOrd="3" destOrd="0" parTransId="{ECB40277-75F4-7C45-9F3B-12B97FA37535}" sibTransId="{F5C3895B-BF85-8946-A709-CC19C025EE92}"/>
    <dgm:cxn modelId="{971006F3-BAEF-0D41-95EA-4AFFDE650B17}" srcId="{DB2B798E-9FA1-EA49-A8D0-7478201B3C7A}" destId="{8E442BB9-797C-3B45-A315-773BFB99012F}" srcOrd="2" destOrd="0" parTransId="{21BCBC4F-1259-2040-A984-2DF65E099443}" sibTransId="{0DBD022F-E496-E34A-8681-E6BC307A321E}"/>
    <dgm:cxn modelId="{C27C9496-B056-6343-8F9F-7E1C683D8D68}" type="presParOf" srcId="{93F5C551-34D3-F243-AEFF-8467A51C5F0F}" destId="{957F3C0A-4318-534A-8E85-C7CDCE0C0D73}" srcOrd="0" destOrd="0" presId="urn:microsoft.com/office/officeart/2005/8/layout/orgChart1"/>
    <dgm:cxn modelId="{8493877E-0A9B-7D42-B49B-13512D17A121}" type="presParOf" srcId="{957F3C0A-4318-534A-8E85-C7CDCE0C0D73}" destId="{F1ACE9C5-302E-FF47-BD86-07665593CBCD}" srcOrd="0" destOrd="0" presId="urn:microsoft.com/office/officeart/2005/8/layout/orgChart1"/>
    <dgm:cxn modelId="{1DE3835D-B7A7-3445-85EA-30BA432B6FF2}" type="presParOf" srcId="{F1ACE9C5-302E-FF47-BD86-07665593CBCD}" destId="{04D0B79C-2C4C-CE44-8FA2-EE881C141301}" srcOrd="0" destOrd="0" presId="urn:microsoft.com/office/officeart/2005/8/layout/orgChart1"/>
    <dgm:cxn modelId="{8946725F-0615-4D4D-B7BE-265D5C55ED4D}" type="presParOf" srcId="{F1ACE9C5-302E-FF47-BD86-07665593CBCD}" destId="{8BE76266-39BE-D64B-9CAD-ABA599E8B44D}" srcOrd="1" destOrd="0" presId="urn:microsoft.com/office/officeart/2005/8/layout/orgChart1"/>
    <dgm:cxn modelId="{8E591266-7AD1-E64A-989B-DFD7A4E2A783}" type="presParOf" srcId="{957F3C0A-4318-534A-8E85-C7CDCE0C0D73}" destId="{BFE3A115-303F-1D48-ACC9-94DC5B50F69F}" srcOrd="1" destOrd="0" presId="urn:microsoft.com/office/officeart/2005/8/layout/orgChart1"/>
    <dgm:cxn modelId="{8CEE2E3F-C9E2-9642-AF5A-CE2D0A93A7F5}" type="presParOf" srcId="{BFE3A115-303F-1D48-ACC9-94DC5B50F69F}" destId="{72EE6412-9C5C-D04F-A434-D9C77E3415B7}" srcOrd="0" destOrd="0" presId="urn:microsoft.com/office/officeart/2005/8/layout/orgChart1"/>
    <dgm:cxn modelId="{BFE76C50-CCAF-BF43-A3CD-381F7A35078C}" type="presParOf" srcId="{BFE3A115-303F-1D48-ACC9-94DC5B50F69F}" destId="{B965D859-C318-5342-AA27-FD04E121718F}" srcOrd="1" destOrd="0" presId="urn:microsoft.com/office/officeart/2005/8/layout/orgChart1"/>
    <dgm:cxn modelId="{F78C492F-B98C-1E41-A170-89C664FF8769}" type="presParOf" srcId="{B965D859-C318-5342-AA27-FD04E121718F}" destId="{CD175708-8B6C-A843-9C52-5787CDE2F1E5}" srcOrd="0" destOrd="0" presId="urn:microsoft.com/office/officeart/2005/8/layout/orgChart1"/>
    <dgm:cxn modelId="{702A5D72-78FD-3541-A349-43871480CF3F}" type="presParOf" srcId="{CD175708-8B6C-A843-9C52-5787CDE2F1E5}" destId="{73C42A49-A53C-C74A-99D1-9C622B389764}" srcOrd="0" destOrd="0" presId="urn:microsoft.com/office/officeart/2005/8/layout/orgChart1"/>
    <dgm:cxn modelId="{A769B90E-66B3-224F-8664-039F314ABAB3}" type="presParOf" srcId="{CD175708-8B6C-A843-9C52-5787CDE2F1E5}" destId="{56FFDC16-B5E3-E942-8919-16AAF4C1E70F}" srcOrd="1" destOrd="0" presId="urn:microsoft.com/office/officeart/2005/8/layout/orgChart1"/>
    <dgm:cxn modelId="{ED3ECF66-4D74-F64E-8CA6-47D4947EA67A}" type="presParOf" srcId="{B965D859-C318-5342-AA27-FD04E121718F}" destId="{3385AA00-E41A-D94B-BC46-634877A2B23C}" srcOrd="1" destOrd="0" presId="urn:microsoft.com/office/officeart/2005/8/layout/orgChart1"/>
    <dgm:cxn modelId="{C29EF0DC-03C5-544E-AF02-7001F3571B18}" type="presParOf" srcId="{B965D859-C318-5342-AA27-FD04E121718F}" destId="{DB62B569-828A-BD42-9514-87767BFA89BF}" srcOrd="2" destOrd="0" presId="urn:microsoft.com/office/officeart/2005/8/layout/orgChart1"/>
    <dgm:cxn modelId="{051255F4-4274-3249-AEBE-8D9F8AF11BB5}" type="presParOf" srcId="{BFE3A115-303F-1D48-ACC9-94DC5B50F69F}" destId="{F4465FDC-BB49-BB46-AD2D-028B6EF40501}" srcOrd="2" destOrd="0" presId="urn:microsoft.com/office/officeart/2005/8/layout/orgChart1"/>
    <dgm:cxn modelId="{5094FE23-53C7-C245-BC15-3AF1C098C004}" type="presParOf" srcId="{BFE3A115-303F-1D48-ACC9-94DC5B50F69F}" destId="{4B8A1BAF-2299-F446-951C-BC8A815B7189}" srcOrd="3" destOrd="0" presId="urn:microsoft.com/office/officeart/2005/8/layout/orgChart1"/>
    <dgm:cxn modelId="{0D3F2EBD-A582-AE46-9968-D357CE1264AF}" type="presParOf" srcId="{4B8A1BAF-2299-F446-951C-BC8A815B7189}" destId="{11AEBBEB-A6DB-2F4C-B53D-5C1A7FC84FEA}" srcOrd="0" destOrd="0" presId="urn:microsoft.com/office/officeart/2005/8/layout/orgChart1"/>
    <dgm:cxn modelId="{470D5F22-8622-A046-911D-F2432B5F3703}" type="presParOf" srcId="{11AEBBEB-A6DB-2F4C-B53D-5C1A7FC84FEA}" destId="{1BD540F6-09D0-7744-B3AA-5D34A4FEDC61}" srcOrd="0" destOrd="0" presId="urn:microsoft.com/office/officeart/2005/8/layout/orgChart1"/>
    <dgm:cxn modelId="{6C1A9AEC-8749-6642-A876-CD4F903A99FE}" type="presParOf" srcId="{11AEBBEB-A6DB-2F4C-B53D-5C1A7FC84FEA}" destId="{9A5B2B0F-F26C-A649-9BF4-5AB0715B20EB}" srcOrd="1" destOrd="0" presId="urn:microsoft.com/office/officeart/2005/8/layout/orgChart1"/>
    <dgm:cxn modelId="{B7AD284B-42BF-544B-B378-D081877C1105}" type="presParOf" srcId="{4B8A1BAF-2299-F446-951C-BC8A815B7189}" destId="{1B84E953-74CC-324A-AAF9-E49B23ACC064}" srcOrd="1" destOrd="0" presId="urn:microsoft.com/office/officeart/2005/8/layout/orgChart1"/>
    <dgm:cxn modelId="{6582F7C3-D62B-F143-B9E8-AD08FF31A62B}" type="presParOf" srcId="{4B8A1BAF-2299-F446-951C-BC8A815B7189}" destId="{FE9CBF55-AE86-BD4C-9716-9A9306820FA4}" srcOrd="2" destOrd="0" presId="urn:microsoft.com/office/officeart/2005/8/layout/orgChart1"/>
    <dgm:cxn modelId="{995074F3-49FA-EC48-8AED-572371576659}" type="presParOf" srcId="{BFE3A115-303F-1D48-ACC9-94DC5B50F69F}" destId="{4C33AB40-4F0E-EE49-BD71-32CEA1B3DBDA}" srcOrd="4" destOrd="0" presId="urn:microsoft.com/office/officeart/2005/8/layout/orgChart1"/>
    <dgm:cxn modelId="{B142F305-E34E-694A-B7F5-3230326D1181}" type="presParOf" srcId="{BFE3A115-303F-1D48-ACC9-94DC5B50F69F}" destId="{9C81399C-4910-3F4A-9834-AC68E4414110}" srcOrd="5" destOrd="0" presId="urn:microsoft.com/office/officeart/2005/8/layout/orgChart1"/>
    <dgm:cxn modelId="{A897DD30-196F-8E4B-BB9A-DDDA382591A3}" type="presParOf" srcId="{9C81399C-4910-3F4A-9834-AC68E4414110}" destId="{2516796B-B86F-C14A-A81E-69F3025D63E3}" srcOrd="0" destOrd="0" presId="urn:microsoft.com/office/officeart/2005/8/layout/orgChart1"/>
    <dgm:cxn modelId="{0BBAE1D0-0F4C-FE4C-970F-EEE90FA12078}" type="presParOf" srcId="{2516796B-B86F-C14A-A81E-69F3025D63E3}" destId="{A99E7443-C276-8241-945D-9FE2DA8E9F86}" srcOrd="0" destOrd="0" presId="urn:microsoft.com/office/officeart/2005/8/layout/orgChart1"/>
    <dgm:cxn modelId="{9D0F706E-DC89-7949-A51D-26145A8129B9}" type="presParOf" srcId="{2516796B-B86F-C14A-A81E-69F3025D63E3}" destId="{24879B44-3CDC-F545-A5F1-BF9F0829C0E6}" srcOrd="1" destOrd="0" presId="urn:microsoft.com/office/officeart/2005/8/layout/orgChart1"/>
    <dgm:cxn modelId="{10531B19-ED0D-B748-BF70-72289859F1FC}" type="presParOf" srcId="{9C81399C-4910-3F4A-9834-AC68E4414110}" destId="{FC9586E5-DD65-F04B-ABB1-9856423C6335}" srcOrd="1" destOrd="0" presId="urn:microsoft.com/office/officeart/2005/8/layout/orgChart1"/>
    <dgm:cxn modelId="{594B54CD-7AB3-3348-9FE4-B5DC9BA12CF1}" type="presParOf" srcId="{9C81399C-4910-3F4A-9834-AC68E4414110}" destId="{047C7579-13E9-664D-8DD2-5B4759B1C757}" srcOrd="2" destOrd="0" presId="urn:microsoft.com/office/officeart/2005/8/layout/orgChart1"/>
    <dgm:cxn modelId="{EAA647DC-52A3-914F-9B2D-3540C66D0B58}" type="presParOf" srcId="{957F3C0A-4318-534A-8E85-C7CDCE0C0D73}" destId="{61F4EE62-37B3-6041-8BD5-E07B97BABA93}" srcOrd="2" destOrd="0" presId="urn:microsoft.com/office/officeart/2005/8/layout/orgChart1"/>
    <dgm:cxn modelId="{A4978F54-74AF-8642-968A-32DA2F7DD14B}" type="presParOf" srcId="{61F4EE62-37B3-6041-8BD5-E07B97BABA93}" destId="{5001B2F5-3A23-8A4E-837D-81489DF6E8A6}" srcOrd="0" destOrd="0" presId="urn:microsoft.com/office/officeart/2005/8/layout/orgChart1"/>
    <dgm:cxn modelId="{E44D33EB-597B-D04F-BAF9-76C195FC7C14}" type="presParOf" srcId="{61F4EE62-37B3-6041-8BD5-E07B97BABA93}" destId="{56F8DFA1-3FDD-634C-BD96-D1879F41B01C}" srcOrd="1" destOrd="0" presId="urn:microsoft.com/office/officeart/2005/8/layout/orgChart1"/>
    <dgm:cxn modelId="{C5664139-760A-1D4F-9386-9F22DCAD785F}" type="presParOf" srcId="{56F8DFA1-3FDD-634C-BD96-D1879F41B01C}" destId="{895F8FB6-B0B6-054A-9625-8CAE44D95F55}" srcOrd="0" destOrd="0" presId="urn:microsoft.com/office/officeart/2005/8/layout/orgChart1"/>
    <dgm:cxn modelId="{8D06BCEB-16C1-A84A-907C-2EF8C8502714}" type="presParOf" srcId="{895F8FB6-B0B6-054A-9625-8CAE44D95F55}" destId="{BFAAD4A1-D88D-7849-A85D-B92028FF1DA1}" srcOrd="0" destOrd="0" presId="urn:microsoft.com/office/officeart/2005/8/layout/orgChart1"/>
    <dgm:cxn modelId="{93D0A87D-74EB-8249-ADEB-FD3DC31F39AC}" type="presParOf" srcId="{895F8FB6-B0B6-054A-9625-8CAE44D95F55}" destId="{53CD9B8D-DDE8-3D4C-B001-7C1156FE7F14}" srcOrd="1" destOrd="0" presId="urn:microsoft.com/office/officeart/2005/8/layout/orgChart1"/>
    <dgm:cxn modelId="{1C0A766E-DF38-F546-A2BD-0E0F06DCD003}" type="presParOf" srcId="{56F8DFA1-3FDD-634C-BD96-D1879F41B01C}" destId="{522F879E-8760-FF48-8FBE-6174A00B355A}" srcOrd="1" destOrd="0" presId="urn:microsoft.com/office/officeart/2005/8/layout/orgChart1"/>
    <dgm:cxn modelId="{D741F601-3CEB-9E4B-B82A-34011C3D330C}" type="presParOf" srcId="{56F8DFA1-3FDD-634C-BD96-D1879F41B01C}" destId="{BCCCA068-0189-B94D-A1BD-034C555A140F}" srcOrd="2" destOrd="0" presId="urn:microsoft.com/office/officeart/2005/8/layout/orgChart1"/>
    <dgm:cxn modelId="{E422330E-B95D-8D47-93F3-4FF1946072F1}" type="presParOf" srcId="{93F5C551-34D3-F243-AEFF-8467A51C5F0F}" destId="{B9318450-FDDA-7F49-B549-DA18209414E8}" srcOrd="1" destOrd="0" presId="urn:microsoft.com/office/officeart/2005/8/layout/orgChart1"/>
    <dgm:cxn modelId="{9FB83B3C-9691-F24E-9958-DAA5862E80DB}" type="presParOf" srcId="{B9318450-FDDA-7F49-B549-DA18209414E8}" destId="{73895D7D-9D64-914E-B9C5-26F4311D2286}" srcOrd="0" destOrd="0" presId="urn:microsoft.com/office/officeart/2005/8/layout/orgChart1"/>
    <dgm:cxn modelId="{E816E1E0-7C8F-D948-B6B6-D58FC5BDCD34}" type="presParOf" srcId="{73895D7D-9D64-914E-B9C5-26F4311D2286}" destId="{F1C3E298-3981-1E4D-955B-E86798C6D54A}" srcOrd="0" destOrd="0" presId="urn:microsoft.com/office/officeart/2005/8/layout/orgChart1"/>
    <dgm:cxn modelId="{5D14F40B-5508-CA4D-9C0B-64D75FDA906C}" type="presParOf" srcId="{73895D7D-9D64-914E-B9C5-26F4311D2286}" destId="{07ACE618-8825-ED4B-B1CF-F16DB61D6C91}" srcOrd="1" destOrd="0" presId="urn:microsoft.com/office/officeart/2005/8/layout/orgChart1"/>
    <dgm:cxn modelId="{693C553C-F66F-2540-84FE-5929FD938959}" type="presParOf" srcId="{B9318450-FDDA-7F49-B549-DA18209414E8}" destId="{C24EDFEF-CE88-4545-B641-B5CABB1C1ABD}" srcOrd="1" destOrd="0" presId="urn:microsoft.com/office/officeart/2005/8/layout/orgChart1"/>
    <dgm:cxn modelId="{CF984688-71B7-9B44-9980-8845D2E27974}" type="presParOf" srcId="{B9318450-FDDA-7F49-B549-DA18209414E8}" destId="{5D83E576-9AC7-9C43-A07A-46BAF34F4D9C}" srcOrd="2" destOrd="0" presId="urn:microsoft.com/office/officeart/2005/8/layout/orgChart1"/>
    <dgm:cxn modelId="{0A3534EE-05B0-FA43-8B8E-2D75E3AEDDA1}" type="presParOf" srcId="{93F5C551-34D3-F243-AEFF-8467A51C5F0F}" destId="{2AA5C1A7-41A1-994D-A597-7395301C0E4F}" srcOrd="2" destOrd="0" presId="urn:microsoft.com/office/officeart/2005/8/layout/orgChart1"/>
    <dgm:cxn modelId="{22DE55DA-5085-8146-8AB7-F9DC2FB3E0D9}" type="presParOf" srcId="{2AA5C1A7-41A1-994D-A597-7395301C0E4F}" destId="{B00B5E99-976B-B74D-8BA8-042117567DF3}" srcOrd="0" destOrd="0" presId="urn:microsoft.com/office/officeart/2005/8/layout/orgChart1"/>
    <dgm:cxn modelId="{29E941B1-55E5-624E-BE56-C281483CC977}" type="presParOf" srcId="{B00B5E99-976B-B74D-8BA8-042117567DF3}" destId="{595BFFA9-0404-674C-A87F-A84468B96060}" srcOrd="0" destOrd="0" presId="urn:microsoft.com/office/officeart/2005/8/layout/orgChart1"/>
    <dgm:cxn modelId="{51F70EE4-8C38-A449-AB01-EE12C755A9B6}" type="presParOf" srcId="{B00B5E99-976B-B74D-8BA8-042117567DF3}" destId="{2A2A803C-E201-6745-A837-F783A4B8AA5A}" srcOrd="1" destOrd="0" presId="urn:microsoft.com/office/officeart/2005/8/layout/orgChart1"/>
    <dgm:cxn modelId="{2B7C5509-5992-C141-8BBC-568655DB60EA}" type="presParOf" srcId="{2AA5C1A7-41A1-994D-A597-7395301C0E4F}" destId="{3C7F7CFC-56BF-B547-B9A2-AA04DF8D5A37}" srcOrd="1" destOrd="0" presId="urn:microsoft.com/office/officeart/2005/8/layout/orgChart1"/>
    <dgm:cxn modelId="{9BAA6D0E-A5AE-9F49-A745-E097BF3A2D22}" type="presParOf" srcId="{2AA5C1A7-41A1-994D-A597-7395301C0E4F}" destId="{198F6087-FF52-3B4E-97EA-880118736344}" srcOrd="2" destOrd="0" presId="urn:microsoft.com/office/officeart/2005/8/layout/orgChart1"/>
    <dgm:cxn modelId="{397971EF-B40A-7F4F-9CD9-4FDE2BE5AAE0}" type="presParOf" srcId="{93F5C551-34D3-F243-AEFF-8467A51C5F0F}" destId="{2074BC95-19E7-514B-92D0-D562557D22D3}" srcOrd="3" destOrd="0" presId="urn:microsoft.com/office/officeart/2005/8/layout/orgChart1"/>
    <dgm:cxn modelId="{C43A1494-209E-E047-A49B-6DCBD17700F3}" type="presParOf" srcId="{2074BC95-19E7-514B-92D0-D562557D22D3}" destId="{0EFF6556-74B7-3E46-A97E-09569F67C82A}" srcOrd="0" destOrd="0" presId="urn:microsoft.com/office/officeart/2005/8/layout/orgChart1"/>
    <dgm:cxn modelId="{836577A4-E8E6-204D-925A-A4E25C28CA8E}" type="presParOf" srcId="{0EFF6556-74B7-3E46-A97E-09569F67C82A}" destId="{ECAAD49C-EB12-E549-AA78-A0F9512B5E0F}" srcOrd="0" destOrd="0" presId="urn:microsoft.com/office/officeart/2005/8/layout/orgChart1"/>
    <dgm:cxn modelId="{BC345BBE-9B80-4E47-9A4E-1AF8A2F9E6DE}" type="presParOf" srcId="{0EFF6556-74B7-3E46-A97E-09569F67C82A}" destId="{40EBB93D-257E-154C-82EA-BA61D0E034B7}" srcOrd="1" destOrd="0" presId="urn:microsoft.com/office/officeart/2005/8/layout/orgChart1"/>
    <dgm:cxn modelId="{E554B953-5880-AF41-A44E-A8A9D436D7E6}" type="presParOf" srcId="{2074BC95-19E7-514B-92D0-D562557D22D3}" destId="{94CD5BCA-4980-5D43-BF96-123B0B1DAAD2}" srcOrd="1" destOrd="0" presId="urn:microsoft.com/office/officeart/2005/8/layout/orgChart1"/>
    <dgm:cxn modelId="{21E38172-5381-814D-B317-08226380F2E6}" type="presParOf" srcId="{2074BC95-19E7-514B-92D0-D562557D22D3}" destId="{EB286CAE-CB43-8F48-9246-32C25A27535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7A46FE6-2886-8C4C-AD25-1BF9B8125936}" type="doc">
      <dgm:prSet loTypeId="urn:microsoft.com/office/officeart/2005/8/layout/hList3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4908F0C-D13F-DB47-808A-DD69D973253F}">
      <dgm:prSet/>
      <dgm:spPr/>
      <dgm:t>
        <a:bodyPr/>
        <a:lstStyle/>
        <a:p>
          <a:r>
            <a:rPr lang="ru-RU" dirty="0"/>
            <a:t>передача информации об объекте </a:t>
          </a:r>
        </a:p>
      </dgm:t>
    </dgm:pt>
    <dgm:pt modelId="{5AA88961-01C8-9644-ABFF-FA836CE88A66}" type="parTrans" cxnId="{45BF660A-876A-1149-AD06-C617D6F23759}">
      <dgm:prSet/>
      <dgm:spPr/>
      <dgm:t>
        <a:bodyPr/>
        <a:lstStyle/>
        <a:p>
          <a:endParaRPr lang="ru-RU"/>
        </a:p>
      </dgm:t>
    </dgm:pt>
    <dgm:pt modelId="{33C40E31-F45F-514C-A092-DE35332F002E}" type="sibTrans" cxnId="{45BF660A-876A-1149-AD06-C617D6F23759}">
      <dgm:prSet/>
      <dgm:spPr/>
      <dgm:t>
        <a:bodyPr/>
        <a:lstStyle/>
        <a:p>
          <a:endParaRPr lang="ru-RU"/>
        </a:p>
      </dgm:t>
    </dgm:pt>
    <dgm:pt modelId="{82DE98CE-E5FA-A24F-B035-98C7AA86F378}">
      <dgm:prSet/>
      <dgm:spPr/>
      <dgm:t>
        <a:bodyPr/>
        <a:lstStyle/>
        <a:p>
          <a:r>
            <a:rPr lang="ru-RU" dirty="0"/>
            <a:t>подтверждение других составляющих имиджа</a:t>
          </a:r>
        </a:p>
      </dgm:t>
    </dgm:pt>
    <dgm:pt modelId="{738532AF-B0F6-AC4E-840F-7B09F8183706}" type="parTrans" cxnId="{3579BDDE-6E8B-9B47-8CAF-643FD853211F}">
      <dgm:prSet/>
      <dgm:spPr/>
      <dgm:t>
        <a:bodyPr/>
        <a:lstStyle/>
        <a:p>
          <a:endParaRPr lang="ru-RU"/>
        </a:p>
      </dgm:t>
    </dgm:pt>
    <dgm:pt modelId="{E2172C64-C059-0B49-A101-46BDD658AAEC}" type="sibTrans" cxnId="{3579BDDE-6E8B-9B47-8CAF-643FD853211F}">
      <dgm:prSet/>
      <dgm:spPr/>
      <dgm:t>
        <a:bodyPr/>
        <a:lstStyle/>
        <a:p>
          <a:endParaRPr lang="ru-RU"/>
        </a:p>
      </dgm:t>
    </dgm:pt>
    <dgm:pt modelId="{29425558-70A6-FE40-BA0A-56D0C46B007F}">
      <dgm:prSet phldrT="[Текст]"/>
      <dgm:spPr/>
      <dgm:t>
        <a:bodyPr/>
        <a:lstStyle/>
        <a:p>
          <a:r>
            <a:rPr lang="ru-RU" dirty="0"/>
            <a:t>Функции вербальной саморепрезентации </a:t>
          </a:r>
        </a:p>
      </dgm:t>
    </dgm:pt>
    <dgm:pt modelId="{5469BC97-E121-1646-B525-AE07FDB2C89C}" type="sibTrans" cxnId="{351731D1-E23C-4746-ACF2-453A64DFE678}">
      <dgm:prSet/>
      <dgm:spPr/>
      <dgm:t>
        <a:bodyPr/>
        <a:lstStyle/>
        <a:p>
          <a:endParaRPr lang="ru-RU"/>
        </a:p>
      </dgm:t>
    </dgm:pt>
    <dgm:pt modelId="{B76096C9-E537-DC4A-84FB-EDF36FBC55C9}" type="parTrans" cxnId="{351731D1-E23C-4746-ACF2-453A64DFE678}">
      <dgm:prSet/>
      <dgm:spPr/>
      <dgm:t>
        <a:bodyPr/>
        <a:lstStyle/>
        <a:p>
          <a:endParaRPr lang="ru-RU"/>
        </a:p>
      </dgm:t>
    </dgm:pt>
    <dgm:pt modelId="{F9D4B113-BA3D-6B47-B21C-9D372FBD22E3}">
      <dgm:prSet/>
      <dgm:spPr/>
      <dgm:t>
        <a:bodyPr/>
        <a:lstStyle/>
        <a:p>
          <a:r>
            <a:rPr lang="ru-RU" dirty="0"/>
            <a:t>частичная визуализация объекта или отдельных его черт в сознании людей</a:t>
          </a:r>
        </a:p>
      </dgm:t>
    </dgm:pt>
    <dgm:pt modelId="{85886F31-8FAF-A44E-9084-6979D009ED1B}" type="parTrans" cxnId="{12E8B6D3-E410-9446-BD85-AB70B0F450C4}">
      <dgm:prSet/>
      <dgm:spPr/>
      <dgm:t>
        <a:bodyPr/>
        <a:lstStyle/>
        <a:p>
          <a:endParaRPr lang="ru-RU"/>
        </a:p>
      </dgm:t>
    </dgm:pt>
    <dgm:pt modelId="{2D1F1BBE-40F2-994B-BBDB-F0286E36DBD9}" type="sibTrans" cxnId="{12E8B6D3-E410-9446-BD85-AB70B0F450C4}">
      <dgm:prSet/>
      <dgm:spPr/>
      <dgm:t>
        <a:bodyPr/>
        <a:lstStyle/>
        <a:p>
          <a:endParaRPr lang="ru-RU"/>
        </a:p>
      </dgm:t>
    </dgm:pt>
    <dgm:pt modelId="{2610EA5A-361E-EE41-9926-4844B5DC667D}">
      <dgm:prSet/>
      <dgm:spPr/>
      <dgm:t>
        <a:bodyPr/>
        <a:lstStyle/>
        <a:p>
          <a:r>
            <a:rPr lang="ru-RU" dirty="0"/>
            <a:t>коммуникативная компетенция</a:t>
          </a:r>
        </a:p>
      </dgm:t>
    </dgm:pt>
    <dgm:pt modelId="{BDF6E3F5-D627-A243-B5BA-1B8FA1D795D3}" type="parTrans" cxnId="{2DD58C6B-2AB9-B043-BEA5-8F7264C14A79}">
      <dgm:prSet/>
      <dgm:spPr/>
      <dgm:t>
        <a:bodyPr/>
        <a:lstStyle/>
        <a:p>
          <a:endParaRPr lang="ru-RU"/>
        </a:p>
      </dgm:t>
    </dgm:pt>
    <dgm:pt modelId="{6807FD56-4153-AF46-866F-CB40FFED2C31}" type="sibTrans" cxnId="{2DD58C6B-2AB9-B043-BEA5-8F7264C14A79}">
      <dgm:prSet/>
      <dgm:spPr/>
      <dgm:t>
        <a:bodyPr/>
        <a:lstStyle/>
        <a:p>
          <a:endParaRPr lang="ru-RU"/>
        </a:p>
      </dgm:t>
    </dgm:pt>
    <dgm:pt modelId="{76731388-334E-5545-9258-9AA486C6825D}" type="pres">
      <dgm:prSet presAssocID="{07A46FE6-2886-8C4C-AD25-1BF9B8125936}" presName="composite" presStyleCnt="0">
        <dgm:presLayoutVars>
          <dgm:chMax val="1"/>
          <dgm:dir/>
          <dgm:resizeHandles val="exact"/>
        </dgm:presLayoutVars>
      </dgm:prSet>
      <dgm:spPr/>
    </dgm:pt>
    <dgm:pt modelId="{C1F9CB18-3898-EA45-863E-A8F6C325FEAB}" type="pres">
      <dgm:prSet presAssocID="{29425558-70A6-FE40-BA0A-56D0C46B007F}" presName="roof" presStyleLbl="dkBgShp" presStyleIdx="0" presStyleCnt="2" custLinFactY="-295" custLinFactNeighborX="-139" custLinFactNeighborY="-100000"/>
      <dgm:spPr/>
    </dgm:pt>
    <dgm:pt modelId="{35523D7D-DDF2-2241-9712-51406A7901E4}" type="pres">
      <dgm:prSet presAssocID="{29425558-70A6-FE40-BA0A-56D0C46B007F}" presName="pillars" presStyleCnt="0"/>
      <dgm:spPr/>
    </dgm:pt>
    <dgm:pt modelId="{184D8A17-6956-9648-9072-CBCFDEDB1488}" type="pres">
      <dgm:prSet presAssocID="{29425558-70A6-FE40-BA0A-56D0C46B007F}" presName="pillar1" presStyleLbl="node1" presStyleIdx="0" presStyleCnt="4">
        <dgm:presLayoutVars>
          <dgm:bulletEnabled val="1"/>
        </dgm:presLayoutVars>
      </dgm:prSet>
      <dgm:spPr/>
    </dgm:pt>
    <dgm:pt modelId="{EA4C2DED-A3AB-9D4E-96A0-520E18346B2A}" type="pres">
      <dgm:prSet presAssocID="{82DE98CE-E5FA-A24F-B035-98C7AA86F378}" presName="pillarX" presStyleLbl="node1" presStyleIdx="1" presStyleCnt="4">
        <dgm:presLayoutVars>
          <dgm:bulletEnabled val="1"/>
        </dgm:presLayoutVars>
      </dgm:prSet>
      <dgm:spPr/>
    </dgm:pt>
    <dgm:pt modelId="{A760198A-BD2D-0B49-97AD-5B02C00628B5}" type="pres">
      <dgm:prSet presAssocID="{2610EA5A-361E-EE41-9926-4844B5DC667D}" presName="pillarX" presStyleLbl="node1" presStyleIdx="2" presStyleCnt="4">
        <dgm:presLayoutVars>
          <dgm:bulletEnabled val="1"/>
        </dgm:presLayoutVars>
      </dgm:prSet>
      <dgm:spPr/>
    </dgm:pt>
    <dgm:pt modelId="{0D99AB0D-3AFC-9C41-BCD8-BFFA6F7CCEEC}" type="pres">
      <dgm:prSet presAssocID="{F9D4B113-BA3D-6B47-B21C-9D372FBD22E3}" presName="pillarX" presStyleLbl="node1" presStyleIdx="3" presStyleCnt="4">
        <dgm:presLayoutVars>
          <dgm:bulletEnabled val="1"/>
        </dgm:presLayoutVars>
      </dgm:prSet>
      <dgm:spPr/>
    </dgm:pt>
    <dgm:pt modelId="{20F425A9-C06E-0942-ACF6-CFE573A7C3A3}" type="pres">
      <dgm:prSet presAssocID="{29425558-70A6-FE40-BA0A-56D0C46B007F}" presName="base" presStyleLbl="dkBgShp" presStyleIdx="1" presStyleCnt="2"/>
      <dgm:spPr/>
    </dgm:pt>
  </dgm:ptLst>
  <dgm:cxnLst>
    <dgm:cxn modelId="{45BF660A-876A-1149-AD06-C617D6F23759}" srcId="{29425558-70A6-FE40-BA0A-56D0C46B007F}" destId="{F4908F0C-D13F-DB47-808A-DD69D973253F}" srcOrd="0" destOrd="0" parTransId="{5AA88961-01C8-9644-ABFF-FA836CE88A66}" sibTransId="{33C40E31-F45F-514C-A092-DE35332F002E}"/>
    <dgm:cxn modelId="{FAD40A23-16B6-1143-A261-39E52D8CC6B1}" type="presOf" srcId="{F4908F0C-D13F-DB47-808A-DD69D973253F}" destId="{184D8A17-6956-9648-9072-CBCFDEDB1488}" srcOrd="0" destOrd="0" presId="urn:microsoft.com/office/officeart/2005/8/layout/hList3"/>
    <dgm:cxn modelId="{00E1F831-97EC-BE4A-95DC-560311705BB3}" type="presOf" srcId="{29425558-70A6-FE40-BA0A-56D0C46B007F}" destId="{C1F9CB18-3898-EA45-863E-A8F6C325FEAB}" srcOrd="0" destOrd="0" presId="urn:microsoft.com/office/officeart/2005/8/layout/hList3"/>
    <dgm:cxn modelId="{EF68D03A-AB0E-B44D-81AB-3DA2539A4187}" type="presOf" srcId="{82DE98CE-E5FA-A24F-B035-98C7AA86F378}" destId="{EA4C2DED-A3AB-9D4E-96A0-520E18346B2A}" srcOrd="0" destOrd="0" presId="urn:microsoft.com/office/officeart/2005/8/layout/hList3"/>
    <dgm:cxn modelId="{2DD58C6B-2AB9-B043-BEA5-8F7264C14A79}" srcId="{29425558-70A6-FE40-BA0A-56D0C46B007F}" destId="{2610EA5A-361E-EE41-9926-4844B5DC667D}" srcOrd="2" destOrd="0" parTransId="{BDF6E3F5-D627-A243-B5BA-1B8FA1D795D3}" sibTransId="{6807FD56-4153-AF46-866F-CB40FFED2C31}"/>
    <dgm:cxn modelId="{C3045A8D-2296-A043-ADB5-8D31BC231B2B}" type="presOf" srcId="{07A46FE6-2886-8C4C-AD25-1BF9B8125936}" destId="{76731388-334E-5545-9258-9AA486C6825D}" srcOrd="0" destOrd="0" presId="urn:microsoft.com/office/officeart/2005/8/layout/hList3"/>
    <dgm:cxn modelId="{351731D1-E23C-4746-ACF2-453A64DFE678}" srcId="{07A46FE6-2886-8C4C-AD25-1BF9B8125936}" destId="{29425558-70A6-FE40-BA0A-56D0C46B007F}" srcOrd="0" destOrd="0" parTransId="{B76096C9-E537-DC4A-84FB-EDF36FBC55C9}" sibTransId="{5469BC97-E121-1646-B525-AE07FDB2C89C}"/>
    <dgm:cxn modelId="{12E8B6D3-E410-9446-BD85-AB70B0F450C4}" srcId="{29425558-70A6-FE40-BA0A-56D0C46B007F}" destId="{F9D4B113-BA3D-6B47-B21C-9D372FBD22E3}" srcOrd="3" destOrd="0" parTransId="{85886F31-8FAF-A44E-9084-6979D009ED1B}" sibTransId="{2D1F1BBE-40F2-994B-BBDB-F0286E36DBD9}"/>
    <dgm:cxn modelId="{3579BDDE-6E8B-9B47-8CAF-643FD853211F}" srcId="{29425558-70A6-FE40-BA0A-56D0C46B007F}" destId="{82DE98CE-E5FA-A24F-B035-98C7AA86F378}" srcOrd="1" destOrd="0" parTransId="{738532AF-B0F6-AC4E-840F-7B09F8183706}" sibTransId="{E2172C64-C059-0B49-A101-46BDD658AAEC}"/>
    <dgm:cxn modelId="{5CA6A4E7-C8EF-7949-A3C6-E7C74844350A}" type="presOf" srcId="{F9D4B113-BA3D-6B47-B21C-9D372FBD22E3}" destId="{0D99AB0D-3AFC-9C41-BCD8-BFFA6F7CCEEC}" srcOrd="0" destOrd="0" presId="urn:microsoft.com/office/officeart/2005/8/layout/hList3"/>
    <dgm:cxn modelId="{0D3EE5ED-BDCB-724D-AA14-57FDF367703E}" type="presOf" srcId="{2610EA5A-361E-EE41-9926-4844B5DC667D}" destId="{A760198A-BD2D-0B49-97AD-5B02C00628B5}" srcOrd="0" destOrd="0" presId="urn:microsoft.com/office/officeart/2005/8/layout/hList3"/>
    <dgm:cxn modelId="{03931A77-63B5-2143-8976-A1B52436B815}" type="presParOf" srcId="{76731388-334E-5545-9258-9AA486C6825D}" destId="{C1F9CB18-3898-EA45-863E-A8F6C325FEAB}" srcOrd="0" destOrd="0" presId="urn:microsoft.com/office/officeart/2005/8/layout/hList3"/>
    <dgm:cxn modelId="{3EA89B26-9D09-164F-AC6B-71C320260460}" type="presParOf" srcId="{76731388-334E-5545-9258-9AA486C6825D}" destId="{35523D7D-DDF2-2241-9712-51406A7901E4}" srcOrd="1" destOrd="0" presId="urn:microsoft.com/office/officeart/2005/8/layout/hList3"/>
    <dgm:cxn modelId="{9A2F8B9E-E57D-444F-8EFB-957D8C53D77E}" type="presParOf" srcId="{35523D7D-DDF2-2241-9712-51406A7901E4}" destId="{184D8A17-6956-9648-9072-CBCFDEDB1488}" srcOrd="0" destOrd="0" presId="urn:microsoft.com/office/officeart/2005/8/layout/hList3"/>
    <dgm:cxn modelId="{4FA0FCDC-B1A8-A14E-AFD5-B777BCD61461}" type="presParOf" srcId="{35523D7D-DDF2-2241-9712-51406A7901E4}" destId="{EA4C2DED-A3AB-9D4E-96A0-520E18346B2A}" srcOrd="1" destOrd="0" presId="urn:microsoft.com/office/officeart/2005/8/layout/hList3"/>
    <dgm:cxn modelId="{BA68D8D7-FFDD-6946-B3C2-0CA07336B02E}" type="presParOf" srcId="{35523D7D-DDF2-2241-9712-51406A7901E4}" destId="{A760198A-BD2D-0B49-97AD-5B02C00628B5}" srcOrd="2" destOrd="0" presId="urn:microsoft.com/office/officeart/2005/8/layout/hList3"/>
    <dgm:cxn modelId="{79F521E6-87C4-8648-860E-3A6C6BEB9D27}" type="presParOf" srcId="{35523D7D-DDF2-2241-9712-51406A7901E4}" destId="{0D99AB0D-3AFC-9C41-BCD8-BFFA6F7CCEEC}" srcOrd="3" destOrd="0" presId="urn:microsoft.com/office/officeart/2005/8/layout/hList3"/>
    <dgm:cxn modelId="{2815DBA0-7781-6048-9C6B-E51990CA062F}" type="presParOf" srcId="{76731388-334E-5545-9258-9AA486C6825D}" destId="{20F425A9-C06E-0942-ACF6-CFE573A7C3A3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640289-1904-744E-8173-AD2B2E571830}">
      <dsp:nvSpPr>
        <dsp:cNvPr id="0" name=""/>
        <dsp:cNvSpPr/>
      </dsp:nvSpPr>
      <dsp:spPr>
        <a:xfrm>
          <a:off x="1883272" y="0"/>
          <a:ext cx="4477265" cy="4477265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C23B94-6EE3-9A43-81F4-41CA5050B3C3}">
      <dsp:nvSpPr>
        <dsp:cNvPr id="0" name=""/>
        <dsp:cNvSpPr/>
      </dsp:nvSpPr>
      <dsp:spPr>
        <a:xfrm>
          <a:off x="4208833" y="3588095"/>
          <a:ext cx="2910222" cy="63661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доклады</a:t>
          </a:r>
        </a:p>
      </dsp:txBody>
      <dsp:txXfrm>
        <a:off x="4239910" y="3619172"/>
        <a:ext cx="2848068" cy="574457"/>
      </dsp:txXfrm>
    </dsp:sp>
    <dsp:sp modelId="{C5DA418B-8762-6240-B116-58A89300FD0E}">
      <dsp:nvSpPr>
        <dsp:cNvPr id="0" name=""/>
        <dsp:cNvSpPr/>
      </dsp:nvSpPr>
      <dsp:spPr>
        <a:xfrm>
          <a:off x="4107266" y="319994"/>
          <a:ext cx="2910222" cy="63661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культуру общения</a:t>
          </a:r>
        </a:p>
      </dsp:txBody>
      <dsp:txXfrm>
        <a:off x="4138343" y="351071"/>
        <a:ext cx="2848068" cy="574457"/>
      </dsp:txXfrm>
    </dsp:sp>
    <dsp:sp modelId="{62C782EC-4503-E74D-9EF6-AEED18AE8868}">
      <dsp:nvSpPr>
        <dsp:cNvPr id="0" name=""/>
        <dsp:cNvSpPr/>
      </dsp:nvSpPr>
      <dsp:spPr>
        <a:xfrm>
          <a:off x="4136543" y="2704409"/>
          <a:ext cx="2910222" cy="63661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переписку</a:t>
          </a:r>
        </a:p>
      </dsp:txBody>
      <dsp:txXfrm>
        <a:off x="4167620" y="2735486"/>
        <a:ext cx="2848068" cy="574457"/>
      </dsp:txXfrm>
    </dsp:sp>
    <dsp:sp modelId="{9CDB95A6-724B-9B44-A43D-DFD35CD5447A}">
      <dsp:nvSpPr>
        <dsp:cNvPr id="0" name=""/>
        <dsp:cNvSpPr/>
      </dsp:nvSpPr>
      <dsp:spPr>
        <a:xfrm>
          <a:off x="4151181" y="1086932"/>
          <a:ext cx="2910222" cy="63661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выступления в интервью</a:t>
          </a:r>
        </a:p>
      </dsp:txBody>
      <dsp:txXfrm>
        <a:off x="4182258" y="1118009"/>
        <a:ext cx="2848068" cy="574457"/>
      </dsp:txXfrm>
    </dsp:sp>
    <dsp:sp modelId="{2D4FC305-3660-D241-BB28-C1699F670230}">
      <dsp:nvSpPr>
        <dsp:cNvPr id="0" name=""/>
        <dsp:cNvSpPr/>
      </dsp:nvSpPr>
      <dsp:spPr>
        <a:xfrm>
          <a:off x="4151181" y="1869699"/>
          <a:ext cx="2910222" cy="63661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тексты</a:t>
          </a:r>
        </a:p>
      </dsp:txBody>
      <dsp:txXfrm>
        <a:off x="4182258" y="1900776"/>
        <a:ext cx="2848068" cy="5744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01B2F5-3A23-8A4E-837D-81489DF6E8A6}">
      <dsp:nvSpPr>
        <dsp:cNvPr id="0" name=""/>
        <dsp:cNvSpPr/>
      </dsp:nvSpPr>
      <dsp:spPr>
        <a:xfrm>
          <a:off x="2406184" y="1913986"/>
          <a:ext cx="3811742" cy="2429114"/>
        </a:xfrm>
        <a:custGeom>
          <a:avLst/>
          <a:gdLst/>
          <a:ahLst/>
          <a:cxnLst/>
          <a:rect l="0" t="0" r="0" b="0"/>
          <a:pathLst>
            <a:path>
              <a:moveTo>
                <a:pt x="3811742" y="0"/>
              </a:moveTo>
              <a:lnTo>
                <a:pt x="3811742" y="2429114"/>
              </a:lnTo>
              <a:lnTo>
                <a:pt x="0" y="2429114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33AB40-4F0E-EE49-BD71-32CEA1B3DBDA}">
      <dsp:nvSpPr>
        <dsp:cNvPr id="0" name=""/>
        <dsp:cNvSpPr/>
      </dsp:nvSpPr>
      <dsp:spPr>
        <a:xfrm>
          <a:off x="6217926" y="1913986"/>
          <a:ext cx="888548" cy="34079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15442"/>
              </a:lnTo>
              <a:lnTo>
                <a:pt x="888548" y="3215442"/>
              </a:lnTo>
              <a:lnTo>
                <a:pt x="888548" y="340798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465FDC-BB49-BB46-AD2D-028B6EF40501}">
      <dsp:nvSpPr>
        <dsp:cNvPr id="0" name=""/>
        <dsp:cNvSpPr/>
      </dsp:nvSpPr>
      <dsp:spPr>
        <a:xfrm>
          <a:off x="3765101" y="1913986"/>
          <a:ext cx="2452824" cy="3522793"/>
        </a:xfrm>
        <a:custGeom>
          <a:avLst/>
          <a:gdLst/>
          <a:ahLst/>
          <a:cxnLst/>
          <a:rect l="0" t="0" r="0" b="0"/>
          <a:pathLst>
            <a:path>
              <a:moveTo>
                <a:pt x="2452824" y="0"/>
              </a:moveTo>
              <a:lnTo>
                <a:pt x="2452824" y="3330252"/>
              </a:lnTo>
              <a:lnTo>
                <a:pt x="0" y="3330252"/>
              </a:lnTo>
              <a:lnTo>
                <a:pt x="0" y="352279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EE6412-9C5C-D04F-A434-D9C77E3415B7}">
      <dsp:nvSpPr>
        <dsp:cNvPr id="0" name=""/>
        <dsp:cNvSpPr/>
      </dsp:nvSpPr>
      <dsp:spPr>
        <a:xfrm>
          <a:off x="916861" y="1913986"/>
          <a:ext cx="5301064" cy="3548300"/>
        </a:xfrm>
        <a:custGeom>
          <a:avLst/>
          <a:gdLst/>
          <a:ahLst/>
          <a:cxnLst/>
          <a:rect l="0" t="0" r="0" b="0"/>
          <a:pathLst>
            <a:path>
              <a:moveTo>
                <a:pt x="5301064" y="0"/>
              </a:moveTo>
              <a:lnTo>
                <a:pt x="5301064" y="3355759"/>
              </a:lnTo>
              <a:lnTo>
                <a:pt x="0" y="3355759"/>
              </a:lnTo>
              <a:lnTo>
                <a:pt x="0" y="354830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D0B79C-2C4C-CE44-8FA2-EE881C141301}">
      <dsp:nvSpPr>
        <dsp:cNvPr id="0" name=""/>
        <dsp:cNvSpPr/>
      </dsp:nvSpPr>
      <dsp:spPr>
        <a:xfrm>
          <a:off x="4756678" y="332812"/>
          <a:ext cx="2922496" cy="15811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Вербальная саморепрезентация отражает: </a:t>
          </a:r>
        </a:p>
      </dsp:txBody>
      <dsp:txXfrm>
        <a:off x="4756678" y="332812"/>
        <a:ext cx="2922496" cy="1581173"/>
      </dsp:txXfrm>
    </dsp:sp>
    <dsp:sp modelId="{73C42A49-A53C-C74A-99D1-9C622B389764}">
      <dsp:nvSpPr>
        <dsp:cNvPr id="0" name=""/>
        <dsp:cNvSpPr/>
      </dsp:nvSpPr>
      <dsp:spPr>
        <a:xfrm>
          <a:off x="0" y="5462286"/>
          <a:ext cx="1833723" cy="9168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Социальный статус</a:t>
          </a:r>
        </a:p>
      </dsp:txBody>
      <dsp:txXfrm>
        <a:off x="0" y="5462286"/>
        <a:ext cx="1833723" cy="916861"/>
      </dsp:txXfrm>
    </dsp:sp>
    <dsp:sp modelId="{1BD540F6-09D0-7744-B3AA-5D34A4FEDC61}">
      <dsp:nvSpPr>
        <dsp:cNvPr id="0" name=""/>
        <dsp:cNvSpPr/>
      </dsp:nvSpPr>
      <dsp:spPr>
        <a:xfrm>
          <a:off x="2848239" y="5436779"/>
          <a:ext cx="1833723" cy="9168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Образование </a:t>
          </a:r>
        </a:p>
      </dsp:txBody>
      <dsp:txXfrm>
        <a:off x="2848239" y="5436779"/>
        <a:ext cx="1833723" cy="916861"/>
      </dsp:txXfrm>
    </dsp:sp>
    <dsp:sp modelId="{A99E7443-C276-8241-945D-9FE2DA8E9F86}">
      <dsp:nvSpPr>
        <dsp:cNvPr id="0" name=""/>
        <dsp:cNvSpPr/>
      </dsp:nvSpPr>
      <dsp:spPr>
        <a:xfrm>
          <a:off x="6189613" y="5321969"/>
          <a:ext cx="1833723" cy="9168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благосостояние</a:t>
          </a:r>
        </a:p>
      </dsp:txBody>
      <dsp:txXfrm>
        <a:off x="6189613" y="5321969"/>
        <a:ext cx="1833723" cy="916861"/>
      </dsp:txXfrm>
    </dsp:sp>
    <dsp:sp modelId="{BFAAD4A1-D88D-7849-A85D-B92028FF1DA1}">
      <dsp:nvSpPr>
        <dsp:cNvPr id="0" name=""/>
        <dsp:cNvSpPr/>
      </dsp:nvSpPr>
      <dsp:spPr>
        <a:xfrm>
          <a:off x="572460" y="3884670"/>
          <a:ext cx="1833723" cy="9168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Уровень культуры</a:t>
          </a:r>
        </a:p>
      </dsp:txBody>
      <dsp:txXfrm>
        <a:off x="572460" y="3884670"/>
        <a:ext cx="1833723" cy="916861"/>
      </dsp:txXfrm>
    </dsp:sp>
    <dsp:sp modelId="{F1C3E298-3981-1E4D-955B-E86798C6D54A}">
      <dsp:nvSpPr>
        <dsp:cNvPr id="0" name=""/>
        <dsp:cNvSpPr/>
      </dsp:nvSpPr>
      <dsp:spPr>
        <a:xfrm>
          <a:off x="3782824" y="2692548"/>
          <a:ext cx="1833723" cy="9168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Уровень социального развития</a:t>
          </a:r>
        </a:p>
      </dsp:txBody>
      <dsp:txXfrm>
        <a:off x="3782824" y="2692548"/>
        <a:ext cx="1833723" cy="916861"/>
      </dsp:txXfrm>
    </dsp:sp>
    <dsp:sp modelId="{595BFFA9-0404-674C-A87F-A84468B96060}">
      <dsp:nvSpPr>
        <dsp:cNvPr id="0" name=""/>
        <dsp:cNvSpPr/>
      </dsp:nvSpPr>
      <dsp:spPr>
        <a:xfrm>
          <a:off x="6567076" y="3297970"/>
          <a:ext cx="1838417" cy="10298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Личностные характеристики</a:t>
          </a:r>
        </a:p>
      </dsp:txBody>
      <dsp:txXfrm>
        <a:off x="6567076" y="3297970"/>
        <a:ext cx="1838417" cy="1029846"/>
      </dsp:txXfrm>
    </dsp:sp>
    <dsp:sp modelId="{ECAAD49C-EB12-E549-AA78-A0F9512B5E0F}">
      <dsp:nvSpPr>
        <dsp:cNvPr id="0" name=""/>
        <dsp:cNvSpPr/>
      </dsp:nvSpPr>
      <dsp:spPr>
        <a:xfrm>
          <a:off x="9321365" y="4008418"/>
          <a:ext cx="2034020" cy="10626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темперамент</a:t>
          </a:r>
        </a:p>
      </dsp:txBody>
      <dsp:txXfrm>
        <a:off x="9321365" y="4008418"/>
        <a:ext cx="2034020" cy="106261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F9CB18-3898-EA45-863E-A8F6C325FEAB}">
      <dsp:nvSpPr>
        <dsp:cNvPr id="0" name=""/>
        <dsp:cNvSpPr/>
      </dsp:nvSpPr>
      <dsp:spPr>
        <a:xfrm>
          <a:off x="0" y="0"/>
          <a:ext cx="9070332" cy="1610445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500" kern="1200" dirty="0"/>
            <a:t>Функции вербальной саморепрезентации </a:t>
          </a:r>
        </a:p>
      </dsp:txBody>
      <dsp:txXfrm>
        <a:off x="0" y="0"/>
        <a:ext cx="9070332" cy="1610445"/>
      </dsp:txXfrm>
    </dsp:sp>
    <dsp:sp modelId="{184D8A17-6956-9648-9072-CBCFDEDB1488}">
      <dsp:nvSpPr>
        <dsp:cNvPr id="0" name=""/>
        <dsp:cNvSpPr/>
      </dsp:nvSpPr>
      <dsp:spPr>
        <a:xfrm>
          <a:off x="0" y="1610445"/>
          <a:ext cx="2267583" cy="33819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передача информации об объекте </a:t>
          </a:r>
        </a:p>
      </dsp:txBody>
      <dsp:txXfrm>
        <a:off x="0" y="1610445"/>
        <a:ext cx="2267583" cy="3381936"/>
      </dsp:txXfrm>
    </dsp:sp>
    <dsp:sp modelId="{EA4C2DED-A3AB-9D4E-96A0-520E18346B2A}">
      <dsp:nvSpPr>
        <dsp:cNvPr id="0" name=""/>
        <dsp:cNvSpPr/>
      </dsp:nvSpPr>
      <dsp:spPr>
        <a:xfrm>
          <a:off x="2267583" y="1610445"/>
          <a:ext cx="2267583" cy="33819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подтверждение других составляющих имиджа</a:t>
          </a:r>
        </a:p>
      </dsp:txBody>
      <dsp:txXfrm>
        <a:off x="2267583" y="1610445"/>
        <a:ext cx="2267583" cy="3381936"/>
      </dsp:txXfrm>
    </dsp:sp>
    <dsp:sp modelId="{A760198A-BD2D-0B49-97AD-5B02C00628B5}">
      <dsp:nvSpPr>
        <dsp:cNvPr id="0" name=""/>
        <dsp:cNvSpPr/>
      </dsp:nvSpPr>
      <dsp:spPr>
        <a:xfrm>
          <a:off x="4535166" y="1610445"/>
          <a:ext cx="2267583" cy="33819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коммуникативная компетенция</a:t>
          </a:r>
        </a:p>
      </dsp:txBody>
      <dsp:txXfrm>
        <a:off x="4535166" y="1610445"/>
        <a:ext cx="2267583" cy="3381936"/>
      </dsp:txXfrm>
    </dsp:sp>
    <dsp:sp modelId="{0D99AB0D-3AFC-9C41-BCD8-BFFA6F7CCEEC}">
      <dsp:nvSpPr>
        <dsp:cNvPr id="0" name=""/>
        <dsp:cNvSpPr/>
      </dsp:nvSpPr>
      <dsp:spPr>
        <a:xfrm>
          <a:off x="6802748" y="1610445"/>
          <a:ext cx="2267583" cy="33819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частичная визуализация объекта или отдельных его черт в сознании людей</a:t>
          </a:r>
        </a:p>
      </dsp:txBody>
      <dsp:txXfrm>
        <a:off x="6802748" y="1610445"/>
        <a:ext cx="2267583" cy="3381936"/>
      </dsp:txXfrm>
    </dsp:sp>
    <dsp:sp modelId="{20F425A9-C06E-0942-ACF6-CFE573A7C3A3}">
      <dsp:nvSpPr>
        <dsp:cNvPr id="0" name=""/>
        <dsp:cNvSpPr/>
      </dsp:nvSpPr>
      <dsp:spPr>
        <a:xfrm>
          <a:off x="0" y="4992382"/>
          <a:ext cx="9070332" cy="37577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EAF6-F88F-3043-B493-48F09E16AF59}" type="datetimeFigureOut">
              <a:rPr lang="ru-RU" smtClean="0"/>
              <a:t>01.12.2024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D0CA2E3-91C7-F64F-9AC1-581BE985CD2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9761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EAF6-F88F-3043-B493-48F09E16AF59}" type="datetimeFigureOut">
              <a:rPr lang="ru-RU" smtClean="0"/>
              <a:t>01.12.2024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D0CA2E3-91C7-F64F-9AC1-581BE985CD2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4794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EAF6-F88F-3043-B493-48F09E16AF59}" type="datetimeFigureOut">
              <a:rPr lang="ru-RU" smtClean="0"/>
              <a:t>01.12.2024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D0CA2E3-91C7-F64F-9AC1-581BE985CD21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639157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EAF6-F88F-3043-B493-48F09E16AF59}" type="datetimeFigureOut">
              <a:rPr lang="ru-RU" smtClean="0"/>
              <a:t>01.12.2024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D0CA2E3-91C7-F64F-9AC1-581BE985CD2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68573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EAF6-F88F-3043-B493-48F09E16AF59}" type="datetimeFigureOut">
              <a:rPr lang="ru-RU" smtClean="0"/>
              <a:t>01.12.2024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D0CA2E3-91C7-F64F-9AC1-581BE985CD21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01043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EAF6-F88F-3043-B493-48F09E16AF59}" type="datetimeFigureOut">
              <a:rPr lang="ru-RU" smtClean="0"/>
              <a:t>01.12.2024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D0CA2E3-91C7-F64F-9AC1-581BE985CD2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15247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EAF6-F88F-3043-B493-48F09E16AF59}" type="datetimeFigureOut">
              <a:rPr lang="ru-RU" smtClean="0"/>
              <a:t>01.12.2024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CA2E3-91C7-F64F-9AC1-581BE985CD2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21354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EAF6-F88F-3043-B493-48F09E16AF59}" type="datetimeFigureOut">
              <a:rPr lang="ru-RU" smtClean="0"/>
              <a:t>01.12.2024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CA2E3-91C7-F64F-9AC1-581BE985CD2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5410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EAF6-F88F-3043-B493-48F09E16AF59}" type="datetimeFigureOut">
              <a:rPr lang="ru-RU" smtClean="0"/>
              <a:t>01.12.2024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CA2E3-91C7-F64F-9AC1-581BE985CD2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3805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EAF6-F88F-3043-B493-48F09E16AF59}" type="datetimeFigureOut">
              <a:rPr lang="ru-RU" smtClean="0"/>
              <a:t>01.12.2024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D0CA2E3-91C7-F64F-9AC1-581BE985CD2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2839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EAF6-F88F-3043-B493-48F09E16AF59}" type="datetimeFigureOut">
              <a:rPr lang="ru-RU" smtClean="0"/>
              <a:t>01.12.2024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D0CA2E3-91C7-F64F-9AC1-581BE985CD2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6688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EAF6-F88F-3043-B493-48F09E16AF59}" type="datetimeFigureOut">
              <a:rPr lang="ru-RU" smtClean="0"/>
              <a:t>01.12.2024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D0CA2E3-91C7-F64F-9AC1-581BE985CD2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8096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EAF6-F88F-3043-B493-48F09E16AF59}" type="datetimeFigureOut">
              <a:rPr lang="ru-RU" smtClean="0"/>
              <a:t>01.12.2024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CA2E3-91C7-F64F-9AC1-581BE985CD2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8264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EAF6-F88F-3043-B493-48F09E16AF59}" type="datetimeFigureOut">
              <a:rPr lang="ru-RU" smtClean="0"/>
              <a:t>01.12.2024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CA2E3-91C7-F64F-9AC1-581BE985CD2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7125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EAF6-F88F-3043-B493-48F09E16AF59}" type="datetimeFigureOut">
              <a:rPr lang="ru-RU" smtClean="0"/>
              <a:t>01.12.2024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CA2E3-91C7-F64F-9AC1-581BE985CD2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7861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EAF6-F88F-3043-B493-48F09E16AF59}" type="datetimeFigureOut">
              <a:rPr lang="ru-RU" smtClean="0"/>
              <a:t>01.12.2024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D0CA2E3-91C7-F64F-9AC1-581BE985CD2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7322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0EAF6-F88F-3043-B493-48F09E16AF59}" type="datetimeFigureOut">
              <a:rPr lang="ru-RU" smtClean="0"/>
              <a:t>01.12.2024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D0CA2E3-91C7-F64F-9AC1-581BE985CD2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9309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  <p:sldLayoutId id="2147483755" r:id="rId14"/>
    <p:sldLayoutId id="2147483756" r:id="rId15"/>
    <p:sldLayoutId id="214748375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psychology.snauka.ru/2014/03/2887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869A09-2051-BF0E-FB8D-3263610AAF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851338"/>
            <a:ext cx="8915399" cy="345191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Вербальная </a:t>
            </a:r>
            <a:r>
              <a:rPr lang="ru-RU" sz="4400" b="1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саморепрезентация</a:t>
            </a:r>
            <a:r>
              <a:rPr lang="ru-RU" sz="4400" b="1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как одна из основ имиджа будущих управленцев</a:t>
            </a:r>
            <a:b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963046E-DD19-69C1-610B-AFA5F2E635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4618559"/>
            <a:ext cx="8915399" cy="1126283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b="1"/>
              <a:t>Ассистент кафедры иностранных языков </a:t>
            </a:r>
            <a:br>
              <a:rPr lang="ru-RU" b="1"/>
            </a:br>
            <a:r>
              <a:rPr lang="ru-RU" b="1"/>
              <a:t>факультета государственного управления</a:t>
            </a:r>
          </a:p>
          <a:p>
            <a:pPr algn="ctr"/>
            <a:br>
              <a:rPr lang="ru-RU" b="1"/>
            </a:br>
            <a:r>
              <a:rPr lang="ru-RU" b="1" err="1"/>
              <a:t>Сентемова</a:t>
            </a:r>
            <a:r>
              <a:rPr lang="ru-RU" b="1"/>
              <a:t> Александра Романовна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4805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E4F328-C6C9-378E-5E2A-25020621B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315191"/>
            <a:ext cx="8911687" cy="1280890"/>
          </a:xfrm>
        </p:spPr>
        <p:txBody>
          <a:bodyPr/>
          <a:lstStyle/>
          <a:p>
            <a:r>
              <a:rPr lang="ru-RU"/>
              <a:t>Определение понятий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E81DEDD-4CE8-EAE2-0F11-8977CBD525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7081" y="1383957"/>
            <a:ext cx="9527531" cy="5251621"/>
          </a:xfrm>
        </p:spPr>
        <p:txBody>
          <a:bodyPr>
            <a:normAutofit fontScale="92500" lnSpcReduction="10000"/>
          </a:bodyPr>
          <a:lstStyle/>
          <a:p>
            <a:pPr indent="450215" algn="just">
              <a:lnSpc>
                <a:spcPct val="115000"/>
              </a:lnSpc>
            </a:pPr>
            <a:r>
              <a:rPr lang="ru-RU" sz="200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«</a:t>
            </a:r>
            <a:r>
              <a:rPr lang="ru-RU" sz="2000" b="1" err="1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Саморепрезентация</a:t>
            </a:r>
            <a:r>
              <a:rPr lang="ru-RU" sz="200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 -  вербальное и невербальное представление собственной личности в процессе коммуникации с целью формирования и контроля определенного нужного образа себя в сознании окружающих». </a:t>
            </a:r>
            <a:r>
              <a:rPr lang="ru-RU" sz="2000" i="1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(</a:t>
            </a:r>
            <a:r>
              <a:rPr lang="ru-RU" sz="2000" i="1">
                <a:solidFill>
                  <a:schemeClr val="tx1"/>
                </a:solidFill>
                <a:effectLst/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Медведева И.А. Вербальная самопрезентация: языковые средства и дискурсивные особенности создания положительного образа человека. Автореферат</a:t>
            </a:r>
            <a:r>
              <a:rPr lang="en-US" sz="2000" i="1">
                <a:solidFill>
                  <a:schemeClr val="tx1"/>
                </a:solidFill>
                <a:effectLst/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i="1">
                <a:solidFill>
                  <a:schemeClr val="tx1"/>
                </a:solidFill>
                <a:effectLst/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Челябинск</a:t>
            </a:r>
            <a:r>
              <a:rPr lang="en-US" sz="2000" i="1">
                <a:solidFill>
                  <a:schemeClr val="tx1"/>
                </a:solidFill>
                <a:effectLst/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2013. </a:t>
            </a:r>
            <a:r>
              <a:rPr lang="ru-RU" sz="2000" i="1">
                <a:solidFill>
                  <a:schemeClr val="tx1"/>
                </a:solidFill>
                <a:effectLst/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sz="2000" i="1">
                <a:solidFill>
                  <a:schemeClr val="tx1"/>
                </a:solidFill>
                <a:effectLst/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.6.</a:t>
            </a:r>
            <a:r>
              <a:rPr lang="ru-RU" sz="2000" i="1">
                <a:solidFill>
                  <a:schemeClr val="tx1"/>
                </a:solidFill>
                <a:effectLst/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sz="2000" i="1">
              <a:solidFill>
                <a:schemeClr val="tx1"/>
              </a:solidFill>
              <a:uFill>
                <a:solidFill>
                  <a:srgbClr val="000000"/>
                </a:solidFill>
              </a:u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</a:pPr>
            <a:r>
              <a:rPr lang="ru-RU" sz="200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«</a:t>
            </a:r>
            <a:r>
              <a:rPr lang="ru-RU" sz="2000" b="1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Имидж</a:t>
            </a:r>
            <a:r>
              <a:rPr lang="ru-RU" sz="200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- </a:t>
            </a:r>
            <a:r>
              <a:rPr lang="ru-RU" sz="200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стихийно возникшая или целенаправленно созданная форма отражения какого-либо объекта в сознании людей»</a:t>
            </a:r>
            <a:r>
              <a:rPr lang="ru-RU" sz="200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200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ru-RU" sz="2000" i="1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(</a:t>
            </a:r>
            <a:r>
              <a:rPr lang="ru-RU" sz="2000" i="1">
                <a:solidFill>
                  <a:schemeClr val="tx1"/>
                </a:solidFill>
                <a:effectLst/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Перелыгина Е.Б. Психология имиджа: </a:t>
            </a:r>
            <a:r>
              <a:rPr lang="ru-RU" sz="2000" i="1" err="1">
                <a:solidFill>
                  <a:schemeClr val="tx1"/>
                </a:solidFill>
                <a:effectLst/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учеб.пос</a:t>
            </a:r>
            <a:r>
              <a:rPr lang="ru-RU" sz="2000" i="1">
                <a:solidFill>
                  <a:schemeClr val="tx1"/>
                </a:solidFill>
                <a:effectLst/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М.: Аспект Пресс, 2002. С.12.)</a:t>
            </a:r>
            <a:endParaRPr lang="ru-RU" sz="2000" i="1">
              <a:solidFill>
                <a:schemeClr val="tx1"/>
              </a:solidFill>
              <a:uFill>
                <a:solidFill>
                  <a:srgbClr val="000000"/>
                </a:solidFill>
              </a:u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</a:pPr>
            <a:r>
              <a:rPr lang="ru-RU" sz="2000" b="1" kern="10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Вербальн</a:t>
            </a:r>
            <a:r>
              <a:rPr lang="ru-RU" sz="2000" b="1" kern="10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ая</a:t>
            </a:r>
            <a:r>
              <a:rPr lang="ru-RU" sz="2000" b="1" kern="10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kern="100" err="1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саморепрезентация</a:t>
            </a:r>
            <a:r>
              <a:rPr lang="ru-RU" sz="2000" b="1" kern="10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ru-RU" sz="2000" kern="10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социокультурная практика, представленная в виде совокупности письменных форм, устных речевых действий, направленных на публикацию нужной информации с целью создания публичного образа и речевого имиджа в сознании адресата, группы людей.</a:t>
            </a:r>
          </a:p>
          <a:p>
            <a:endParaRPr lang="ru-RU" sz="180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Century Gothic" panose="020B0502020202020204" pitchFamily="34" charset="0"/>
              <a:ea typeface="Calibri" panose="020F0502020204030204" pitchFamily="34" charset="0"/>
            </a:endParaRP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183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692A05-61D4-7A3B-0228-DFF729499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Вербальная саморепрезентация включает: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A3EB4E9B-BA1E-B17D-651A-115587EE94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2021975"/>
              </p:ext>
            </p:extLst>
          </p:nvPr>
        </p:nvGraphicFramePr>
        <p:xfrm>
          <a:off x="2589213" y="2133599"/>
          <a:ext cx="8915400" cy="44772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49225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26A2E400-E818-5407-8CF7-4328AA1649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7621744"/>
              </p:ext>
            </p:extLst>
          </p:nvPr>
        </p:nvGraphicFramePr>
        <p:xfrm>
          <a:off x="407773" y="0"/>
          <a:ext cx="11467069" cy="70679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334CE269-39D4-AB6B-A8FB-0A00F59D67A1}"/>
              </a:ext>
            </a:extLst>
          </p:cNvPr>
          <p:cNvCxnSpPr>
            <a:cxnSpLocks/>
          </p:cNvCxnSpPr>
          <p:nvPr/>
        </p:nvCxnSpPr>
        <p:spPr>
          <a:xfrm>
            <a:off x="6734432" y="2026508"/>
            <a:ext cx="395417" cy="12603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>
            <a:extLst>
              <a:ext uri="{FF2B5EF4-FFF2-40B4-BE49-F238E27FC236}">
                <a16:creationId xmlns:a16="http://schemas.microsoft.com/office/drawing/2014/main" id="{D9E0C434-B43E-9921-FD5D-1E56991CFF23}"/>
              </a:ext>
            </a:extLst>
          </p:cNvPr>
          <p:cNvCxnSpPr>
            <a:cxnSpLocks/>
          </p:cNvCxnSpPr>
          <p:nvPr/>
        </p:nvCxnSpPr>
        <p:spPr>
          <a:xfrm>
            <a:off x="7129849" y="1692876"/>
            <a:ext cx="3398108" cy="22860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1950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EB6AD3F0-28B5-8BC4-4E16-99B9F6906E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6192740"/>
              </p:ext>
            </p:extLst>
          </p:nvPr>
        </p:nvGraphicFramePr>
        <p:xfrm>
          <a:off x="2088291" y="744923"/>
          <a:ext cx="9070332" cy="53681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0517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75108A-4434-5683-E079-C467E89E3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Список литературы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31E196-661E-7C03-FA6B-FA3C12D51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54659"/>
            <a:ext cx="8915400" cy="4156563"/>
          </a:xfrm>
        </p:spPr>
        <p:txBody>
          <a:bodyPr>
            <a:normAutofit fontScale="92500" lnSpcReduction="20000"/>
          </a:bodyPr>
          <a:lstStyle/>
          <a:p>
            <a:pPr indent="450215" algn="just"/>
            <a:r>
              <a:rPr lang="ru-RU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Блинова Н.М. Научные подходы к понимаю имиджа // Психология, социология и педагогика. 2014. №3. </a:t>
            </a:r>
            <a:r>
              <a:rPr lang="en-US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URL</a:t>
            </a:r>
            <a:r>
              <a:rPr lang="ru-RU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</a:t>
            </a:r>
            <a:r>
              <a:rPr lang="ru-RU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://</a:t>
            </a:r>
            <a:r>
              <a:rPr lang="en-US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psychology</a:t>
            </a:r>
            <a:r>
              <a:rPr lang="ru-RU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.</a:t>
            </a:r>
            <a:r>
              <a:rPr lang="en-US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snauka</a:t>
            </a:r>
            <a:r>
              <a:rPr lang="ru-RU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.</a:t>
            </a:r>
            <a:r>
              <a:rPr lang="en-US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ru</a:t>
            </a:r>
            <a:r>
              <a:rPr lang="ru-RU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/2014/03/2887</a:t>
            </a:r>
            <a:r>
              <a:rPr lang="ru-RU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indent="450215" algn="just"/>
            <a:r>
              <a:rPr lang="ru-RU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Кошлякова М.О. Технологии формирования имиджа. М., 2008. С.14.</a:t>
            </a:r>
            <a:endParaRPr lang="ru-RU" sz="18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450215" algn="just"/>
            <a:r>
              <a:rPr lang="ru-RU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Лидин К.Л. Психология имиджа. Иркутск: Иркут. ун-т, 2005. С.4.</a:t>
            </a:r>
          </a:p>
          <a:p>
            <a:pPr indent="450215" algn="just"/>
            <a:r>
              <a:rPr lang="ru-RU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Медведева И.А. Вербальная самопрезентация: языковые средства и дискурсивные особенности создания положительного образа человека. Автореферат</a:t>
            </a:r>
            <a:r>
              <a:rPr lang="en-US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Челябинск</a:t>
            </a:r>
            <a:r>
              <a:rPr lang="en-US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2013. </a:t>
            </a:r>
            <a:r>
              <a:rPr lang="ru-RU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.6.</a:t>
            </a:r>
            <a:endParaRPr lang="ru-RU" sz="18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450215" algn="just"/>
            <a:r>
              <a:rPr lang="ru-RU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Панасюк А.Ю. Формирование имиджа: стратегия, психотехнологии, психотехники. М.: Издательство «Омега-Л», 2009. С.38.</a:t>
            </a:r>
            <a:endParaRPr lang="ru-RU" sz="18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450215" algn="just"/>
            <a:r>
              <a:rPr lang="ru-RU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Румянцева И.М. Психология речи и лингвопедагогическая психология: новые технологии обучения иностр. яз. Психолингвистика. Лингвопсихология. Лингвопедагогика. Акмеология и онтогенез. Психотерапия в обучении. Интегративный лингво-психол. Тренинг. М.: ПЕР СЭ, 2004. С.177.</a:t>
            </a:r>
          </a:p>
          <a:p>
            <a:pPr indent="450215" algn="just"/>
            <a:r>
              <a:rPr lang="ru-RU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Шкуратова И.П. Самопредъявление личности в общении. – Ростов-на-Дону: Изд-во ЮФУ, 2009. 190 с.</a:t>
            </a:r>
            <a:endParaRPr lang="ru-RU" sz="18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450215" algn="just"/>
            <a:endParaRPr lang="ru-RU" sz="18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886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D13185-A6FA-E67A-9BBB-FCC745818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8881" y="2345818"/>
            <a:ext cx="10551844" cy="1280890"/>
          </a:xfrm>
        </p:spPr>
        <p:txBody>
          <a:bodyPr>
            <a:noAutofit/>
          </a:bodyPr>
          <a:lstStyle/>
          <a:p>
            <a:pPr algn="ctr"/>
            <a:r>
              <a:rPr lang="ru-RU" sz="6000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13785015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{66778FB0-45C7-C847-8EC8-B9FC5084E5DD}tf10001069</Template>
  <TotalTime>74</TotalTime>
  <Words>407</Words>
  <Application>Microsoft Macintosh PowerPoint</Application>
  <PresentationFormat>Широкоэкранный</PresentationFormat>
  <Paragraphs>35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Century Gothic</vt:lpstr>
      <vt:lpstr>Times New Roman</vt:lpstr>
      <vt:lpstr>Wingdings 3</vt:lpstr>
      <vt:lpstr>Легкий дым</vt:lpstr>
      <vt:lpstr>Вербальная саморепрезентация как одна из основ имиджа будущих управленцев </vt:lpstr>
      <vt:lpstr>Определение понятий</vt:lpstr>
      <vt:lpstr>Вербальная саморепрезентация включает:</vt:lpstr>
      <vt:lpstr>Презентация PowerPoint</vt:lpstr>
      <vt:lpstr>Презентация PowerPoint</vt:lpstr>
      <vt:lpstr>Список литературы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Саша Саша</dc:creator>
  <cp:lastModifiedBy>Саша Саша</cp:lastModifiedBy>
  <cp:revision>1</cp:revision>
  <dcterms:created xsi:type="dcterms:W3CDTF">2024-12-01T16:23:02Z</dcterms:created>
  <dcterms:modified xsi:type="dcterms:W3CDTF">2024-12-01T17:37:55Z</dcterms:modified>
</cp:coreProperties>
</file>