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43" autoAdjust="0"/>
    <p:restoredTop sz="94660"/>
  </p:normalViewPr>
  <p:slideViewPr>
    <p:cSldViewPr snapToGrid="0">
      <p:cViewPr>
        <p:scale>
          <a:sx n="75" d="100"/>
          <a:sy n="75" d="100"/>
        </p:scale>
        <p:origin x="54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46FA2-62DD-4CE2-996F-A901DE4775C2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6CD07-9085-432E-9066-3F6B96CA0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90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ЛБ</a:t>
            </a:r>
            <a:r>
              <a:rPr lang="ru-RU" baseline="0" dirty="0"/>
              <a:t> пленка </a:t>
            </a:r>
            <a:r>
              <a:rPr lang="en-US" baseline="0" dirty="0"/>
              <a:t>OB264 </a:t>
            </a:r>
            <a:r>
              <a:rPr lang="ru-RU" baseline="0" dirty="0"/>
              <a:t>с оптического микроскоп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563186-FECF-4078-B6C2-679D00B209E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43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22C9-742B-47CD-8977-3B31223EA487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65C3-2C9E-4845-BB08-27BF46B07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47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22C9-742B-47CD-8977-3B31223EA487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65C3-2C9E-4845-BB08-27BF46B07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91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22C9-742B-47CD-8977-3B31223EA487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65C3-2C9E-4845-BB08-27BF46B07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87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22C9-742B-47CD-8977-3B31223EA487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65C3-2C9E-4845-BB08-27BF46B07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61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22C9-742B-47CD-8977-3B31223EA487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65C3-2C9E-4845-BB08-27BF46B07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26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22C9-742B-47CD-8977-3B31223EA487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65C3-2C9E-4845-BB08-27BF46B07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73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22C9-742B-47CD-8977-3B31223EA487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65C3-2C9E-4845-BB08-27BF46B07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24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22C9-742B-47CD-8977-3B31223EA487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65C3-2C9E-4845-BB08-27BF46B07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39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22C9-742B-47CD-8977-3B31223EA487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65C3-2C9E-4845-BB08-27BF46B07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8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22C9-742B-47CD-8977-3B31223EA487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65C3-2C9E-4845-BB08-27BF46B07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75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22C9-742B-47CD-8977-3B31223EA487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65C3-2C9E-4845-BB08-27BF46B07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53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922C9-742B-47CD-8977-3B31223EA487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E65C3-2C9E-4845-BB08-27BF46B07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94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21429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Ленгмюровские</a:t>
            </a: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полупроводниковые пленки для органической электроники</a:t>
            </a: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816156">
            <a:off x="4459075" y="-107713"/>
            <a:ext cx="33432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18342" y="1951253"/>
            <a:ext cx="19348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D2-Und-4T-Hex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67777"/>
            <a:ext cx="5217743" cy="369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08699" y="6521288"/>
            <a:ext cx="38540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Sizov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et. al., </a:t>
            </a:r>
            <a:r>
              <a:rPr lang="en-US" sz="1600" i="1" dirty="0">
                <a:latin typeface="Tahoma" pitchFamily="34" charset="0"/>
                <a:ea typeface="Tahoma" pitchFamily="34" charset="0"/>
                <a:cs typeface="Tahoma" pitchFamily="34" charset="0"/>
              </a:rPr>
              <a:t>Langmuir, 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2014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sz="16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30, 15327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724077" y="2299362"/>
            <a:ext cx="4654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ru-RU" dirty="0"/>
              <a:t>С</a:t>
            </a:r>
            <a:r>
              <a:rPr lang="en-US" dirty="0"/>
              <a:t>M</a:t>
            </a:r>
            <a:r>
              <a:rPr lang="ru-RU" dirty="0"/>
              <a:t> изображение кристаллических доменов</a:t>
            </a:r>
          </a:p>
        </p:txBody>
      </p:sp>
    </p:spTree>
    <p:extLst>
      <p:ext uri="{BB962C8B-B14F-4D97-AF65-F5344CB8AC3E}">
        <p14:creationId xmlns:p14="http://schemas.microsoft.com/office/powerpoint/2010/main" val="2426750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Z:\user_Mann\Отчеты и Доклады\TERS_best_Masters_10_2015\Slave_1 Raman_HS_ LB-OB264_STM_TERS_Map_(2014_12_0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8558" y="1195370"/>
            <a:ext cx="3570282" cy="267771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603" name="Picture 3" descr="Z:\user_Mann\Отчеты и Доклады\TERS_best_Masters_10_2015\Slave_1 Raman_WO_ LB-OB264_STM_TERS_Map_(2014_12_0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0146" y="3929066"/>
            <a:ext cx="3570282" cy="267771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606" name="Picture 6" descr="Z:\user_Mann\Отчеты и Доклады\TERS_best_Masters_10_2015\Slave_1 LB-OB264_STM_TERS_Map_(2014_12_0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969" y="1014436"/>
            <a:ext cx="3047579" cy="279618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Прямая со стрелкой 12"/>
          <p:cNvCxnSpPr/>
          <p:nvPr/>
        </p:nvCxnSpPr>
        <p:spPr>
          <a:xfrm rot="5400000" flipH="1" flipV="1">
            <a:off x="5315559" y="3302397"/>
            <a:ext cx="2210594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86317" y="1444190"/>
            <a:ext cx="132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~100 counts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945055" y="4664870"/>
            <a:ext cx="121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~15 counts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10800000">
            <a:off x="3309918" y="2643182"/>
            <a:ext cx="2713960" cy="1974864"/>
          </a:xfrm>
          <a:prstGeom prst="straightConnector1">
            <a:avLst/>
          </a:prstGeom>
          <a:ln w="38100" cmpd="dbl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3284519" y="1865320"/>
            <a:ext cx="3047340" cy="530216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6760" y="71414"/>
            <a:ext cx="10546080" cy="892552"/>
          </a:xfrm>
          <a:prstGeom prst="rect">
            <a:avLst/>
          </a:prstGeom>
          <a:noFill/>
          <a:ln w="25400" cmpd="thickThin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dirty="0" err="1">
                <a:ln w="12700">
                  <a:solidFill>
                    <a:srgbClr val="080808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Зондово</a:t>
            </a:r>
            <a:r>
              <a:rPr lang="ru-RU" sz="2600" dirty="0">
                <a:ln w="12700">
                  <a:solidFill>
                    <a:srgbClr val="080808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-усиленная спектроскопия комбинационного рассеяния (</a:t>
            </a:r>
            <a:r>
              <a:rPr lang="en-US" sz="2600" dirty="0">
                <a:ln w="12700">
                  <a:solidFill>
                    <a:srgbClr val="080808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TERS)</a:t>
            </a:r>
            <a:r>
              <a:rPr lang="ru-RU" sz="2600" dirty="0">
                <a:ln w="12700">
                  <a:solidFill>
                    <a:srgbClr val="080808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монослойных полупроводниковых пленок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135261" y="3929066"/>
            <a:ext cx="14646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Карта КР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544637" y="5083256"/>
            <a:ext cx="3286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не усиленный спектр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7487500" y="1960841"/>
            <a:ext cx="3286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усиленный спектр</a:t>
            </a:r>
          </a:p>
        </p:txBody>
      </p:sp>
    </p:spTree>
    <p:extLst>
      <p:ext uri="{BB962C8B-B14F-4D97-AF65-F5344CB8AC3E}">
        <p14:creationId xmlns:p14="http://schemas.microsoft.com/office/powerpoint/2010/main" val="297012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57</Words>
  <Application>Microsoft Office PowerPoint</Application>
  <PresentationFormat>Широкоэкранный</PresentationFormat>
  <Paragraphs>12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Tahoma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Паращук</dc:creator>
  <cp:lastModifiedBy>Дмитрий Паращук</cp:lastModifiedBy>
  <cp:revision>4</cp:revision>
  <dcterms:created xsi:type="dcterms:W3CDTF">2016-04-14T11:50:23Z</dcterms:created>
  <dcterms:modified xsi:type="dcterms:W3CDTF">2016-04-14T11:55:45Z</dcterms:modified>
</cp:coreProperties>
</file>