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33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54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5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8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34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26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3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0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9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85A19-D934-4DCC-84F3-E0A9612859A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63B03-158A-4D97-A26C-184323CA3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01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7397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Трофимов В.Т., </a:t>
            </a:r>
            <a:r>
              <a:rPr lang="ru-RU" sz="3600" b="1" dirty="0" err="1"/>
              <a:t>Харькина</a:t>
            </a:r>
            <a:r>
              <a:rPr lang="ru-RU" sz="3600" b="1" dirty="0"/>
              <a:t> М.А</a:t>
            </a:r>
            <a:r>
              <a:rPr lang="ru-RU" sz="3600" b="1" dirty="0" smtClean="0"/>
              <a:t>.</a:t>
            </a:r>
            <a:r>
              <a:rPr lang="en-US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Московский государственный университет имени </a:t>
            </a:r>
            <a:r>
              <a:rPr lang="ru-RU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М.В.Ломоносова</a:t>
            </a: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4900" b="1" cap="all" dirty="0"/>
              <a:t>Роль геологической составляющей в системе нормативов на проведение инженерно-экологических </a:t>
            </a:r>
            <a:r>
              <a:rPr lang="ru-RU" sz="4900" b="1" cap="all" dirty="0" smtClean="0"/>
              <a:t>изысканий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20145"/>
            <a:ext cx="12191999" cy="989215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Общероссийская научно-практическая конференция </a:t>
            </a:r>
            <a:endParaRPr lang="ru-RU" sz="1600" b="1" dirty="0" smtClean="0"/>
          </a:p>
          <a:p>
            <a:r>
              <a:rPr lang="ru-RU" sz="1300" b="1" smtClean="0"/>
              <a:t>«</a:t>
            </a:r>
            <a:r>
              <a:rPr lang="ru-RU" sz="1300" b="1" dirty="0"/>
              <a:t>ИНЖЕНЕРНО-ЭКОЛОГИЧЕСКИЕ ИЗЫСКАНИЯ </a:t>
            </a:r>
            <a:r>
              <a:rPr lang="ru-RU" sz="1300" b="1"/>
              <a:t>— </a:t>
            </a:r>
            <a:r>
              <a:rPr lang="ru-RU" sz="1300" b="1" smtClean="0"/>
              <a:t>НОРМАТИВНО-ПРАВОВАЯ БАЗА</a:t>
            </a:r>
            <a:r>
              <a:rPr lang="ru-RU" sz="1300" b="1" dirty="0"/>
              <a:t>, СОВРЕМЕННЫЕ МЕТОДЫ И ОБОРУДОВАНИЕ</a:t>
            </a:r>
            <a:r>
              <a:rPr lang="ru-RU" sz="1300" b="1" dirty="0" smtClean="0"/>
              <a:t>»</a:t>
            </a:r>
            <a:endParaRPr lang="ru-RU" sz="1300" dirty="0"/>
          </a:p>
          <a:p>
            <a:r>
              <a:rPr lang="ru-RU" sz="1600" b="1" dirty="0" smtClean="0"/>
              <a:t>16 сентября </a:t>
            </a:r>
            <a:r>
              <a:rPr lang="ru-RU" sz="1600" b="1" dirty="0"/>
              <a:t>2022 года</a:t>
            </a:r>
            <a:endParaRPr lang="ru-RU" sz="16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079" y="170083"/>
            <a:ext cx="1255885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41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Трофимов В.Т., Харькина М.А.  Московский государственный университет имени М.В.Ломоносова  Роль геологической составляющей в системе нормативов на проведение инженерно-экологических изысканий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Трофимов В.Т., Харькина М.А.  Московский государственный университет имени М.В.Ломоносова  Роль геологической составляющей в системе нормативов на проведение инженерно-экологических изысканий</dc:title>
  <dc:creator>User</dc:creator>
  <cp:lastModifiedBy>User</cp:lastModifiedBy>
  <cp:revision>1</cp:revision>
  <dcterms:created xsi:type="dcterms:W3CDTF">2022-09-08T07:33:39Z</dcterms:created>
  <dcterms:modified xsi:type="dcterms:W3CDTF">2022-09-08T07:34:25Z</dcterms:modified>
</cp:coreProperties>
</file>