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83" r:id="rId3"/>
    <p:sldId id="258" r:id="rId4"/>
    <p:sldId id="289" r:id="rId5"/>
    <p:sldId id="288" r:id="rId6"/>
    <p:sldId id="262" r:id="rId7"/>
    <p:sldId id="284" r:id="rId8"/>
    <p:sldId id="291" r:id="rId9"/>
    <p:sldId id="285" r:id="rId10"/>
    <p:sldId id="290" r:id="rId11"/>
    <p:sldId id="287" r:id="rId12"/>
    <p:sldId id="264" r:id="rId13"/>
    <p:sldId id="270" r:id="rId14"/>
    <p:sldId id="274" r:id="rId15"/>
    <p:sldId id="278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23405E7-08A5-4B25-9328-F63A5C71CF61}">
  <a:tblStyle styleId="{623405E7-08A5-4B25-9328-F63A5C71CF61}" styleName="Table_0"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FF3E9"/>
          </a:solidFill>
        </a:fill>
      </a:tcStyle>
    </a:wholeTbl>
    <a:band1H>
      <a:tcTxStyle/>
      <a:tcStyle>
        <a:tcBdr/>
        <a:fill>
          <a:solidFill>
            <a:srgbClr val="DEE7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EE7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98E68E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/>
        <a:fill>
          <a:solidFill>
            <a:srgbClr val="98E68E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98E68E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98E68E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5F9EC91-5B93-4004-AFF9-A27BCB019E0D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405"/>
    <p:restoredTop sz="94648"/>
  </p:normalViewPr>
  <p:slideViewPr>
    <p:cSldViewPr snapToGrid="0" snapToObjects="1">
      <p:cViewPr>
        <p:scale>
          <a:sx n="91" d="100"/>
          <a:sy n="91" d="100"/>
        </p:scale>
        <p:origin x="88" y="1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aa3fb9f80e_0_38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aa3fb9f80e_0_38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Google Shape;1058;gd7e1747ff3_0_2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9" name="Google Shape;1059;gd7e1747ff3_0_2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gd7e1747ff3_0_31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2" name="Google Shape;1402;gd7e1747ff3_0_31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4" name="Google Shape;1614;gd7e1747ff3_0_27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5" name="Google Shape;1615;gd7e1747ff3_0_27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dc4a2b1584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dc4a2b1584_0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dc4a2b1584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dc4a2b1584_0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4409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gdc4a2b1584_0_5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9" name="Google Shape;559;gdc4a2b1584_0_5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dc4a2b1584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dc4a2b1584_0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3563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dc4a2b1584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dc4a2b1584_0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80257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" name="Google Shape;417;gd7e1747ff3_0_25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8" name="Google Shape;418;gd7e1747ff3_0_25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14230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dc4a2b1584_0_47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dc4a2b1584_0_47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414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" name="Google Shape;651;gd7e1747ff3_0_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2" name="Google Shape;652;gd7e1747ff3_0_3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457200" y="939325"/>
            <a:ext cx="3800400" cy="26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5100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457200" y="3863675"/>
            <a:ext cx="3800400" cy="3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800"/>
              <a:buNone/>
              <a:defRPr sz="2400"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5" name="Google Shape;35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ira Sans Extra Condensed SemiBold"/>
              <a:buNone/>
              <a:defRPr sz="2800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Roboto"/>
              <a:buChar char="●"/>
              <a:defRPr sz="1800"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●"/>
              <a:defRPr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Font typeface="Roboto"/>
              <a:buChar char="○"/>
              <a:defRPr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Font typeface="Roboto"/>
              <a:buChar char="■"/>
              <a:defRPr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>
            <a:spLocks noGrp="1"/>
          </p:cNvSpPr>
          <p:nvPr>
            <p:ph type="subTitle" idx="1"/>
          </p:nvPr>
        </p:nvSpPr>
        <p:spPr>
          <a:xfrm>
            <a:off x="457200" y="3868399"/>
            <a:ext cx="1908538" cy="34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/>
              <a:t>Прилепина Анна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/>
              <a:t>Мехтиева Наргиз</a:t>
            </a:r>
            <a:endParaRPr sz="1200" dirty="0"/>
          </a:p>
        </p:txBody>
      </p:sp>
      <p:sp>
        <p:nvSpPr>
          <p:cNvPr id="56" name="Google Shape;56;p15"/>
          <p:cNvSpPr txBox="1">
            <a:spLocks noGrp="1"/>
          </p:cNvSpPr>
          <p:nvPr>
            <p:ph type="ctrTitle"/>
          </p:nvPr>
        </p:nvSpPr>
        <p:spPr>
          <a:xfrm>
            <a:off x="457200" y="939325"/>
            <a:ext cx="3800400" cy="265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ru-RU" sz="2400" b="1" dirty="0"/>
              <a:t>ПРАВОВОЕ РЕГУЛИРОВАНИЕ ТРУДОВЫХ ПРАВ ЖЕНЩИН, НАХОДЯЩИХСЯ В ДЕКРЕТНОМ ОТПУСКЕ.</a:t>
            </a:r>
            <a:br>
              <a:rPr lang="ru-RU" sz="2400" b="1" dirty="0"/>
            </a:br>
            <a:endParaRPr sz="2400" b="1" dirty="0">
              <a:solidFill>
                <a:schemeClr val="dk1"/>
              </a:solidFill>
            </a:endParaRPr>
          </a:p>
        </p:txBody>
      </p:sp>
      <p:grpSp>
        <p:nvGrpSpPr>
          <p:cNvPr id="57" name="Google Shape;57;p15"/>
          <p:cNvGrpSpPr/>
          <p:nvPr/>
        </p:nvGrpSpPr>
        <p:grpSpPr>
          <a:xfrm>
            <a:off x="4616862" y="371656"/>
            <a:ext cx="4025090" cy="4771837"/>
            <a:chOff x="5245950" y="977425"/>
            <a:chExt cx="3514135" cy="4166088"/>
          </a:xfrm>
        </p:grpSpPr>
        <p:sp>
          <p:nvSpPr>
            <p:cNvPr id="58" name="Google Shape;58;p15"/>
            <p:cNvSpPr/>
            <p:nvPr/>
          </p:nvSpPr>
          <p:spPr>
            <a:xfrm flipH="1">
              <a:off x="6869018" y="2071633"/>
              <a:ext cx="803794" cy="935602"/>
            </a:xfrm>
            <a:custGeom>
              <a:avLst/>
              <a:gdLst/>
              <a:ahLst/>
              <a:cxnLst/>
              <a:rect l="l" t="t" r="r" b="b"/>
              <a:pathLst>
                <a:path w="4409" h="5132" extrusionOk="0">
                  <a:moveTo>
                    <a:pt x="1365" y="0"/>
                  </a:moveTo>
                  <a:cubicBezTo>
                    <a:pt x="1149" y="0"/>
                    <a:pt x="993" y="40"/>
                    <a:pt x="948" y="120"/>
                  </a:cubicBezTo>
                  <a:cubicBezTo>
                    <a:pt x="746" y="482"/>
                    <a:pt x="43" y="2750"/>
                    <a:pt x="0" y="3251"/>
                  </a:cubicBezTo>
                  <a:cubicBezTo>
                    <a:pt x="582" y="4303"/>
                    <a:pt x="988" y="5132"/>
                    <a:pt x="2120" y="5132"/>
                  </a:cubicBezTo>
                  <a:cubicBezTo>
                    <a:pt x="2293" y="5132"/>
                    <a:pt x="2484" y="5113"/>
                    <a:pt x="2694" y="5072"/>
                  </a:cubicBezTo>
                  <a:cubicBezTo>
                    <a:pt x="4270" y="4784"/>
                    <a:pt x="4409" y="3272"/>
                    <a:pt x="4100" y="2729"/>
                  </a:cubicBezTo>
                  <a:cubicBezTo>
                    <a:pt x="3781" y="2186"/>
                    <a:pt x="3514" y="2569"/>
                    <a:pt x="3568" y="1398"/>
                  </a:cubicBezTo>
                  <a:cubicBezTo>
                    <a:pt x="3609" y="486"/>
                    <a:pt x="2122" y="0"/>
                    <a:pt x="1365" y="0"/>
                  </a:cubicBezTo>
                  <a:close/>
                </a:path>
              </a:pathLst>
            </a:custGeom>
            <a:solidFill>
              <a:srgbClr val="AF5A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15"/>
            <p:cNvSpPr/>
            <p:nvPr/>
          </p:nvSpPr>
          <p:spPr>
            <a:xfrm flipH="1">
              <a:off x="6298205" y="2486199"/>
              <a:ext cx="2461880" cy="2657314"/>
            </a:xfrm>
            <a:custGeom>
              <a:avLst/>
              <a:gdLst/>
              <a:ahLst/>
              <a:cxnLst/>
              <a:rect l="l" t="t" r="r" b="b"/>
              <a:pathLst>
                <a:path w="13504" h="14576" extrusionOk="0">
                  <a:moveTo>
                    <a:pt x="10330" y="1"/>
                  </a:moveTo>
                  <a:cubicBezTo>
                    <a:pt x="10030" y="1"/>
                    <a:pt x="9886" y="60"/>
                    <a:pt x="9659" y="114"/>
                  </a:cubicBezTo>
                  <a:cubicBezTo>
                    <a:pt x="9787" y="828"/>
                    <a:pt x="9574" y="1456"/>
                    <a:pt x="8850" y="1733"/>
                  </a:cubicBezTo>
                  <a:cubicBezTo>
                    <a:pt x="8686" y="1797"/>
                    <a:pt x="8472" y="1830"/>
                    <a:pt x="8235" y="1830"/>
                  </a:cubicBezTo>
                  <a:cubicBezTo>
                    <a:pt x="7380" y="1830"/>
                    <a:pt x="6213" y="1412"/>
                    <a:pt x="5922" y="604"/>
                  </a:cubicBezTo>
                  <a:cubicBezTo>
                    <a:pt x="5775" y="443"/>
                    <a:pt x="5468" y="329"/>
                    <a:pt x="4977" y="329"/>
                  </a:cubicBezTo>
                  <a:cubicBezTo>
                    <a:pt x="4719" y="329"/>
                    <a:pt x="4411" y="360"/>
                    <a:pt x="4048" y="434"/>
                  </a:cubicBezTo>
                  <a:cubicBezTo>
                    <a:pt x="3366" y="604"/>
                    <a:pt x="2386" y="1136"/>
                    <a:pt x="1886" y="2798"/>
                  </a:cubicBezTo>
                  <a:cubicBezTo>
                    <a:pt x="1396" y="4459"/>
                    <a:pt x="800" y="6770"/>
                    <a:pt x="682" y="7728"/>
                  </a:cubicBezTo>
                  <a:cubicBezTo>
                    <a:pt x="555" y="8665"/>
                    <a:pt x="1" y="10678"/>
                    <a:pt x="3611" y="11040"/>
                  </a:cubicBezTo>
                  <a:cubicBezTo>
                    <a:pt x="3345" y="11902"/>
                    <a:pt x="2706" y="13766"/>
                    <a:pt x="2631" y="14575"/>
                  </a:cubicBezTo>
                  <a:lnTo>
                    <a:pt x="13259" y="14575"/>
                  </a:lnTo>
                  <a:cubicBezTo>
                    <a:pt x="13174" y="13713"/>
                    <a:pt x="12364" y="10209"/>
                    <a:pt x="12343" y="9645"/>
                  </a:cubicBezTo>
                  <a:cubicBezTo>
                    <a:pt x="12322" y="8963"/>
                    <a:pt x="12780" y="8601"/>
                    <a:pt x="12801" y="8367"/>
                  </a:cubicBezTo>
                  <a:cubicBezTo>
                    <a:pt x="12822" y="8122"/>
                    <a:pt x="13099" y="3703"/>
                    <a:pt x="13301" y="2702"/>
                  </a:cubicBezTo>
                  <a:cubicBezTo>
                    <a:pt x="13472" y="1690"/>
                    <a:pt x="13504" y="593"/>
                    <a:pt x="11874" y="231"/>
                  </a:cubicBezTo>
                  <a:cubicBezTo>
                    <a:pt x="11064" y="58"/>
                    <a:pt x="10623" y="1"/>
                    <a:pt x="1033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15"/>
            <p:cNvSpPr/>
            <p:nvPr/>
          </p:nvSpPr>
          <p:spPr>
            <a:xfrm flipH="1">
              <a:off x="6496203" y="1785410"/>
              <a:ext cx="640811" cy="840073"/>
            </a:xfrm>
            <a:custGeom>
              <a:avLst/>
              <a:gdLst/>
              <a:ahLst/>
              <a:cxnLst/>
              <a:rect l="l" t="t" r="r" b="b"/>
              <a:pathLst>
                <a:path w="3515" h="4608" extrusionOk="0">
                  <a:moveTo>
                    <a:pt x="2712" y="1"/>
                  </a:moveTo>
                  <a:cubicBezTo>
                    <a:pt x="2675" y="1"/>
                    <a:pt x="2637" y="7"/>
                    <a:pt x="2599" y="18"/>
                  </a:cubicBezTo>
                  <a:cubicBezTo>
                    <a:pt x="2428" y="61"/>
                    <a:pt x="0" y="2499"/>
                    <a:pt x="724" y="3915"/>
                  </a:cubicBezTo>
                  <a:cubicBezTo>
                    <a:pt x="787" y="4072"/>
                    <a:pt x="940" y="4111"/>
                    <a:pt x="1098" y="4111"/>
                  </a:cubicBezTo>
                  <a:cubicBezTo>
                    <a:pt x="1252" y="4111"/>
                    <a:pt x="1411" y="4075"/>
                    <a:pt x="1497" y="4075"/>
                  </a:cubicBezTo>
                  <a:cubicBezTo>
                    <a:pt x="1502" y="4075"/>
                    <a:pt x="1508" y="4075"/>
                    <a:pt x="1512" y="4075"/>
                  </a:cubicBezTo>
                  <a:cubicBezTo>
                    <a:pt x="1683" y="4086"/>
                    <a:pt x="1576" y="4469"/>
                    <a:pt x="1960" y="4522"/>
                  </a:cubicBezTo>
                  <a:cubicBezTo>
                    <a:pt x="2027" y="4532"/>
                    <a:pt x="2085" y="4535"/>
                    <a:pt x="2136" y="4535"/>
                  </a:cubicBezTo>
                  <a:cubicBezTo>
                    <a:pt x="2311" y="4535"/>
                    <a:pt x="2403" y="4494"/>
                    <a:pt x="2488" y="4494"/>
                  </a:cubicBezTo>
                  <a:cubicBezTo>
                    <a:pt x="2524" y="4494"/>
                    <a:pt x="2559" y="4501"/>
                    <a:pt x="2599" y="4522"/>
                  </a:cubicBezTo>
                  <a:cubicBezTo>
                    <a:pt x="2662" y="4563"/>
                    <a:pt x="2766" y="4607"/>
                    <a:pt x="2880" y="4607"/>
                  </a:cubicBezTo>
                  <a:cubicBezTo>
                    <a:pt x="3035" y="4607"/>
                    <a:pt x="3208" y="4524"/>
                    <a:pt x="3312" y="4235"/>
                  </a:cubicBezTo>
                  <a:cubicBezTo>
                    <a:pt x="3514" y="3724"/>
                    <a:pt x="2982" y="2084"/>
                    <a:pt x="3089" y="1583"/>
                  </a:cubicBezTo>
                  <a:cubicBezTo>
                    <a:pt x="3195" y="1083"/>
                    <a:pt x="3291" y="529"/>
                    <a:pt x="3120" y="284"/>
                  </a:cubicBezTo>
                  <a:cubicBezTo>
                    <a:pt x="2978" y="83"/>
                    <a:pt x="2849" y="1"/>
                    <a:pt x="2712" y="1"/>
                  </a:cubicBezTo>
                  <a:close/>
                </a:path>
              </a:pathLst>
            </a:custGeom>
            <a:solidFill>
              <a:srgbClr val="1705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15"/>
            <p:cNvSpPr/>
            <p:nvPr/>
          </p:nvSpPr>
          <p:spPr>
            <a:xfrm flipH="1">
              <a:off x="5603264" y="2730308"/>
              <a:ext cx="1118274" cy="914819"/>
            </a:xfrm>
            <a:custGeom>
              <a:avLst/>
              <a:gdLst/>
              <a:ahLst/>
              <a:cxnLst/>
              <a:rect l="l" t="t" r="r" b="b"/>
              <a:pathLst>
                <a:path w="6134" h="5018" extrusionOk="0">
                  <a:moveTo>
                    <a:pt x="3099" y="1"/>
                  </a:moveTo>
                  <a:cubicBezTo>
                    <a:pt x="2797" y="1"/>
                    <a:pt x="2503" y="54"/>
                    <a:pt x="2226" y="159"/>
                  </a:cubicBezTo>
                  <a:cubicBezTo>
                    <a:pt x="1289" y="500"/>
                    <a:pt x="1001" y="1246"/>
                    <a:pt x="895" y="1672"/>
                  </a:cubicBezTo>
                  <a:cubicBezTo>
                    <a:pt x="788" y="2087"/>
                    <a:pt x="810" y="2140"/>
                    <a:pt x="586" y="2406"/>
                  </a:cubicBezTo>
                  <a:cubicBezTo>
                    <a:pt x="362" y="2673"/>
                    <a:pt x="0" y="3162"/>
                    <a:pt x="160" y="3642"/>
                  </a:cubicBezTo>
                  <a:cubicBezTo>
                    <a:pt x="706" y="4700"/>
                    <a:pt x="1667" y="5017"/>
                    <a:pt x="2608" y="5017"/>
                  </a:cubicBezTo>
                  <a:cubicBezTo>
                    <a:pt x="3760" y="5017"/>
                    <a:pt x="4882" y="4541"/>
                    <a:pt x="5176" y="4366"/>
                  </a:cubicBezTo>
                  <a:cubicBezTo>
                    <a:pt x="5708" y="4057"/>
                    <a:pt x="5697" y="3716"/>
                    <a:pt x="5484" y="3429"/>
                  </a:cubicBezTo>
                  <a:cubicBezTo>
                    <a:pt x="5580" y="3258"/>
                    <a:pt x="6134" y="1757"/>
                    <a:pt x="5229" y="915"/>
                  </a:cubicBezTo>
                  <a:cubicBezTo>
                    <a:pt x="4557" y="296"/>
                    <a:pt x="3806" y="1"/>
                    <a:pt x="3099" y="1"/>
                  </a:cubicBezTo>
                  <a:close/>
                </a:path>
              </a:pathLst>
            </a:custGeom>
            <a:solidFill>
              <a:srgbClr val="AF5A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15"/>
            <p:cNvSpPr/>
            <p:nvPr/>
          </p:nvSpPr>
          <p:spPr>
            <a:xfrm flipH="1">
              <a:off x="5605089" y="2730308"/>
              <a:ext cx="832598" cy="694956"/>
            </a:xfrm>
            <a:custGeom>
              <a:avLst/>
              <a:gdLst/>
              <a:ahLst/>
              <a:cxnLst/>
              <a:rect l="l" t="t" r="r" b="b"/>
              <a:pathLst>
                <a:path w="4567" h="3812" extrusionOk="0">
                  <a:moveTo>
                    <a:pt x="1536" y="1"/>
                  </a:moveTo>
                  <a:cubicBezTo>
                    <a:pt x="1234" y="1"/>
                    <a:pt x="938" y="54"/>
                    <a:pt x="658" y="159"/>
                  </a:cubicBezTo>
                  <a:cubicBezTo>
                    <a:pt x="403" y="245"/>
                    <a:pt x="200" y="372"/>
                    <a:pt x="30" y="500"/>
                  </a:cubicBezTo>
                  <a:cubicBezTo>
                    <a:pt x="0" y="614"/>
                    <a:pt x="106" y="686"/>
                    <a:pt x="244" y="686"/>
                  </a:cubicBezTo>
                  <a:cubicBezTo>
                    <a:pt x="403" y="686"/>
                    <a:pt x="605" y="590"/>
                    <a:pt x="690" y="351"/>
                  </a:cubicBezTo>
                  <a:cubicBezTo>
                    <a:pt x="779" y="465"/>
                    <a:pt x="877" y="514"/>
                    <a:pt x="970" y="514"/>
                  </a:cubicBezTo>
                  <a:cubicBezTo>
                    <a:pt x="1077" y="514"/>
                    <a:pt x="1175" y="449"/>
                    <a:pt x="1244" y="340"/>
                  </a:cubicBezTo>
                  <a:lnTo>
                    <a:pt x="1244" y="340"/>
                  </a:lnTo>
                  <a:cubicBezTo>
                    <a:pt x="1232" y="539"/>
                    <a:pt x="1409" y="584"/>
                    <a:pt x="1572" y="584"/>
                  </a:cubicBezTo>
                  <a:cubicBezTo>
                    <a:pt x="1706" y="584"/>
                    <a:pt x="1829" y="553"/>
                    <a:pt x="1830" y="553"/>
                  </a:cubicBezTo>
                  <a:lnTo>
                    <a:pt x="1830" y="553"/>
                  </a:lnTo>
                  <a:cubicBezTo>
                    <a:pt x="1613" y="845"/>
                    <a:pt x="1929" y="1021"/>
                    <a:pt x="2248" y="1021"/>
                  </a:cubicBezTo>
                  <a:cubicBezTo>
                    <a:pt x="2290" y="1021"/>
                    <a:pt x="2332" y="1017"/>
                    <a:pt x="2373" y="1011"/>
                  </a:cubicBezTo>
                  <a:lnTo>
                    <a:pt x="2373" y="1011"/>
                  </a:lnTo>
                  <a:cubicBezTo>
                    <a:pt x="2191" y="1193"/>
                    <a:pt x="2459" y="1461"/>
                    <a:pt x="2705" y="1461"/>
                  </a:cubicBezTo>
                  <a:cubicBezTo>
                    <a:pt x="2719" y="1461"/>
                    <a:pt x="2732" y="1460"/>
                    <a:pt x="2745" y="1459"/>
                  </a:cubicBezTo>
                  <a:lnTo>
                    <a:pt x="2745" y="1459"/>
                  </a:lnTo>
                  <a:cubicBezTo>
                    <a:pt x="2479" y="1714"/>
                    <a:pt x="2735" y="2023"/>
                    <a:pt x="2926" y="2023"/>
                  </a:cubicBezTo>
                  <a:cubicBezTo>
                    <a:pt x="2596" y="2193"/>
                    <a:pt x="2756" y="2523"/>
                    <a:pt x="3012" y="2577"/>
                  </a:cubicBezTo>
                  <a:cubicBezTo>
                    <a:pt x="2660" y="2726"/>
                    <a:pt x="2820" y="3035"/>
                    <a:pt x="3054" y="3045"/>
                  </a:cubicBezTo>
                  <a:cubicBezTo>
                    <a:pt x="2575" y="3279"/>
                    <a:pt x="2767" y="3780"/>
                    <a:pt x="3086" y="3812"/>
                  </a:cubicBezTo>
                  <a:cubicBezTo>
                    <a:pt x="3213" y="3492"/>
                    <a:pt x="3459" y="3359"/>
                    <a:pt x="3672" y="3359"/>
                  </a:cubicBezTo>
                  <a:cubicBezTo>
                    <a:pt x="3764" y="3359"/>
                    <a:pt x="3849" y="3384"/>
                    <a:pt x="3917" y="3429"/>
                  </a:cubicBezTo>
                  <a:cubicBezTo>
                    <a:pt x="4013" y="3258"/>
                    <a:pt x="4566" y="1757"/>
                    <a:pt x="3661" y="915"/>
                  </a:cubicBezTo>
                  <a:cubicBezTo>
                    <a:pt x="2989" y="296"/>
                    <a:pt x="2244" y="1"/>
                    <a:pt x="1536" y="1"/>
                  </a:cubicBezTo>
                  <a:close/>
                </a:path>
              </a:pathLst>
            </a:custGeom>
            <a:solidFill>
              <a:srgbClr val="3D1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15"/>
            <p:cNvSpPr/>
            <p:nvPr/>
          </p:nvSpPr>
          <p:spPr>
            <a:xfrm flipH="1">
              <a:off x="6803755" y="2815628"/>
              <a:ext cx="366256" cy="256324"/>
            </a:xfrm>
            <a:custGeom>
              <a:avLst/>
              <a:gdLst/>
              <a:ahLst/>
              <a:cxnLst/>
              <a:rect l="l" t="t" r="r" b="b"/>
              <a:pathLst>
                <a:path w="2009" h="1406" extrusionOk="0">
                  <a:moveTo>
                    <a:pt x="837" y="0"/>
                  </a:moveTo>
                  <a:cubicBezTo>
                    <a:pt x="746" y="0"/>
                    <a:pt x="696" y="74"/>
                    <a:pt x="735" y="213"/>
                  </a:cubicBezTo>
                  <a:cubicBezTo>
                    <a:pt x="640" y="118"/>
                    <a:pt x="542" y="70"/>
                    <a:pt x="472" y="70"/>
                  </a:cubicBezTo>
                  <a:cubicBezTo>
                    <a:pt x="370" y="70"/>
                    <a:pt x="325" y="171"/>
                    <a:pt x="426" y="373"/>
                  </a:cubicBezTo>
                  <a:cubicBezTo>
                    <a:pt x="426" y="373"/>
                    <a:pt x="225" y="227"/>
                    <a:pt x="114" y="227"/>
                  </a:cubicBezTo>
                  <a:cubicBezTo>
                    <a:pt x="87" y="227"/>
                    <a:pt x="66" y="235"/>
                    <a:pt x="54" y="256"/>
                  </a:cubicBezTo>
                  <a:cubicBezTo>
                    <a:pt x="0" y="362"/>
                    <a:pt x="235" y="671"/>
                    <a:pt x="448" y="895"/>
                  </a:cubicBezTo>
                  <a:cubicBezTo>
                    <a:pt x="448" y="895"/>
                    <a:pt x="426" y="1193"/>
                    <a:pt x="416" y="1406"/>
                  </a:cubicBezTo>
                  <a:lnTo>
                    <a:pt x="1438" y="1331"/>
                  </a:lnTo>
                  <a:cubicBezTo>
                    <a:pt x="1438" y="1331"/>
                    <a:pt x="1459" y="1172"/>
                    <a:pt x="1555" y="799"/>
                  </a:cubicBezTo>
                  <a:cubicBezTo>
                    <a:pt x="2008" y="499"/>
                    <a:pt x="1936" y="304"/>
                    <a:pt x="1728" y="304"/>
                  </a:cubicBezTo>
                  <a:cubicBezTo>
                    <a:pt x="1618" y="304"/>
                    <a:pt x="1471" y="358"/>
                    <a:pt x="1342" y="479"/>
                  </a:cubicBezTo>
                  <a:cubicBezTo>
                    <a:pt x="1185" y="153"/>
                    <a:pt x="968" y="0"/>
                    <a:pt x="837" y="0"/>
                  </a:cubicBezTo>
                  <a:close/>
                </a:path>
              </a:pathLst>
            </a:custGeom>
            <a:solidFill>
              <a:srgbClr val="AF5A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15"/>
            <p:cNvSpPr/>
            <p:nvPr/>
          </p:nvSpPr>
          <p:spPr>
            <a:xfrm flipH="1">
              <a:off x="5245950" y="3187717"/>
              <a:ext cx="347660" cy="282394"/>
            </a:xfrm>
            <a:custGeom>
              <a:avLst/>
              <a:gdLst/>
              <a:ahLst/>
              <a:cxnLst/>
              <a:rect l="l" t="t" r="r" b="b"/>
              <a:pathLst>
                <a:path w="1907" h="1549" extrusionOk="0">
                  <a:moveTo>
                    <a:pt x="865" y="0"/>
                  </a:moveTo>
                  <a:cubicBezTo>
                    <a:pt x="852" y="0"/>
                    <a:pt x="837" y="2"/>
                    <a:pt x="820" y="4"/>
                  </a:cubicBezTo>
                  <a:cubicBezTo>
                    <a:pt x="511" y="25"/>
                    <a:pt x="149" y="600"/>
                    <a:pt x="0" y="802"/>
                  </a:cubicBezTo>
                  <a:cubicBezTo>
                    <a:pt x="0" y="802"/>
                    <a:pt x="228" y="1548"/>
                    <a:pt x="469" y="1548"/>
                  </a:cubicBezTo>
                  <a:cubicBezTo>
                    <a:pt x="473" y="1548"/>
                    <a:pt x="476" y="1548"/>
                    <a:pt x="479" y="1548"/>
                  </a:cubicBezTo>
                  <a:cubicBezTo>
                    <a:pt x="628" y="1409"/>
                    <a:pt x="884" y="1037"/>
                    <a:pt x="1374" y="1015"/>
                  </a:cubicBezTo>
                  <a:cubicBezTo>
                    <a:pt x="1864" y="983"/>
                    <a:pt x="1906" y="824"/>
                    <a:pt x="1427" y="696"/>
                  </a:cubicBezTo>
                  <a:lnTo>
                    <a:pt x="1427" y="696"/>
                  </a:lnTo>
                  <a:cubicBezTo>
                    <a:pt x="1435" y="696"/>
                    <a:pt x="1442" y="696"/>
                    <a:pt x="1449" y="696"/>
                  </a:cubicBezTo>
                  <a:cubicBezTo>
                    <a:pt x="1803" y="696"/>
                    <a:pt x="1792" y="451"/>
                    <a:pt x="1388" y="451"/>
                  </a:cubicBezTo>
                  <a:cubicBezTo>
                    <a:pt x="1380" y="451"/>
                    <a:pt x="1372" y="451"/>
                    <a:pt x="1363" y="451"/>
                  </a:cubicBezTo>
                  <a:cubicBezTo>
                    <a:pt x="1602" y="312"/>
                    <a:pt x="1543" y="198"/>
                    <a:pt x="1330" y="198"/>
                  </a:cubicBezTo>
                  <a:cubicBezTo>
                    <a:pt x="1200" y="198"/>
                    <a:pt x="1012" y="240"/>
                    <a:pt x="799" y="345"/>
                  </a:cubicBezTo>
                  <a:cubicBezTo>
                    <a:pt x="799" y="345"/>
                    <a:pt x="1105" y="0"/>
                    <a:pt x="865" y="0"/>
                  </a:cubicBezTo>
                  <a:close/>
                </a:path>
              </a:pathLst>
            </a:custGeom>
            <a:solidFill>
              <a:srgbClr val="AF5A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flipH="1">
              <a:off x="7950281" y="3233294"/>
              <a:ext cx="64172" cy="492048"/>
            </a:xfrm>
            <a:custGeom>
              <a:avLst/>
              <a:gdLst/>
              <a:ahLst/>
              <a:cxnLst/>
              <a:rect l="l" t="t" r="r" b="b"/>
              <a:pathLst>
                <a:path w="352" h="2699" extrusionOk="0">
                  <a:moveTo>
                    <a:pt x="221" y="0"/>
                  </a:moveTo>
                  <a:cubicBezTo>
                    <a:pt x="155" y="0"/>
                    <a:pt x="85" y="43"/>
                    <a:pt x="75" y="126"/>
                  </a:cubicBezTo>
                  <a:cubicBezTo>
                    <a:pt x="21" y="499"/>
                    <a:pt x="11" y="883"/>
                    <a:pt x="11" y="1266"/>
                  </a:cubicBezTo>
                  <a:cubicBezTo>
                    <a:pt x="0" y="1713"/>
                    <a:pt x="0" y="2160"/>
                    <a:pt x="64" y="2597"/>
                  </a:cubicBezTo>
                  <a:cubicBezTo>
                    <a:pt x="77" y="2669"/>
                    <a:pt x="123" y="2699"/>
                    <a:pt x="173" y="2699"/>
                  </a:cubicBezTo>
                  <a:cubicBezTo>
                    <a:pt x="248" y="2699"/>
                    <a:pt x="332" y="2629"/>
                    <a:pt x="320" y="2533"/>
                  </a:cubicBezTo>
                  <a:cubicBezTo>
                    <a:pt x="245" y="2107"/>
                    <a:pt x="266" y="1671"/>
                    <a:pt x="277" y="1245"/>
                  </a:cubicBezTo>
                  <a:cubicBezTo>
                    <a:pt x="288" y="872"/>
                    <a:pt x="298" y="499"/>
                    <a:pt x="341" y="137"/>
                  </a:cubicBezTo>
                  <a:cubicBezTo>
                    <a:pt x="352" y="45"/>
                    <a:pt x="288" y="0"/>
                    <a:pt x="22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15"/>
            <p:cNvSpPr/>
            <p:nvPr/>
          </p:nvSpPr>
          <p:spPr>
            <a:xfrm flipH="1">
              <a:off x="5469255" y="3034214"/>
              <a:ext cx="2886110" cy="1360925"/>
            </a:xfrm>
            <a:custGeom>
              <a:avLst/>
              <a:gdLst/>
              <a:ahLst/>
              <a:cxnLst/>
              <a:rect l="l" t="t" r="r" b="b"/>
              <a:pathLst>
                <a:path w="15831" h="7465" extrusionOk="0">
                  <a:moveTo>
                    <a:pt x="7696" y="1"/>
                  </a:moveTo>
                  <a:cubicBezTo>
                    <a:pt x="7375" y="1"/>
                    <a:pt x="6915" y="70"/>
                    <a:pt x="6843" y="207"/>
                  </a:cubicBezTo>
                  <a:cubicBezTo>
                    <a:pt x="6715" y="697"/>
                    <a:pt x="7077" y="1985"/>
                    <a:pt x="7312" y="2443"/>
                  </a:cubicBezTo>
                  <a:cubicBezTo>
                    <a:pt x="7277" y="2441"/>
                    <a:pt x="7243" y="2440"/>
                    <a:pt x="7208" y="2440"/>
                  </a:cubicBezTo>
                  <a:cubicBezTo>
                    <a:pt x="6320" y="2440"/>
                    <a:pt x="5239" y="3189"/>
                    <a:pt x="5054" y="3210"/>
                  </a:cubicBezTo>
                  <a:cubicBezTo>
                    <a:pt x="4847" y="3164"/>
                    <a:pt x="4089" y="2727"/>
                    <a:pt x="3387" y="2727"/>
                  </a:cubicBezTo>
                  <a:cubicBezTo>
                    <a:pt x="3113" y="2727"/>
                    <a:pt x="2847" y="2793"/>
                    <a:pt x="2626" y="2976"/>
                  </a:cubicBezTo>
                  <a:cubicBezTo>
                    <a:pt x="1838" y="3625"/>
                    <a:pt x="1604" y="4349"/>
                    <a:pt x="1284" y="4349"/>
                  </a:cubicBezTo>
                  <a:cubicBezTo>
                    <a:pt x="1015" y="4349"/>
                    <a:pt x="829" y="3987"/>
                    <a:pt x="549" y="3987"/>
                  </a:cubicBezTo>
                  <a:cubicBezTo>
                    <a:pt x="496" y="3987"/>
                    <a:pt x="440" y="3999"/>
                    <a:pt x="379" y="4030"/>
                  </a:cubicBezTo>
                  <a:cubicBezTo>
                    <a:pt x="0" y="4199"/>
                    <a:pt x="172" y="6059"/>
                    <a:pt x="1428" y="6059"/>
                  </a:cubicBezTo>
                  <a:cubicBezTo>
                    <a:pt x="1514" y="6059"/>
                    <a:pt x="1604" y="6050"/>
                    <a:pt x="1700" y="6032"/>
                  </a:cubicBezTo>
                  <a:cubicBezTo>
                    <a:pt x="2067" y="6426"/>
                    <a:pt x="2397" y="6737"/>
                    <a:pt x="2847" y="6737"/>
                  </a:cubicBezTo>
                  <a:cubicBezTo>
                    <a:pt x="2932" y="6737"/>
                    <a:pt x="3021" y="6726"/>
                    <a:pt x="3116" y="6703"/>
                  </a:cubicBezTo>
                  <a:cubicBezTo>
                    <a:pt x="3641" y="6571"/>
                    <a:pt x="4421" y="6383"/>
                    <a:pt x="4695" y="6383"/>
                  </a:cubicBezTo>
                  <a:cubicBezTo>
                    <a:pt x="4733" y="6383"/>
                    <a:pt x="4761" y="6386"/>
                    <a:pt x="4777" y="6394"/>
                  </a:cubicBezTo>
                  <a:cubicBezTo>
                    <a:pt x="4926" y="6458"/>
                    <a:pt x="5640" y="7011"/>
                    <a:pt x="6236" y="7203"/>
                  </a:cubicBezTo>
                  <a:cubicBezTo>
                    <a:pt x="6548" y="7339"/>
                    <a:pt x="7110" y="7464"/>
                    <a:pt x="7750" y="7464"/>
                  </a:cubicBezTo>
                  <a:cubicBezTo>
                    <a:pt x="8770" y="7464"/>
                    <a:pt x="9989" y="7144"/>
                    <a:pt x="10709" y="6032"/>
                  </a:cubicBezTo>
                  <a:cubicBezTo>
                    <a:pt x="12114" y="5105"/>
                    <a:pt x="13062" y="4796"/>
                    <a:pt x="13467" y="4477"/>
                  </a:cubicBezTo>
                  <a:cubicBezTo>
                    <a:pt x="13871" y="4158"/>
                    <a:pt x="15458" y="3827"/>
                    <a:pt x="15777" y="2400"/>
                  </a:cubicBezTo>
                  <a:cubicBezTo>
                    <a:pt x="15831" y="2283"/>
                    <a:pt x="15660" y="1666"/>
                    <a:pt x="15192" y="1581"/>
                  </a:cubicBezTo>
                  <a:cubicBezTo>
                    <a:pt x="14904" y="1634"/>
                    <a:pt x="13754" y="2677"/>
                    <a:pt x="12199" y="3242"/>
                  </a:cubicBezTo>
                  <a:cubicBezTo>
                    <a:pt x="12174" y="3242"/>
                    <a:pt x="12149" y="3242"/>
                    <a:pt x="12124" y="3242"/>
                  </a:cubicBezTo>
                  <a:cubicBezTo>
                    <a:pt x="10910" y="3242"/>
                    <a:pt x="9372" y="2743"/>
                    <a:pt x="9111" y="1825"/>
                  </a:cubicBezTo>
                  <a:cubicBezTo>
                    <a:pt x="8632" y="1612"/>
                    <a:pt x="8089" y="1112"/>
                    <a:pt x="8004" y="47"/>
                  </a:cubicBezTo>
                  <a:cubicBezTo>
                    <a:pt x="7970" y="16"/>
                    <a:pt x="7848" y="1"/>
                    <a:pt x="7696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15"/>
            <p:cNvSpPr/>
            <p:nvPr/>
          </p:nvSpPr>
          <p:spPr>
            <a:xfrm flipH="1">
              <a:off x="7424505" y="3629447"/>
              <a:ext cx="716286" cy="600339"/>
            </a:xfrm>
            <a:custGeom>
              <a:avLst/>
              <a:gdLst/>
              <a:ahLst/>
              <a:cxnLst/>
              <a:rect l="l" t="t" r="r" b="b"/>
              <a:pathLst>
                <a:path w="3929" h="3293" extrusionOk="0">
                  <a:moveTo>
                    <a:pt x="3224" y="1"/>
                  </a:moveTo>
                  <a:cubicBezTo>
                    <a:pt x="2985" y="1"/>
                    <a:pt x="2740" y="65"/>
                    <a:pt x="2514" y="158"/>
                  </a:cubicBezTo>
                  <a:cubicBezTo>
                    <a:pt x="2024" y="360"/>
                    <a:pt x="1620" y="658"/>
                    <a:pt x="1407" y="1148"/>
                  </a:cubicBezTo>
                  <a:cubicBezTo>
                    <a:pt x="1343" y="1318"/>
                    <a:pt x="1300" y="1489"/>
                    <a:pt x="1226" y="1670"/>
                  </a:cubicBezTo>
                  <a:cubicBezTo>
                    <a:pt x="1159" y="1817"/>
                    <a:pt x="1058" y="1863"/>
                    <a:pt x="931" y="1863"/>
                  </a:cubicBezTo>
                  <a:cubicBezTo>
                    <a:pt x="874" y="1863"/>
                    <a:pt x="812" y="1853"/>
                    <a:pt x="746" y="1840"/>
                  </a:cubicBezTo>
                  <a:cubicBezTo>
                    <a:pt x="681" y="1828"/>
                    <a:pt x="617" y="1819"/>
                    <a:pt x="555" y="1819"/>
                  </a:cubicBezTo>
                  <a:cubicBezTo>
                    <a:pt x="455" y="1819"/>
                    <a:pt x="359" y="1843"/>
                    <a:pt x="267" y="1915"/>
                  </a:cubicBezTo>
                  <a:cubicBezTo>
                    <a:pt x="182" y="2000"/>
                    <a:pt x="118" y="2096"/>
                    <a:pt x="97" y="2213"/>
                  </a:cubicBezTo>
                  <a:cubicBezTo>
                    <a:pt x="1" y="2682"/>
                    <a:pt x="491" y="3054"/>
                    <a:pt x="821" y="3278"/>
                  </a:cubicBezTo>
                  <a:cubicBezTo>
                    <a:pt x="843" y="3288"/>
                    <a:pt x="865" y="3293"/>
                    <a:pt x="885" y="3293"/>
                  </a:cubicBezTo>
                  <a:cubicBezTo>
                    <a:pt x="1014" y="3293"/>
                    <a:pt x="1098" y="3115"/>
                    <a:pt x="970" y="3033"/>
                  </a:cubicBezTo>
                  <a:cubicBezTo>
                    <a:pt x="746" y="2895"/>
                    <a:pt x="288" y="2586"/>
                    <a:pt x="374" y="2256"/>
                  </a:cubicBezTo>
                  <a:cubicBezTo>
                    <a:pt x="402" y="2114"/>
                    <a:pt x="489" y="2077"/>
                    <a:pt x="597" y="2077"/>
                  </a:cubicBezTo>
                  <a:cubicBezTo>
                    <a:pt x="714" y="2077"/>
                    <a:pt x="855" y="2121"/>
                    <a:pt x="972" y="2121"/>
                  </a:cubicBezTo>
                  <a:cubicBezTo>
                    <a:pt x="989" y="2121"/>
                    <a:pt x="1007" y="2120"/>
                    <a:pt x="1023" y="2117"/>
                  </a:cubicBezTo>
                  <a:cubicBezTo>
                    <a:pt x="1375" y="2096"/>
                    <a:pt x="1470" y="1787"/>
                    <a:pt x="1566" y="1489"/>
                  </a:cubicBezTo>
                  <a:cubicBezTo>
                    <a:pt x="1715" y="1063"/>
                    <a:pt x="1907" y="765"/>
                    <a:pt x="2301" y="552"/>
                  </a:cubicBezTo>
                  <a:cubicBezTo>
                    <a:pt x="2571" y="410"/>
                    <a:pt x="2902" y="268"/>
                    <a:pt x="3219" y="268"/>
                  </a:cubicBezTo>
                  <a:cubicBezTo>
                    <a:pt x="3378" y="268"/>
                    <a:pt x="3533" y="303"/>
                    <a:pt x="3675" y="392"/>
                  </a:cubicBezTo>
                  <a:cubicBezTo>
                    <a:pt x="3698" y="405"/>
                    <a:pt x="3720" y="411"/>
                    <a:pt x="3742" y="411"/>
                  </a:cubicBezTo>
                  <a:cubicBezTo>
                    <a:pt x="3857" y="411"/>
                    <a:pt x="3929" y="239"/>
                    <a:pt x="3803" y="158"/>
                  </a:cubicBezTo>
                  <a:cubicBezTo>
                    <a:pt x="3623" y="46"/>
                    <a:pt x="3425" y="1"/>
                    <a:pt x="322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15"/>
            <p:cNvSpPr/>
            <p:nvPr/>
          </p:nvSpPr>
          <p:spPr>
            <a:xfrm flipH="1">
              <a:off x="5793402" y="3561629"/>
              <a:ext cx="2118231" cy="810175"/>
            </a:xfrm>
            <a:custGeom>
              <a:avLst/>
              <a:gdLst/>
              <a:ahLst/>
              <a:cxnLst/>
              <a:rect l="l" t="t" r="r" b="b"/>
              <a:pathLst>
                <a:path w="11619" h="4444" extrusionOk="0">
                  <a:moveTo>
                    <a:pt x="2254" y="1"/>
                  </a:moveTo>
                  <a:cubicBezTo>
                    <a:pt x="2132" y="1"/>
                    <a:pt x="2041" y="50"/>
                    <a:pt x="2002" y="178"/>
                  </a:cubicBezTo>
                  <a:cubicBezTo>
                    <a:pt x="1885" y="562"/>
                    <a:pt x="2876" y="977"/>
                    <a:pt x="2918" y="1169"/>
                  </a:cubicBezTo>
                  <a:cubicBezTo>
                    <a:pt x="2950" y="1371"/>
                    <a:pt x="1545" y="1861"/>
                    <a:pt x="948" y="2042"/>
                  </a:cubicBezTo>
                  <a:cubicBezTo>
                    <a:pt x="352" y="2212"/>
                    <a:pt x="0" y="2447"/>
                    <a:pt x="341" y="2649"/>
                  </a:cubicBezTo>
                  <a:cubicBezTo>
                    <a:pt x="417" y="2693"/>
                    <a:pt x="522" y="2710"/>
                    <a:pt x="644" y="2710"/>
                  </a:cubicBezTo>
                  <a:cubicBezTo>
                    <a:pt x="1057" y="2710"/>
                    <a:pt x="1666" y="2510"/>
                    <a:pt x="2002" y="2436"/>
                  </a:cubicBezTo>
                  <a:cubicBezTo>
                    <a:pt x="2040" y="2428"/>
                    <a:pt x="2073" y="2424"/>
                    <a:pt x="2102" y="2424"/>
                  </a:cubicBezTo>
                  <a:cubicBezTo>
                    <a:pt x="2417" y="2424"/>
                    <a:pt x="2298" y="2863"/>
                    <a:pt x="2152" y="3107"/>
                  </a:cubicBezTo>
                  <a:cubicBezTo>
                    <a:pt x="1992" y="3352"/>
                    <a:pt x="1577" y="3905"/>
                    <a:pt x="1566" y="4385"/>
                  </a:cubicBezTo>
                  <a:cubicBezTo>
                    <a:pt x="1647" y="4425"/>
                    <a:pt x="1748" y="4443"/>
                    <a:pt x="1863" y="4443"/>
                  </a:cubicBezTo>
                  <a:cubicBezTo>
                    <a:pt x="2592" y="4443"/>
                    <a:pt x="3886" y="3713"/>
                    <a:pt x="4281" y="3373"/>
                  </a:cubicBezTo>
                  <a:cubicBezTo>
                    <a:pt x="4814" y="2730"/>
                    <a:pt x="5143" y="2562"/>
                    <a:pt x="5407" y="2562"/>
                  </a:cubicBezTo>
                  <a:cubicBezTo>
                    <a:pt x="5602" y="2562"/>
                    <a:pt x="5762" y="2654"/>
                    <a:pt x="5943" y="2713"/>
                  </a:cubicBezTo>
                  <a:cubicBezTo>
                    <a:pt x="6319" y="2838"/>
                    <a:pt x="7757" y="3788"/>
                    <a:pt x="9340" y="3788"/>
                  </a:cubicBezTo>
                  <a:cubicBezTo>
                    <a:pt x="9502" y="3788"/>
                    <a:pt x="9665" y="3778"/>
                    <a:pt x="9829" y="3756"/>
                  </a:cubicBezTo>
                  <a:cubicBezTo>
                    <a:pt x="11597" y="3511"/>
                    <a:pt x="11618" y="2308"/>
                    <a:pt x="11544" y="1318"/>
                  </a:cubicBezTo>
                  <a:lnTo>
                    <a:pt x="11544" y="1318"/>
                  </a:lnTo>
                  <a:cubicBezTo>
                    <a:pt x="11346" y="1440"/>
                    <a:pt x="10799" y="1488"/>
                    <a:pt x="10200" y="1488"/>
                  </a:cubicBezTo>
                  <a:cubicBezTo>
                    <a:pt x="9447" y="1488"/>
                    <a:pt x="8612" y="1413"/>
                    <a:pt x="8285" y="1318"/>
                  </a:cubicBezTo>
                  <a:cubicBezTo>
                    <a:pt x="7710" y="1147"/>
                    <a:pt x="5687" y="817"/>
                    <a:pt x="5197" y="721"/>
                  </a:cubicBezTo>
                  <a:cubicBezTo>
                    <a:pt x="4718" y="636"/>
                    <a:pt x="3653" y="604"/>
                    <a:pt x="3206" y="370"/>
                  </a:cubicBezTo>
                  <a:cubicBezTo>
                    <a:pt x="2890" y="212"/>
                    <a:pt x="2506" y="1"/>
                    <a:pt x="2254" y="1"/>
                  </a:cubicBezTo>
                  <a:close/>
                </a:path>
              </a:pathLst>
            </a:custGeom>
            <a:solidFill>
              <a:srgbClr val="AF5A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15"/>
            <p:cNvSpPr/>
            <p:nvPr/>
          </p:nvSpPr>
          <p:spPr>
            <a:xfrm flipH="1">
              <a:off x="5688583" y="3731904"/>
              <a:ext cx="1112623" cy="531791"/>
            </a:xfrm>
            <a:custGeom>
              <a:avLst/>
              <a:gdLst/>
              <a:ahLst/>
              <a:cxnLst/>
              <a:rect l="l" t="t" r="r" b="b"/>
              <a:pathLst>
                <a:path w="6103" h="2917" extrusionOk="0">
                  <a:moveTo>
                    <a:pt x="341" y="0"/>
                  </a:moveTo>
                  <a:lnTo>
                    <a:pt x="341" y="0"/>
                  </a:lnTo>
                  <a:cubicBezTo>
                    <a:pt x="416" y="224"/>
                    <a:pt x="501" y="1406"/>
                    <a:pt x="1" y="1864"/>
                  </a:cubicBezTo>
                  <a:cubicBezTo>
                    <a:pt x="649" y="2383"/>
                    <a:pt x="2118" y="2917"/>
                    <a:pt x="3372" y="2917"/>
                  </a:cubicBezTo>
                  <a:cubicBezTo>
                    <a:pt x="3971" y="2917"/>
                    <a:pt x="4521" y="2795"/>
                    <a:pt x="4910" y="2492"/>
                  </a:cubicBezTo>
                  <a:cubicBezTo>
                    <a:pt x="6102" y="1545"/>
                    <a:pt x="5485" y="448"/>
                    <a:pt x="5463" y="373"/>
                  </a:cubicBezTo>
                  <a:lnTo>
                    <a:pt x="5463" y="373"/>
                  </a:lnTo>
                  <a:cubicBezTo>
                    <a:pt x="5240" y="433"/>
                    <a:pt x="4878" y="461"/>
                    <a:pt x="4432" y="461"/>
                  </a:cubicBezTo>
                  <a:cubicBezTo>
                    <a:pt x="3303" y="461"/>
                    <a:pt x="1639" y="283"/>
                    <a:pt x="3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15"/>
            <p:cNvSpPr/>
            <p:nvPr/>
          </p:nvSpPr>
          <p:spPr>
            <a:xfrm flipH="1">
              <a:off x="7031998" y="4098524"/>
              <a:ext cx="1032954" cy="480563"/>
            </a:xfrm>
            <a:custGeom>
              <a:avLst/>
              <a:gdLst/>
              <a:ahLst/>
              <a:cxnLst/>
              <a:rect l="l" t="t" r="r" b="b"/>
              <a:pathLst>
                <a:path w="5666" h="2636" extrusionOk="0">
                  <a:moveTo>
                    <a:pt x="2526" y="1"/>
                  </a:moveTo>
                  <a:cubicBezTo>
                    <a:pt x="2512" y="1"/>
                    <a:pt x="2497" y="1"/>
                    <a:pt x="2481" y="2"/>
                  </a:cubicBezTo>
                  <a:cubicBezTo>
                    <a:pt x="2109" y="23"/>
                    <a:pt x="1619" y="716"/>
                    <a:pt x="1257" y="907"/>
                  </a:cubicBezTo>
                  <a:lnTo>
                    <a:pt x="565" y="641"/>
                  </a:lnTo>
                  <a:cubicBezTo>
                    <a:pt x="565" y="641"/>
                    <a:pt x="160" y="982"/>
                    <a:pt x="85" y="1195"/>
                  </a:cubicBezTo>
                  <a:lnTo>
                    <a:pt x="0" y="2025"/>
                  </a:lnTo>
                  <a:cubicBezTo>
                    <a:pt x="0" y="2025"/>
                    <a:pt x="2694" y="2558"/>
                    <a:pt x="3355" y="2622"/>
                  </a:cubicBezTo>
                  <a:cubicBezTo>
                    <a:pt x="3435" y="2631"/>
                    <a:pt x="3511" y="2635"/>
                    <a:pt x="3585" y="2635"/>
                  </a:cubicBezTo>
                  <a:cubicBezTo>
                    <a:pt x="4106" y="2635"/>
                    <a:pt x="4458" y="2416"/>
                    <a:pt x="4654" y="2164"/>
                  </a:cubicBezTo>
                  <a:cubicBezTo>
                    <a:pt x="4877" y="1887"/>
                    <a:pt x="5271" y="1567"/>
                    <a:pt x="5271" y="1280"/>
                  </a:cubicBezTo>
                  <a:cubicBezTo>
                    <a:pt x="5655" y="907"/>
                    <a:pt x="5665" y="503"/>
                    <a:pt x="5495" y="396"/>
                  </a:cubicBezTo>
                  <a:cubicBezTo>
                    <a:pt x="5472" y="381"/>
                    <a:pt x="5439" y="375"/>
                    <a:pt x="5398" y="375"/>
                  </a:cubicBezTo>
                  <a:cubicBezTo>
                    <a:pt x="5140" y="375"/>
                    <a:pt x="4558" y="645"/>
                    <a:pt x="3951" y="939"/>
                  </a:cubicBezTo>
                  <a:cubicBezTo>
                    <a:pt x="3420" y="1213"/>
                    <a:pt x="2986" y="1340"/>
                    <a:pt x="2530" y="1340"/>
                  </a:cubicBezTo>
                  <a:cubicBezTo>
                    <a:pt x="2382" y="1340"/>
                    <a:pt x="2233" y="1327"/>
                    <a:pt x="2077" y="1301"/>
                  </a:cubicBezTo>
                  <a:cubicBezTo>
                    <a:pt x="2077" y="1301"/>
                    <a:pt x="2300" y="907"/>
                    <a:pt x="2513" y="566"/>
                  </a:cubicBezTo>
                  <a:cubicBezTo>
                    <a:pt x="2728" y="230"/>
                    <a:pt x="2844" y="1"/>
                    <a:pt x="2526" y="1"/>
                  </a:cubicBezTo>
                  <a:close/>
                </a:path>
              </a:pathLst>
            </a:custGeom>
            <a:solidFill>
              <a:srgbClr val="AF5A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15"/>
            <p:cNvSpPr/>
            <p:nvPr/>
          </p:nvSpPr>
          <p:spPr>
            <a:xfrm flipH="1">
              <a:off x="6593187" y="1353525"/>
              <a:ext cx="996128" cy="1080537"/>
            </a:xfrm>
            <a:custGeom>
              <a:avLst/>
              <a:gdLst/>
              <a:ahLst/>
              <a:cxnLst/>
              <a:rect l="l" t="t" r="r" b="b"/>
              <a:pathLst>
                <a:path w="5464" h="5927" extrusionOk="0">
                  <a:moveTo>
                    <a:pt x="2463" y="1"/>
                  </a:moveTo>
                  <a:cubicBezTo>
                    <a:pt x="2018" y="1"/>
                    <a:pt x="1643" y="106"/>
                    <a:pt x="1459" y="342"/>
                  </a:cubicBezTo>
                  <a:cubicBezTo>
                    <a:pt x="405" y="1631"/>
                    <a:pt x="0" y="2685"/>
                    <a:pt x="352" y="4006"/>
                  </a:cubicBezTo>
                  <a:cubicBezTo>
                    <a:pt x="696" y="5225"/>
                    <a:pt x="1494" y="5926"/>
                    <a:pt x="2452" y="5926"/>
                  </a:cubicBezTo>
                  <a:cubicBezTo>
                    <a:pt x="2532" y="5926"/>
                    <a:pt x="2613" y="5922"/>
                    <a:pt x="2694" y="5912"/>
                  </a:cubicBezTo>
                  <a:cubicBezTo>
                    <a:pt x="3770" y="5773"/>
                    <a:pt x="4398" y="5071"/>
                    <a:pt x="4547" y="4474"/>
                  </a:cubicBezTo>
                  <a:cubicBezTo>
                    <a:pt x="4696" y="3867"/>
                    <a:pt x="4664" y="3739"/>
                    <a:pt x="4984" y="3218"/>
                  </a:cubicBezTo>
                  <a:cubicBezTo>
                    <a:pt x="5303" y="2696"/>
                    <a:pt x="5463" y="2483"/>
                    <a:pt x="5197" y="1503"/>
                  </a:cubicBezTo>
                  <a:cubicBezTo>
                    <a:pt x="5031" y="621"/>
                    <a:pt x="3541" y="1"/>
                    <a:pt x="2463" y="1"/>
                  </a:cubicBezTo>
                  <a:close/>
                </a:path>
              </a:pathLst>
            </a:custGeom>
            <a:solidFill>
              <a:srgbClr val="AF5A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5"/>
            <p:cNvSpPr/>
            <p:nvPr/>
          </p:nvSpPr>
          <p:spPr>
            <a:xfrm flipH="1">
              <a:off x="6989524" y="2224953"/>
              <a:ext cx="493324" cy="230072"/>
            </a:xfrm>
            <a:custGeom>
              <a:avLst/>
              <a:gdLst/>
              <a:ahLst/>
              <a:cxnLst/>
              <a:rect l="l" t="t" r="r" b="b"/>
              <a:pathLst>
                <a:path w="2706" h="1262" extrusionOk="0">
                  <a:moveTo>
                    <a:pt x="175" y="0"/>
                  </a:moveTo>
                  <a:cubicBezTo>
                    <a:pt x="84" y="0"/>
                    <a:pt x="0" y="93"/>
                    <a:pt x="66" y="195"/>
                  </a:cubicBezTo>
                  <a:cubicBezTo>
                    <a:pt x="321" y="599"/>
                    <a:pt x="673" y="929"/>
                    <a:pt x="1120" y="1110"/>
                  </a:cubicBezTo>
                  <a:cubicBezTo>
                    <a:pt x="1368" y="1214"/>
                    <a:pt x="1628" y="1262"/>
                    <a:pt x="1890" y="1262"/>
                  </a:cubicBezTo>
                  <a:cubicBezTo>
                    <a:pt x="2113" y="1262"/>
                    <a:pt x="2337" y="1227"/>
                    <a:pt x="2558" y="1164"/>
                  </a:cubicBezTo>
                  <a:cubicBezTo>
                    <a:pt x="2705" y="1134"/>
                    <a:pt x="2653" y="914"/>
                    <a:pt x="2510" y="914"/>
                  </a:cubicBezTo>
                  <a:cubicBezTo>
                    <a:pt x="2498" y="914"/>
                    <a:pt x="2485" y="916"/>
                    <a:pt x="2472" y="919"/>
                  </a:cubicBezTo>
                  <a:cubicBezTo>
                    <a:pt x="2272" y="969"/>
                    <a:pt x="2070" y="998"/>
                    <a:pt x="1870" y="998"/>
                  </a:cubicBezTo>
                  <a:cubicBezTo>
                    <a:pt x="1643" y="998"/>
                    <a:pt x="1420" y="961"/>
                    <a:pt x="1205" y="876"/>
                  </a:cubicBezTo>
                  <a:cubicBezTo>
                    <a:pt x="822" y="716"/>
                    <a:pt x="513" y="408"/>
                    <a:pt x="289" y="67"/>
                  </a:cubicBezTo>
                  <a:cubicBezTo>
                    <a:pt x="259" y="20"/>
                    <a:pt x="216" y="0"/>
                    <a:pt x="175" y="0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5"/>
            <p:cNvSpPr/>
            <p:nvPr/>
          </p:nvSpPr>
          <p:spPr>
            <a:xfrm flipH="1">
              <a:off x="6438037" y="977425"/>
              <a:ext cx="1982229" cy="1744683"/>
            </a:xfrm>
            <a:custGeom>
              <a:avLst/>
              <a:gdLst/>
              <a:ahLst/>
              <a:cxnLst/>
              <a:rect l="l" t="t" r="r" b="b"/>
              <a:pathLst>
                <a:path w="10873" h="9570" extrusionOk="0">
                  <a:moveTo>
                    <a:pt x="7716" y="1"/>
                  </a:moveTo>
                  <a:cubicBezTo>
                    <a:pt x="7583" y="1"/>
                    <a:pt x="7439" y="62"/>
                    <a:pt x="7274" y="212"/>
                  </a:cubicBezTo>
                  <a:cubicBezTo>
                    <a:pt x="7148" y="326"/>
                    <a:pt x="7038" y="364"/>
                    <a:pt x="6934" y="364"/>
                  </a:cubicBezTo>
                  <a:cubicBezTo>
                    <a:pt x="6746" y="364"/>
                    <a:pt x="6578" y="239"/>
                    <a:pt x="6379" y="212"/>
                  </a:cubicBezTo>
                  <a:cubicBezTo>
                    <a:pt x="6353" y="208"/>
                    <a:pt x="6328" y="206"/>
                    <a:pt x="6302" y="206"/>
                  </a:cubicBezTo>
                  <a:cubicBezTo>
                    <a:pt x="6034" y="206"/>
                    <a:pt x="5788" y="414"/>
                    <a:pt x="5623" y="861"/>
                  </a:cubicBezTo>
                  <a:cubicBezTo>
                    <a:pt x="5501" y="839"/>
                    <a:pt x="5381" y="824"/>
                    <a:pt x="5263" y="824"/>
                  </a:cubicBezTo>
                  <a:cubicBezTo>
                    <a:pt x="4938" y="824"/>
                    <a:pt x="4632" y="939"/>
                    <a:pt x="4367" y="1330"/>
                  </a:cubicBezTo>
                  <a:cubicBezTo>
                    <a:pt x="4026" y="1862"/>
                    <a:pt x="3919" y="1809"/>
                    <a:pt x="3504" y="1852"/>
                  </a:cubicBezTo>
                  <a:cubicBezTo>
                    <a:pt x="3089" y="1894"/>
                    <a:pt x="2833" y="2054"/>
                    <a:pt x="2822" y="2597"/>
                  </a:cubicBezTo>
                  <a:cubicBezTo>
                    <a:pt x="2812" y="3140"/>
                    <a:pt x="2812" y="3492"/>
                    <a:pt x="2237" y="3502"/>
                  </a:cubicBezTo>
                  <a:cubicBezTo>
                    <a:pt x="1683" y="3513"/>
                    <a:pt x="1577" y="3939"/>
                    <a:pt x="1683" y="4163"/>
                  </a:cubicBezTo>
                  <a:cubicBezTo>
                    <a:pt x="1821" y="4514"/>
                    <a:pt x="1821" y="4578"/>
                    <a:pt x="1385" y="4610"/>
                  </a:cubicBezTo>
                  <a:cubicBezTo>
                    <a:pt x="852" y="4631"/>
                    <a:pt x="1044" y="5206"/>
                    <a:pt x="906" y="5494"/>
                  </a:cubicBezTo>
                  <a:cubicBezTo>
                    <a:pt x="693" y="5962"/>
                    <a:pt x="107" y="5888"/>
                    <a:pt x="54" y="6324"/>
                  </a:cubicBezTo>
                  <a:cubicBezTo>
                    <a:pt x="1" y="6761"/>
                    <a:pt x="469" y="6878"/>
                    <a:pt x="469" y="7165"/>
                  </a:cubicBezTo>
                  <a:cubicBezTo>
                    <a:pt x="480" y="7613"/>
                    <a:pt x="277" y="7591"/>
                    <a:pt x="405" y="7858"/>
                  </a:cubicBezTo>
                  <a:cubicBezTo>
                    <a:pt x="477" y="7940"/>
                    <a:pt x="629" y="8082"/>
                    <a:pt x="831" y="8082"/>
                  </a:cubicBezTo>
                  <a:cubicBezTo>
                    <a:pt x="838" y="8082"/>
                    <a:pt x="845" y="8082"/>
                    <a:pt x="852" y="8081"/>
                  </a:cubicBezTo>
                  <a:cubicBezTo>
                    <a:pt x="1065" y="8081"/>
                    <a:pt x="1183" y="8145"/>
                    <a:pt x="1225" y="8347"/>
                  </a:cubicBezTo>
                  <a:cubicBezTo>
                    <a:pt x="1262" y="8524"/>
                    <a:pt x="1389" y="8929"/>
                    <a:pt x="1740" y="8929"/>
                  </a:cubicBezTo>
                  <a:cubicBezTo>
                    <a:pt x="1791" y="8929"/>
                    <a:pt x="1846" y="8920"/>
                    <a:pt x="1907" y="8901"/>
                  </a:cubicBezTo>
                  <a:lnTo>
                    <a:pt x="1907" y="8901"/>
                  </a:lnTo>
                  <a:cubicBezTo>
                    <a:pt x="1898" y="9168"/>
                    <a:pt x="2209" y="9324"/>
                    <a:pt x="2492" y="9324"/>
                  </a:cubicBezTo>
                  <a:cubicBezTo>
                    <a:pt x="2547" y="9324"/>
                    <a:pt x="2602" y="9318"/>
                    <a:pt x="2652" y="9306"/>
                  </a:cubicBezTo>
                  <a:cubicBezTo>
                    <a:pt x="2674" y="9300"/>
                    <a:pt x="2696" y="9297"/>
                    <a:pt x="2718" y="9297"/>
                  </a:cubicBezTo>
                  <a:cubicBezTo>
                    <a:pt x="2938" y="9297"/>
                    <a:pt x="3162" y="9569"/>
                    <a:pt x="3494" y="9569"/>
                  </a:cubicBezTo>
                  <a:cubicBezTo>
                    <a:pt x="3596" y="9569"/>
                    <a:pt x="3708" y="9544"/>
                    <a:pt x="3834" y="9476"/>
                  </a:cubicBezTo>
                  <a:cubicBezTo>
                    <a:pt x="4409" y="9167"/>
                    <a:pt x="4782" y="8816"/>
                    <a:pt x="4697" y="8497"/>
                  </a:cubicBezTo>
                  <a:cubicBezTo>
                    <a:pt x="4622" y="8177"/>
                    <a:pt x="4484" y="7985"/>
                    <a:pt x="4782" y="7666"/>
                  </a:cubicBezTo>
                  <a:cubicBezTo>
                    <a:pt x="5069" y="7346"/>
                    <a:pt x="5101" y="7240"/>
                    <a:pt x="5101" y="6910"/>
                  </a:cubicBezTo>
                  <a:cubicBezTo>
                    <a:pt x="5112" y="6558"/>
                    <a:pt x="5208" y="6484"/>
                    <a:pt x="5357" y="6324"/>
                  </a:cubicBezTo>
                  <a:cubicBezTo>
                    <a:pt x="5495" y="6175"/>
                    <a:pt x="5495" y="6015"/>
                    <a:pt x="5421" y="5685"/>
                  </a:cubicBezTo>
                  <a:cubicBezTo>
                    <a:pt x="5357" y="5355"/>
                    <a:pt x="5431" y="5206"/>
                    <a:pt x="5623" y="5036"/>
                  </a:cubicBezTo>
                  <a:cubicBezTo>
                    <a:pt x="5804" y="4844"/>
                    <a:pt x="5868" y="4716"/>
                    <a:pt x="5762" y="4503"/>
                  </a:cubicBezTo>
                  <a:cubicBezTo>
                    <a:pt x="5655" y="4290"/>
                    <a:pt x="5570" y="4131"/>
                    <a:pt x="5698" y="3939"/>
                  </a:cubicBezTo>
                  <a:cubicBezTo>
                    <a:pt x="5836" y="3768"/>
                    <a:pt x="6166" y="3673"/>
                    <a:pt x="6262" y="3396"/>
                  </a:cubicBezTo>
                  <a:cubicBezTo>
                    <a:pt x="6347" y="3130"/>
                    <a:pt x="6230" y="2608"/>
                    <a:pt x="6741" y="2544"/>
                  </a:cubicBezTo>
                  <a:cubicBezTo>
                    <a:pt x="6865" y="2301"/>
                    <a:pt x="7036" y="2200"/>
                    <a:pt x="7208" y="2200"/>
                  </a:cubicBezTo>
                  <a:cubicBezTo>
                    <a:pt x="7346" y="2200"/>
                    <a:pt x="7485" y="2265"/>
                    <a:pt x="7604" y="2374"/>
                  </a:cubicBezTo>
                  <a:cubicBezTo>
                    <a:pt x="7751" y="2508"/>
                    <a:pt x="7865" y="2533"/>
                    <a:pt x="7966" y="2533"/>
                  </a:cubicBezTo>
                  <a:cubicBezTo>
                    <a:pt x="8026" y="2533"/>
                    <a:pt x="8081" y="2524"/>
                    <a:pt x="8136" y="2524"/>
                  </a:cubicBezTo>
                  <a:cubicBezTo>
                    <a:pt x="8224" y="2524"/>
                    <a:pt x="8310" y="2546"/>
                    <a:pt x="8413" y="2661"/>
                  </a:cubicBezTo>
                  <a:cubicBezTo>
                    <a:pt x="8690" y="2980"/>
                    <a:pt x="8828" y="2831"/>
                    <a:pt x="8946" y="3087"/>
                  </a:cubicBezTo>
                  <a:cubicBezTo>
                    <a:pt x="9063" y="3343"/>
                    <a:pt x="9052" y="3502"/>
                    <a:pt x="9244" y="3619"/>
                  </a:cubicBezTo>
                  <a:cubicBezTo>
                    <a:pt x="9435" y="3737"/>
                    <a:pt x="9691" y="3779"/>
                    <a:pt x="9691" y="4056"/>
                  </a:cubicBezTo>
                  <a:cubicBezTo>
                    <a:pt x="9691" y="4322"/>
                    <a:pt x="9425" y="4588"/>
                    <a:pt x="9691" y="4982"/>
                  </a:cubicBezTo>
                  <a:cubicBezTo>
                    <a:pt x="9957" y="5355"/>
                    <a:pt x="9893" y="5621"/>
                    <a:pt x="9702" y="5941"/>
                  </a:cubicBezTo>
                  <a:cubicBezTo>
                    <a:pt x="9510" y="6260"/>
                    <a:pt x="9563" y="6590"/>
                    <a:pt x="9691" y="6857"/>
                  </a:cubicBezTo>
                  <a:cubicBezTo>
                    <a:pt x="9829" y="7123"/>
                    <a:pt x="9755" y="7432"/>
                    <a:pt x="9680" y="7645"/>
                  </a:cubicBezTo>
                  <a:cubicBezTo>
                    <a:pt x="9595" y="7858"/>
                    <a:pt x="9489" y="8039"/>
                    <a:pt x="9616" y="8262"/>
                  </a:cubicBezTo>
                  <a:cubicBezTo>
                    <a:pt x="9734" y="8486"/>
                    <a:pt x="9904" y="8614"/>
                    <a:pt x="9851" y="8827"/>
                  </a:cubicBezTo>
                  <a:cubicBezTo>
                    <a:pt x="9812" y="8955"/>
                    <a:pt x="9882" y="9044"/>
                    <a:pt x="10013" y="9044"/>
                  </a:cubicBezTo>
                  <a:cubicBezTo>
                    <a:pt x="10100" y="9044"/>
                    <a:pt x="10213" y="9005"/>
                    <a:pt x="10340" y="8912"/>
                  </a:cubicBezTo>
                  <a:cubicBezTo>
                    <a:pt x="10660" y="8678"/>
                    <a:pt x="10745" y="8198"/>
                    <a:pt x="10575" y="7879"/>
                  </a:cubicBezTo>
                  <a:cubicBezTo>
                    <a:pt x="10394" y="7559"/>
                    <a:pt x="10553" y="7357"/>
                    <a:pt x="10713" y="7080"/>
                  </a:cubicBezTo>
                  <a:cubicBezTo>
                    <a:pt x="10873" y="6803"/>
                    <a:pt x="10745" y="6431"/>
                    <a:pt x="10479" y="6228"/>
                  </a:cubicBezTo>
                  <a:cubicBezTo>
                    <a:pt x="10213" y="6026"/>
                    <a:pt x="10340" y="5760"/>
                    <a:pt x="10436" y="5376"/>
                  </a:cubicBezTo>
                  <a:cubicBezTo>
                    <a:pt x="10532" y="4993"/>
                    <a:pt x="10681" y="4290"/>
                    <a:pt x="10553" y="3353"/>
                  </a:cubicBezTo>
                  <a:cubicBezTo>
                    <a:pt x="10426" y="2427"/>
                    <a:pt x="10053" y="1181"/>
                    <a:pt x="9861" y="1170"/>
                  </a:cubicBezTo>
                  <a:cubicBezTo>
                    <a:pt x="9680" y="1160"/>
                    <a:pt x="9542" y="947"/>
                    <a:pt x="9435" y="787"/>
                  </a:cubicBezTo>
                  <a:cubicBezTo>
                    <a:pt x="9332" y="632"/>
                    <a:pt x="9209" y="478"/>
                    <a:pt x="8776" y="478"/>
                  </a:cubicBezTo>
                  <a:cubicBezTo>
                    <a:pt x="8762" y="478"/>
                    <a:pt x="8747" y="478"/>
                    <a:pt x="8733" y="478"/>
                  </a:cubicBezTo>
                  <a:cubicBezTo>
                    <a:pt x="8704" y="479"/>
                    <a:pt x="8677" y="479"/>
                    <a:pt x="8653" y="479"/>
                  </a:cubicBezTo>
                  <a:cubicBezTo>
                    <a:pt x="8278" y="479"/>
                    <a:pt x="8376" y="400"/>
                    <a:pt x="8136" y="191"/>
                  </a:cubicBezTo>
                  <a:cubicBezTo>
                    <a:pt x="8001" y="78"/>
                    <a:pt x="7866" y="1"/>
                    <a:pt x="7716" y="1"/>
                  </a:cubicBezTo>
                  <a:close/>
                </a:path>
              </a:pathLst>
            </a:custGeom>
            <a:solidFill>
              <a:srgbClr val="3D1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5"/>
            <p:cNvSpPr/>
            <p:nvPr/>
          </p:nvSpPr>
          <p:spPr>
            <a:xfrm flipH="1">
              <a:off x="7015412" y="4194964"/>
              <a:ext cx="482750" cy="249944"/>
            </a:xfrm>
            <a:custGeom>
              <a:avLst/>
              <a:gdLst/>
              <a:ahLst/>
              <a:cxnLst/>
              <a:rect l="l" t="t" r="r" b="b"/>
              <a:pathLst>
                <a:path w="2648" h="1371" extrusionOk="0">
                  <a:moveTo>
                    <a:pt x="2458" y="1"/>
                  </a:moveTo>
                  <a:cubicBezTo>
                    <a:pt x="2430" y="1"/>
                    <a:pt x="2401" y="12"/>
                    <a:pt x="2375" y="37"/>
                  </a:cubicBezTo>
                  <a:cubicBezTo>
                    <a:pt x="1814" y="579"/>
                    <a:pt x="1153" y="1102"/>
                    <a:pt x="366" y="1102"/>
                  </a:cubicBezTo>
                  <a:cubicBezTo>
                    <a:pt x="302" y="1102"/>
                    <a:pt x="237" y="1099"/>
                    <a:pt x="171" y="1092"/>
                  </a:cubicBezTo>
                  <a:cubicBezTo>
                    <a:pt x="168" y="1091"/>
                    <a:pt x="164" y="1091"/>
                    <a:pt x="161" y="1091"/>
                  </a:cubicBezTo>
                  <a:cubicBezTo>
                    <a:pt x="1" y="1091"/>
                    <a:pt x="4" y="1347"/>
                    <a:pt x="171" y="1358"/>
                  </a:cubicBezTo>
                  <a:cubicBezTo>
                    <a:pt x="245" y="1366"/>
                    <a:pt x="317" y="1370"/>
                    <a:pt x="389" y="1370"/>
                  </a:cubicBezTo>
                  <a:cubicBezTo>
                    <a:pt x="1242" y="1370"/>
                    <a:pt x="1967" y="809"/>
                    <a:pt x="2556" y="229"/>
                  </a:cubicBezTo>
                  <a:cubicBezTo>
                    <a:pt x="2648" y="138"/>
                    <a:pt x="2558" y="1"/>
                    <a:pt x="2458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5"/>
            <p:cNvSpPr/>
            <p:nvPr/>
          </p:nvSpPr>
          <p:spPr>
            <a:xfrm flipH="1">
              <a:off x="7021427" y="4147564"/>
              <a:ext cx="649379" cy="217311"/>
            </a:xfrm>
            <a:custGeom>
              <a:avLst/>
              <a:gdLst/>
              <a:ahLst/>
              <a:cxnLst/>
              <a:rect l="l" t="t" r="r" b="b"/>
              <a:pathLst>
                <a:path w="3562" h="1192" extrusionOk="0">
                  <a:moveTo>
                    <a:pt x="3195" y="0"/>
                  </a:moveTo>
                  <a:cubicBezTo>
                    <a:pt x="2813" y="0"/>
                    <a:pt x="2242" y="337"/>
                    <a:pt x="2045" y="436"/>
                  </a:cubicBezTo>
                  <a:cubicBezTo>
                    <a:pt x="1725" y="596"/>
                    <a:pt x="1384" y="681"/>
                    <a:pt x="1044" y="777"/>
                  </a:cubicBezTo>
                  <a:cubicBezTo>
                    <a:pt x="756" y="851"/>
                    <a:pt x="468" y="926"/>
                    <a:pt x="181" y="936"/>
                  </a:cubicBezTo>
                  <a:cubicBezTo>
                    <a:pt x="177" y="936"/>
                    <a:pt x="174" y="936"/>
                    <a:pt x="171" y="936"/>
                  </a:cubicBezTo>
                  <a:cubicBezTo>
                    <a:pt x="0" y="936"/>
                    <a:pt x="3" y="1192"/>
                    <a:pt x="181" y="1192"/>
                  </a:cubicBezTo>
                  <a:cubicBezTo>
                    <a:pt x="724" y="1181"/>
                    <a:pt x="1288" y="1011"/>
                    <a:pt x="1800" y="819"/>
                  </a:cubicBezTo>
                  <a:cubicBezTo>
                    <a:pt x="2076" y="713"/>
                    <a:pt x="2332" y="564"/>
                    <a:pt x="2598" y="447"/>
                  </a:cubicBezTo>
                  <a:cubicBezTo>
                    <a:pt x="2660" y="415"/>
                    <a:pt x="2990" y="265"/>
                    <a:pt x="3171" y="265"/>
                  </a:cubicBezTo>
                  <a:cubicBezTo>
                    <a:pt x="3238" y="265"/>
                    <a:pt x="3285" y="285"/>
                    <a:pt x="3290" y="340"/>
                  </a:cubicBezTo>
                  <a:cubicBezTo>
                    <a:pt x="3296" y="425"/>
                    <a:pt x="3365" y="468"/>
                    <a:pt x="3432" y="468"/>
                  </a:cubicBezTo>
                  <a:cubicBezTo>
                    <a:pt x="3498" y="468"/>
                    <a:pt x="3562" y="425"/>
                    <a:pt x="3557" y="340"/>
                  </a:cubicBezTo>
                  <a:cubicBezTo>
                    <a:pt x="3535" y="88"/>
                    <a:pt x="3389" y="0"/>
                    <a:pt x="3195" y="0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5"/>
            <p:cNvSpPr/>
            <p:nvPr/>
          </p:nvSpPr>
          <p:spPr>
            <a:xfrm flipH="1">
              <a:off x="7068281" y="4310547"/>
              <a:ext cx="427876" cy="202179"/>
            </a:xfrm>
            <a:custGeom>
              <a:avLst/>
              <a:gdLst/>
              <a:ahLst/>
              <a:cxnLst/>
              <a:rect l="l" t="t" r="r" b="b"/>
              <a:pathLst>
                <a:path w="2347" h="1109" extrusionOk="0">
                  <a:moveTo>
                    <a:pt x="2139" y="1"/>
                  </a:moveTo>
                  <a:cubicBezTo>
                    <a:pt x="2111" y="1"/>
                    <a:pt x="2082" y="10"/>
                    <a:pt x="2056" y="32"/>
                  </a:cubicBezTo>
                  <a:cubicBezTo>
                    <a:pt x="1736" y="309"/>
                    <a:pt x="1374" y="628"/>
                    <a:pt x="980" y="777"/>
                  </a:cubicBezTo>
                  <a:cubicBezTo>
                    <a:pt x="771" y="856"/>
                    <a:pt x="562" y="863"/>
                    <a:pt x="341" y="863"/>
                  </a:cubicBezTo>
                  <a:cubicBezTo>
                    <a:pt x="292" y="863"/>
                    <a:pt x="242" y="862"/>
                    <a:pt x="192" y="862"/>
                  </a:cubicBezTo>
                  <a:cubicBezTo>
                    <a:pt x="185" y="861"/>
                    <a:pt x="178" y="861"/>
                    <a:pt x="171" y="861"/>
                  </a:cubicBezTo>
                  <a:cubicBezTo>
                    <a:pt x="1" y="861"/>
                    <a:pt x="7" y="1107"/>
                    <a:pt x="181" y="1107"/>
                  </a:cubicBezTo>
                  <a:cubicBezTo>
                    <a:pt x="264" y="1107"/>
                    <a:pt x="347" y="1109"/>
                    <a:pt x="432" y="1109"/>
                  </a:cubicBezTo>
                  <a:cubicBezTo>
                    <a:pt x="643" y="1109"/>
                    <a:pt x="857" y="1098"/>
                    <a:pt x="1055" y="1022"/>
                  </a:cubicBezTo>
                  <a:cubicBezTo>
                    <a:pt x="1512" y="862"/>
                    <a:pt x="1885" y="511"/>
                    <a:pt x="2237" y="223"/>
                  </a:cubicBezTo>
                  <a:cubicBezTo>
                    <a:pt x="2347" y="139"/>
                    <a:pt x="2248" y="1"/>
                    <a:pt x="2139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15"/>
            <p:cNvSpPr/>
            <p:nvPr/>
          </p:nvSpPr>
          <p:spPr>
            <a:xfrm flipH="1">
              <a:off x="7730966" y="4178921"/>
              <a:ext cx="165171" cy="139101"/>
            </a:xfrm>
            <a:custGeom>
              <a:avLst/>
              <a:gdLst/>
              <a:ahLst/>
              <a:cxnLst/>
              <a:rect l="l" t="t" r="r" b="b"/>
              <a:pathLst>
                <a:path w="906" h="763" extrusionOk="0">
                  <a:moveTo>
                    <a:pt x="762" y="0"/>
                  </a:moveTo>
                  <a:cubicBezTo>
                    <a:pt x="730" y="0"/>
                    <a:pt x="698" y="14"/>
                    <a:pt x="672" y="40"/>
                  </a:cubicBezTo>
                  <a:cubicBezTo>
                    <a:pt x="565" y="125"/>
                    <a:pt x="459" y="221"/>
                    <a:pt x="331" y="306"/>
                  </a:cubicBezTo>
                  <a:cubicBezTo>
                    <a:pt x="310" y="317"/>
                    <a:pt x="278" y="338"/>
                    <a:pt x="267" y="360"/>
                  </a:cubicBezTo>
                  <a:cubicBezTo>
                    <a:pt x="256" y="370"/>
                    <a:pt x="246" y="370"/>
                    <a:pt x="224" y="381"/>
                  </a:cubicBezTo>
                  <a:lnTo>
                    <a:pt x="214" y="392"/>
                  </a:lnTo>
                  <a:cubicBezTo>
                    <a:pt x="214" y="392"/>
                    <a:pt x="214" y="392"/>
                    <a:pt x="214" y="392"/>
                  </a:cubicBezTo>
                  <a:lnTo>
                    <a:pt x="214" y="392"/>
                  </a:lnTo>
                  <a:cubicBezTo>
                    <a:pt x="214" y="392"/>
                    <a:pt x="214" y="392"/>
                    <a:pt x="214" y="392"/>
                  </a:cubicBezTo>
                  <a:lnTo>
                    <a:pt x="214" y="392"/>
                  </a:lnTo>
                  <a:cubicBezTo>
                    <a:pt x="171" y="434"/>
                    <a:pt x="118" y="466"/>
                    <a:pt x="86" y="498"/>
                  </a:cubicBezTo>
                  <a:cubicBezTo>
                    <a:pt x="54" y="530"/>
                    <a:pt x="33" y="541"/>
                    <a:pt x="11" y="583"/>
                  </a:cubicBezTo>
                  <a:cubicBezTo>
                    <a:pt x="1" y="605"/>
                    <a:pt x="11" y="658"/>
                    <a:pt x="33" y="690"/>
                  </a:cubicBezTo>
                  <a:cubicBezTo>
                    <a:pt x="55" y="734"/>
                    <a:pt x="107" y="762"/>
                    <a:pt x="154" y="762"/>
                  </a:cubicBezTo>
                  <a:cubicBezTo>
                    <a:pt x="176" y="762"/>
                    <a:pt x="197" y="756"/>
                    <a:pt x="214" y="743"/>
                  </a:cubicBezTo>
                  <a:cubicBezTo>
                    <a:pt x="427" y="583"/>
                    <a:pt x="650" y="413"/>
                    <a:pt x="853" y="221"/>
                  </a:cubicBezTo>
                  <a:cubicBezTo>
                    <a:pt x="906" y="179"/>
                    <a:pt x="906" y="72"/>
                    <a:pt x="853" y="40"/>
                  </a:cubicBezTo>
                  <a:cubicBezTo>
                    <a:pt x="826" y="14"/>
                    <a:pt x="794" y="0"/>
                    <a:pt x="762" y="0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 flipH="1">
              <a:off x="7381485" y="4110556"/>
              <a:ext cx="136001" cy="227155"/>
            </a:xfrm>
            <a:custGeom>
              <a:avLst/>
              <a:gdLst/>
              <a:ahLst/>
              <a:cxnLst/>
              <a:rect l="l" t="t" r="r" b="b"/>
              <a:pathLst>
                <a:path w="746" h="1246" extrusionOk="0">
                  <a:moveTo>
                    <a:pt x="590" y="1"/>
                  </a:moveTo>
                  <a:cubicBezTo>
                    <a:pt x="544" y="1"/>
                    <a:pt x="498" y="19"/>
                    <a:pt x="469" y="64"/>
                  </a:cubicBezTo>
                  <a:cubicBezTo>
                    <a:pt x="362" y="234"/>
                    <a:pt x="266" y="415"/>
                    <a:pt x="181" y="596"/>
                  </a:cubicBezTo>
                  <a:cubicBezTo>
                    <a:pt x="107" y="756"/>
                    <a:pt x="32" y="926"/>
                    <a:pt x="11" y="1118"/>
                  </a:cubicBezTo>
                  <a:cubicBezTo>
                    <a:pt x="0" y="1182"/>
                    <a:pt x="75" y="1246"/>
                    <a:pt x="149" y="1246"/>
                  </a:cubicBezTo>
                  <a:cubicBezTo>
                    <a:pt x="217" y="1246"/>
                    <a:pt x="258" y="1194"/>
                    <a:pt x="273" y="1137"/>
                  </a:cubicBezTo>
                  <a:lnTo>
                    <a:pt x="273" y="1137"/>
                  </a:lnTo>
                  <a:cubicBezTo>
                    <a:pt x="273" y="1137"/>
                    <a:pt x="273" y="1137"/>
                    <a:pt x="273" y="1137"/>
                  </a:cubicBezTo>
                  <a:cubicBezTo>
                    <a:pt x="274" y="1137"/>
                    <a:pt x="275" y="1135"/>
                    <a:pt x="277" y="1129"/>
                  </a:cubicBezTo>
                  <a:lnTo>
                    <a:pt x="277" y="1107"/>
                  </a:lnTo>
                  <a:cubicBezTo>
                    <a:pt x="277" y="1086"/>
                    <a:pt x="298" y="1075"/>
                    <a:pt x="298" y="1065"/>
                  </a:cubicBezTo>
                  <a:cubicBezTo>
                    <a:pt x="309" y="1022"/>
                    <a:pt x="320" y="1001"/>
                    <a:pt x="330" y="958"/>
                  </a:cubicBezTo>
                  <a:cubicBezTo>
                    <a:pt x="352" y="926"/>
                    <a:pt x="352" y="916"/>
                    <a:pt x="362" y="894"/>
                  </a:cubicBezTo>
                  <a:cubicBezTo>
                    <a:pt x="362" y="873"/>
                    <a:pt x="373" y="873"/>
                    <a:pt x="373" y="862"/>
                  </a:cubicBezTo>
                  <a:cubicBezTo>
                    <a:pt x="373" y="855"/>
                    <a:pt x="378" y="847"/>
                    <a:pt x="378" y="847"/>
                  </a:cubicBezTo>
                  <a:lnTo>
                    <a:pt x="378" y="847"/>
                  </a:lnTo>
                  <a:cubicBezTo>
                    <a:pt x="377" y="847"/>
                    <a:pt x="376" y="849"/>
                    <a:pt x="373" y="852"/>
                  </a:cubicBezTo>
                  <a:cubicBezTo>
                    <a:pt x="384" y="799"/>
                    <a:pt x="416" y="756"/>
                    <a:pt x="437" y="703"/>
                  </a:cubicBezTo>
                  <a:cubicBezTo>
                    <a:pt x="522" y="532"/>
                    <a:pt x="618" y="351"/>
                    <a:pt x="703" y="192"/>
                  </a:cubicBezTo>
                  <a:cubicBezTo>
                    <a:pt x="746" y="128"/>
                    <a:pt x="724" y="53"/>
                    <a:pt x="650" y="11"/>
                  </a:cubicBezTo>
                  <a:cubicBezTo>
                    <a:pt x="630" y="4"/>
                    <a:pt x="610" y="1"/>
                    <a:pt x="590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15"/>
            <p:cNvSpPr/>
            <p:nvPr/>
          </p:nvSpPr>
          <p:spPr>
            <a:xfrm flipH="1">
              <a:off x="7264992" y="4104357"/>
              <a:ext cx="108838" cy="187777"/>
            </a:xfrm>
            <a:custGeom>
              <a:avLst/>
              <a:gdLst/>
              <a:ahLst/>
              <a:cxnLst/>
              <a:rect l="l" t="t" r="r" b="b"/>
              <a:pathLst>
                <a:path w="597" h="1030" extrusionOk="0">
                  <a:moveTo>
                    <a:pt x="446" y="1"/>
                  </a:moveTo>
                  <a:cubicBezTo>
                    <a:pt x="407" y="1"/>
                    <a:pt x="361" y="22"/>
                    <a:pt x="341" y="55"/>
                  </a:cubicBezTo>
                  <a:cubicBezTo>
                    <a:pt x="266" y="194"/>
                    <a:pt x="213" y="343"/>
                    <a:pt x="160" y="481"/>
                  </a:cubicBezTo>
                  <a:cubicBezTo>
                    <a:pt x="107" y="598"/>
                    <a:pt x="53" y="737"/>
                    <a:pt x="11" y="865"/>
                  </a:cubicBezTo>
                  <a:cubicBezTo>
                    <a:pt x="0" y="939"/>
                    <a:pt x="43" y="1014"/>
                    <a:pt x="107" y="1024"/>
                  </a:cubicBezTo>
                  <a:cubicBezTo>
                    <a:pt x="118" y="1028"/>
                    <a:pt x="130" y="1030"/>
                    <a:pt x="142" y="1030"/>
                  </a:cubicBezTo>
                  <a:cubicBezTo>
                    <a:pt x="198" y="1030"/>
                    <a:pt x="258" y="992"/>
                    <a:pt x="266" y="939"/>
                  </a:cubicBezTo>
                  <a:cubicBezTo>
                    <a:pt x="309" y="801"/>
                    <a:pt x="352" y="684"/>
                    <a:pt x="394" y="566"/>
                  </a:cubicBezTo>
                  <a:cubicBezTo>
                    <a:pt x="416" y="524"/>
                    <a:pt x="426" y="481"/>
                    <a:pt x="437" y="460"/>
                  </a:cubicBezTo>
                  <a:cubicBezTo>
                    <a:pt x="437" y="439"/>
                    <a:pt x="437" y="439"/>
                    <a:pt x="447" y="428"/>
                  </a:cubicBezTo>
                  <a:cubicBezTo>
                    <a:pt x="469" y="417"/>
                    <a:pt x="469" y="385"/>
                    <a:pt x="479" y="375"/>
                  </a:cubicBezTo>
                  <a:cubicBezTo>
                    <a:pt x="501" y="321"/>
                    <a:pt x="533" y="258"/>
                    <a:pt x="554" y="204"/>
                  </a:cubicBezTo>
                  <a:cubicBezTo>
                    <a:pt x="597" y="140"/>
                    <a:pt x="575" y="55"/>
                    <a:pt x="501" y="23"/>
                  </a:cubicBezTo>
                  <a:cubicBezTo>
                    <a:pt x="489" y="8"/>
                    <a:pt x="469" y="1"/>
                    <a:pt x="446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5"/>
            <p:cNvSpPr/>
            <p:nvPr/>
          </p:nvSpPr>
          <p:spPr>
            <a:xfrm flipH="1">
              <a:off x="6418545" y="3132660"/>
              <a:ext cx="112848" cy="103186"/>
            </a:xfrm>
            <a:custGeom>
              <a:avLst/>
              <a:gdLst/>
              <a:ahLst/>
              <a:cxnLst/>
              <a:rect l="l" t="t" r="r" b="b"/>
              <a:pathLst>
                <a:path w="619" h="566" extrusionOk="0">
                  <a:moveTo>
                    <a:pt x="236" y="275"/>
                  </a:moveTo>
                  <a:cubicBezTo>
                    <a:pt x="236" y="275"/>
                    <a:pt x="236" y="275"/>
                    <a:pt x="237" y="275"/>
                  </a:cubicBezTo>
                  <a:lnTo>
                    <a:pt x="237" y="275"/>
                  </a:lnTo>
                  <a:cubicBezTo>
                    <a:pt x="236" y="275"/>
                    <a:pt x="236" y="275"/>
                    <a:pt x="236" y="276"/>
                  </a:cubicBezTo>
                  <a:lnTo>
                    <a:pt x="236" y="276"/>
                  </a:lnTo>
                  <a:cubicBezTo>
                    <a:pt x="236" y="275"/>
                    <a:pt x="236" y="275"/>
                    <a:pt x="236" y="275"/>
                  </a:cubicBezTo>
                  <a:close/>
                  <a:moveTo>
                    <a:pt x="248" y="280"/>
                  </a:moveTo>
                  <a:cubicBezTo>
                    <a:pt x="249" y="280"/>
                    <a:pt x="249" y="280"/>
                    <a:pt x="250" y="281"/>
                  </a:cubicBezTo>
                  <a:lnTo>
                    <a:pt x="250" y="281"/>
                  </a:lnTo>
                  <a:lnTo>
                    <a:pt x="250" y="281"/>
                  </a:lnTo>
                  <a:lnTo>
                    <a:pt x="250" y="281"/>
                  </a:lnTo>
                  <a:cubicBezTo>
                    <a:pt x="250" y="281"/>
                    <a:pt x="250" y="281"/>
                    <a:pt x="250" y="281"/>
                  </a:cubicBezTo>
                  <a:lnTo>
                    <a:pt x="250" y="281"/>
                  </a:lnTo>
                  <a:cubicBezTo>
                    <a:pt x="250" y="281"/>
                    <a:pt x="250" y="281"/>
                    <a:pt x="250" y="281"/>
                  </a:cubicBezTo>
                  <a:lnTo>
                    <a:pt x="250" y="281"/>
                  </a:lnTo>
                  <a:lnTo>
                    <a:pt x="244" y="286"/>
                  </a:lnTo>
                  <a:lnTo>
                    <a:pt x="244" y="286"/>
                  </a:lnTo>
                  <a:cubicBezTo>
                    <a:pt x="244" y="285"/>
                    <a:pt x="243" y="285"/>
                    <a:pt x="243" y="284"/>
                  </a:cubicBezTo>
                  <a:lnTo>
                    <a:pt x="243" y="284"/>
                  </a:lnTo>
                  <a:cubicBezTo>
                    <a:pt x="245" y="283"/>
                    <a:pt x="247" y="281"/>
                    <a:pt x="248" y="280"/>
                  </a:cubicBezTo>
                  <a:close/>
                  <a:moveTo>
                    <a:pt x="271" y="1"/>
                  </a:moveTo>
                  <a:cubicBezTo>
                    <a:pt x="222" y="1"/>
                    <a:pt x="174" y="14"/>
                    <a:pt x="129" y="40"/>
                  </a:cubicBezTo>
                  <a:cubicBezTo>
                    <a:pt x="86" y="61"/>
                    <a:pt x="33" y="103"/>
                    <a:pt x="22" y="146"/>
                  </a:cubicBezTo>
                  <a:cubicBezTo>
                    <a:pt x="11" y="167"/>
                    <a:pt x="1" y="210"/>
                    <a:pt x="11" y="253"/>
                  </a:cubicBezTo>
                  <a:cubicBezTo>
                    <a:pt x="22" y="274"/>
                    <a:pt x="33" y="316"/>
                    <a:pt x="75" y="327"/>
                  </a:cubicBezTo>
                  <a:cubicBezTo>
                    <a:pt x="92" y="344"/>
                    <a:pt x="115" y="353"/>
                    <a:pt x="138" y="353"/>
                  </a:cubicBezTo>
                  <a:cubicBezTo>
                    <a:pt x="172" y="353"/>
                    <a:pt x="210" y="333"/>
                    <a:pt x="235" y="295"/>
                  </a:cubicBezTo>
                  <a:lnTo>
                    <a:pt x="244" y="286"/>
                  </a:lnTo>
                  <a:lnTo>
                    <a:pt x="244" y="286"/>
                  </a:lnTo>
                  <a:cubicBezTo>
                    <a:pt x="250" y="291"/>
                    <a:pt x="257" y="295"/>
                    <a:pt x="267" y="295"/>
                  </a:cubicBezTo>
                  <a:lnTo>
                    <a:pt x="267" y="295"/>
                  </a:lnTo>
                  <a:cubicBezTo>
                    <a:pt x="262" y="290"/>
                    <a:pt x="256" y="285"/>
                    <a:pt x="250" y="281"/>
                  </a:cubicBezTo>
                  <a:lnTo>
                    <a:pt x="250" y="281"/>
                  </a:lnTo>
                  <a:cubicBezTo>
                    <a:pt x="255" y="284"/>
                    <a:pt x="261" y="289"/>
                    <a:pt x="267" y="295"/>
                  </a:cubicBezTo>
                  <a:lnTo>
                    <a:pt x="267" y="295"/>
                  </a:lnTo>
                  <a:lnTo>
                    <a:pt x="252" y="281"/>
                  </a:lnTo>
                  <a:lnTo>
                    <a:pt x="252" y="281"/>
                  </a:lnTo>
                  <a:lnTo>
                    <a:pt x="267" y="295"/>
                  </a:lnTo>
                  <a:lnTo>
                    <a:pt x="267" y="295"/>
                  </a:lnTo>
                  <a:lnTo>
                    <a:pt x="267" y="295"/>
                  </a:lnTo>
                  <a:lnTo>
                    <a:pt x="267" y="295"/>
                  </a:lnTo>
                  <a:lnTo>
                    <a:pt x="288" y="316"/>
                  </a:lnTo>
                  <a:lnTo>
                    <a:pt x="267" y="295"/>
                  </a:lnTo>
                  <a:lnTo>
                    <a:pt x="267" y="295"/>
                  </a:lnTo>
                  <a:cubicBezTo>
                    <a:pt x="267" y="295"/>
                    <a:pt x="267" y="295"/>
                    <a:pt x="267" y="295"/>
                  </a:cubicBezTo>
                  <a:lnTo>
                    <a:pt x="267" y="295"/>
                  </a:lnTo>
                  <a:cubicBezTo>
                    <a:pt x="267" y="295"/>
                    <a:pt x="267" y="295"/>
                    <a:pt x="267" y="296"/>
                  </a:cubicBezTo>
                  <a:lnTo>
                    <a:pt x="267" y="296"/>
                  </a:lnTo>
                  <a:cubicBezTo>
                    <a:pt x="275" y="311"/>
                    <a:pt x="289" y="332"/>
                    <a:pt x="304" y="351"/>
                  </a:cubicBezTo>
                  <a:lnTo>
                    <a:pt x="304" y="351"/>
                  </a:lnTo>
                  <a:cubicBezTo>
                    <a:pt x="301" y="349"/>
                    <a:pt x="299" y="348"/>
                    <a:pt x="299" y="348"/>
                  </a:cubicBezTo>
                  <a:lnTo>
                    <a:pt x="299" y="348"/>
                  </a:lnTo>
                  <a:lnTo>
                    <a:pt x="342" y="466"/>
                  </a:lnTo>
                  <a:cubicBezTo>
                    <a:pt x="342" y="487"/>
                    <a:pt x="384" y="529"/>
                    <a:pt x="405" y="540"/>
                  </a:cubicBezTo>
                  <a:cubicBezTo>
                    <a:pt x="429" y="556"/>
                    <a:pt x="458" y="566"/>
                    <a:pt x="484" y="566"/>
                  </a:cubicBezTo>
                  <a:cubicBezTo>
                    <a:pt x="494" y="566"/>
                    <a:pt x="503" y="564"/>
                    <a:pt x="512" y="561"/>
                  </a:cubicBezTo>
                  <a:cubicBezTo>
                    <a:pt x="544" y="540"/>
                    <a:pt x="586" y="529"/>
                    <a:pt x="597" y="487"/>
                  </a:cubicBezTo>
                  <a:cubicBezTo>
                    <a:pt x="608" y="466"/>
                    <a:pt x="618" y="423"/>
                    <a:pt x="608" y="380"/>
                  </a:cubicBezTo>
                  <a:cubicBezTo>
                    <a:pt x="597" y="316"/>
                    <a:pt x="565" y="253"/>
                    <a:pt x="544" y="189"/>
                  </a:cubicBezTo>
                  <a:cubicBezTo>
                    <a:pt x="512" y="135"/>
                    <a:pt x="480" y="82"/>
                    <a:pt x="427" y="50"/>
                  </a:cubicBezTo>
                  <a:cubicBezTo>
                    <a:pt x="377" y="17"/>
                    <a:pt x="324" y="1"/>
                    <a:pt x="2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 flipH="1">
              <a:off x="6276893" y="3206677"/>
              <a:ext cx="136001" cy="103915"/>
            </a:xfrm>
            <a:custGeom>
              <a:avLst/>
              <a:gdLst/>
              <a:ahLst/>
              <a:cxnLst/>
              <a:rect l="l" t="t" r="r" b="b"/>
              <a:pathLst>
                <a:path w="746" h="570" extrusionOk="0">
                  <a:moveTo>
                    <a:pt x="330" y="272"/>
                  </a:moveTo>
                  <a:cubicBezTo>
                    <a:pt x="330" y="272"/>
                    <a:pt x="337" y="272"/>
                    <a:pt x="340" y="278"/>
                  </a:cubicBezTo>
                  <a:lnTo>
                    <a:pt x="340" y="278"/>
                  </a:lnTo>
                  <a:cubicBezTo>
                    <a:pt x="333" y="275"/>
                    <a:pt x="325" y="272"/>
                    <a:pt x="330" y="272"/>
                  </a:cubicBezTo>
                  <a:close/>
                  <a:moveTo>
                    <a:pt x="356" y="280"/>
                  </a:moveTo>
                  <a:cubicBezTo>
                    <a:pt x="356" y="280"/>
                    <a:pt x="358" y="281"/>
                    <a:pt x="362" y="283"/>
                  </a:cubicBezTo>
                  <a:cubicBezTo>
                    <a:pt x="363" y="284"/>
                    <a:pt x="363" y="284"/>
                    <a:pt x="364" y="285"/>
                  </a:cubicBezTo>
                  <a:lnTo>
                    <a:pt x="364" y="285"/>
                  </a:lnTo>
                  <a:cubicBezTo>
                    <a:pt x="360" y="282"/>
                    <a:pt x="356" y="280"/>
                    <a:pt x="356" y="280"/>
                  </a:cubicBezTo>
                  <a:close/>
                  <a:moveTo>
                    <a:pt x="279" y="287"/>
                  </a:moveTo>
                  <a:lnTo>
                    <a:pt x="279" y="287"/>
                  </a:lnTo>
                  <a:cubicBezTo>
                    <a:pt x="278" y="291"/>
                    <a:pt x="277" y="294"/>
                    <a:pt x="277" y="294"/>
                  </a:cubicBezTo>
                  <a:cubicBezTo>
                    <a:pt x="277" y="291"/>
                    <a:pt x="278" y="289"/>
                    <a:pt x="279" y="287"/>
                  </a:cubicBezTo>
                  <a:close/>
                  <a:moveTo>
                    <a:pt x="324" y="1"/>
                  </a:moveTo>
                  <a:cubicBezTo>
                    <a:pt x="291" y="1"/>
                    <a:pt x="256" y="6"/>
                    <a:pt x="224" y="17"/>
                  </a:cubicBezTo>
                  <a:cubicBezTo>
                    <a:pt x="160" y="38"/>
                    <a:pt x="107" y="81"/>
                    <a:pt x="64" y="134"/>
                  </a:cubicBezTo>
                  <a:cubicBezTo>
                    <a:pt x="22" y="187"/>
                    <a:pt x="0" y="272"/>
                    <a:pt x="0" y="336"/>
                  </a:cubicBezTo>
                  <a:cubicBezTo>
                    <a:pt x="0" y="400"/>
                    <a:pt x="64" y="464"/>
                    <a:pt x="128" y="464"/>
                  </a:cubicBezTo>
                  <a:cubicBezTo>
                    <a:pt x="235" y="454"/>
                    <a:pt x="288" y="400"/>
                    <a:pt x="288" y="326"/>
                  </a:cubicBezTo>
                  <a:cubicBezTo>
                    <a:pt x="288" y="326"/>
                    <a:pt x="309" y="315"/>
                    <a:pt x="288" y="294"/>
                  </a:cubicBezTo>
                  <a:lnTo>
                    <a:pt x="288" y="283"/>
                  </a:lnTo>
                  <a:lnTo>
                    <a:pt x="288" y="272"/>
                  </a:lnTo>
                  <a:cubicBezTo>
                    <a:pt x="288" y="251"/>
                    <a:pt x="309" y="251"/>
                    <a:pt x="320" y="251"/>
                  </a:cubicBezTo>
                  <a:lnTo>
                    <a:pt x="330" y="251"/>
                  </a:lnTo>
                  <a:cubicBezTo>
                    <a:pt x="330" y="251"/>
                    <a:pt x="325" y="254"/>
                    <a:pt x="319" y="257"/>
                  </a:cubicBezTo>
                  <a:lnTo>
                    <a:pt x="319" y="257"/>
                  </a:lnTo>
                  <a:cubicBezTo>
                    <a:pt x="320" y="256"/>
                    <a:pt x="320" y="254"/>
                    <a:pt x="320" y="251"/>
                  </a:cubicBezTo>
                  <a:lnTo>
                    <a:pt x="320" y="251"/>
                  </a:lnTo>
                  <a:lnTo>
                    <a:pt x="315" y="260"/>
                  </a:lnTo>
                  <a:lnTo>
                    <a:pt x="315" y="260"/>
                  </a:lnTo>
                  <a:cubicBezTo>
                    <a:pt x="310" y="264"/>
                    <a:pt x="305" y="269"/>
                    <a:pt x="310" y="271"/>
                  </a:cubicBezTo>
                  <a:lnTo>
                    <a:pt x="310" y="271"/>
                  </a:lnTo>
                  <a:lnTo>
                    <a:pt x="309" y="272"/>
                  </a:lnTo>
                  <a:cubicBezTo>
                    <a:pt x="309" y="272"/>
                    <a:pt x="310" y="272"/>
                    <a:pt x="312" y="272"/>
                  </a:cubicBezTo>
                  <a:lnTo>
                    <a:pt x="312" y="272"/>
                  </a:lnTo>
                  <a:cubicBezTo>
                    <a:pt x="314" y="272"/>
                    <a:pt x="316" y="272"/>
                    <a:pt x="320" y="272"/>
                  </a:cubicBezTo>
                  <a:lnTo>
                    <a:pt x="309" y="272"/>
                  </a:lnTo>
                  <a:cubicBezTo>
                    <a:pt x="320" y="272"/>
                    <a:pt x="330" y="272"/>
                    <a:pt x="330" y="283"/>
                  </a:cubicBezTo>
                  <a:lnTo>
                    <a:pt x="341" y="283"/>
                  </a:lnTo>
                  <a:lnTo>
                    <a:pt x="362" y="294"/>
                  </a:lnTo>
                  <a:lnTo>
                    <a:pt x="373" y="294"/>
                  </a:lnTo>
                  <a:cubicBezTo>
                    <a:pt x="375" y="294"/>
                    <a:pt x="375" y="293"/>
                    <a:pt x="374" y="292"/>
                  </a:cubicBezTo>
                  <a:lnTo>
                    <a:pt x="374" y="292"/>
                  </a:lnTo>
                  <a:cubicBezTo>
                    <a:pt x="380" y="295"/>
                    <a:pt x="384" y="298"/>
                    <a:pt x="384" y="304"/>
                  </a:cubicBezTo>
                  <a:lnTo>
                    <a:pt x="384" y="304"/>
                  </a:lnTo>
                  <a:lnTo>
                    <a:pt x="384" y="304"/>
                  </a:lnTo>
                  <a:cubicBezTo>
                    <a:pt x="384" y="304"/>
                    <a:pt x="384" y="326"/>
                    <a:pt x="394" y="326"/>
                  </a:cubicBezTo>
                  <a:cubicBezTo>
                    <a:pt x="416" y="336"/>
                    <a:pt x="426" y="347"/>
                    <a:pt x="426" y="379"/>
                  </a:cubicBezTo>
                  <a:cubicBezTo>
                    <a:pt x="437" y="390"/>
                    <a:pt x="448" y="422"/>
                    <a:pt x="448" y="432"/>
                  </a:cubicBezTo>
                  <a:cubicBezTo>
                    <a:pt x="448" y="417"/>
                    <a:pt x="442" y="407"/>
                    <a:pt x="443" y="407"/>
                  </a:cubicBezTo>
                  <a:lnTo>
                    <a:pt x="443" y="407"/>
                  </a:lnTo>
                  <a:cubicBezTo>
                    <a:pt x="443" y="407"/>
                    <a:pt x="445" y="408"/>
                    <a:pt x="448" y="411"/>
                  </a:cubicBezTo>
                  <a:lnTo>
                    <a:pt x="448" y="432"/>
                  </a:lnTo>
                  <a:cubicBezTo>
                    <a:pt x="448" y="443"/>
                    <a:pt x="469" y="454"/>
                    <a:pt x="469" y="464"/>
                  </a:cubicBezTo>
                  <a:cubicBezTo>
                    <a:pt x="486" y="524"/>
                    <a:pt x="530" y="569"/>
                    <a:pt x="585" y="569"/>
                  </a:cubicBezTo>
                  <a:cubicBezTo>
                    <a:pt x="599" y="569"/>
                    <a:pt x="614" y="566"/>
                    <a:pt x="629" y="560"/>
                  </a:cubicBezTo>
                  <a:cubicBezTo>
                    <a:pt x="693" y="539"/>
                    <a:pt x="746" y="464"/>
                    <a:pt x="714" y="400"/>
                  </a:cubicBezTo>
                  <a:cubicBezTo>
                    <a:pt x="661" y="241"/>
                    <a:pt x="575" y="81"/>
                    <a:pt x="416" y="17"/>
                  </a:cubicBezTo>
                  <a:cubicBezTo>
                    <a:pt x="389" y="6"/>
                    <a:pt x="357" y="1"/>
                    <a:pt x="324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15"/>
            <p:cNvSpPr/>
            <p:nvPr/>
          </p:nvSpPr>
          <p:spPr>
            <a:xfrm flipH="1">
              <a:off x="6102061" y="3249701"/>
              <a:ext cx="132173" cy="107561"/>
            </a:xfrm>
            <a:custGeom>
              <a:avLst/>
              <a:gdLst/>
              <a:ahLst/>
              <a:cxnLst/>
              <a:rect l="l" t="t" r="r" b="b"/>
              <a:pathLst>
                <a:path w="725" h="590" extrusionOk="0">
                  <a:moveTo>
                    <a:pt x="362" y="218"/>
                  </a:moveTo>
                  <a:cubicBezTo>
                    <a:pt x="365" y="218"/>
                    <a:pt x="364" y="219"/>
                    <a:pt x="361" y="221"/>
                  </a:cubicBezTo>
                  <a:lnTo>
                    <a:pt x="361" y="221"/>
                  </a:lnTo>
                  <a:cubicBezTo>
                    <a:pt x="361" y="220"/>
                    <a:pt x="362" y="219"/>
                    <a:pt x="362" y="218"/>
                  </a:cubicBezTo>
                  <a:close/>
                  <a:moveTo>
                    <a:pt x="348" y="224"/>
                  </a:moveTo>
                  <a:cubicBezTo>
                    <a:pt x="348" y="225"/>
                    <a:pt x="349" y="226"/>
                    <a:pt x="350" y="227"/>
                  </a:cubicBezTo>
                  <a:lnTo>
                    <a:pt x="350" y="227"/>
                  </a:lnTo>
                  <a:cubicBezTo>
                    <a:pt x="346" y="229"/>
                    <a:pt x="342" y="232"/>
                    <a:pt x="339" y="233"/>
                  </a:cubicBezTo>
                  <a:lnTo>
                    <a:pt x="339" y="233"/>
                  </a:lnTo>
                  <a:cubicBezTo>
                    <a:pt x="339" y="233"/>
                    <a:pt x="339" y="233"/>
                    <a:pt x="338" y="233"/>
                  </a:cubicBezTo>
                  <a:lnTo>
                    <a:pt x="338" y="233"/>
                  </a:lnTo>
                  <a:cubicBezTo>
                    <a:pt x="341" y="231"/>
                    <a:pt x="345" y="227"/>
                    <a:pt x="348" y="224"/>
                  </a:cubicBezTo>
                  <a:close/>
                  <a:moveTo>
                    <a:pt x="351" y="236"/>
                  </a:moveTo>
                  <a:cubicBezTo>
                    <a:pt x="351" y="237"/>
                    <a:pt x="351" y="238"/>
                    <a:pt x="351" y="239"/>
                  </a:cubicBezTo>
                  <a:cubicBezTo>
                    <a:pt x="355" y="240"/>
                    <a:pt x="356" y="241"/>
                    <a:pt x="356" y="241"/>
                  </a:cubicBezTo>
                  <a:cubicBezTo>
                    <a:pt x="356" y="241"/>
                    <a:pt x="353" y="240"/>
                    <a:pt x="349" y="238"/>
                  </a:cubicBezTo>
                  <a:lnTo>
                    <a:pt x="349" y="238"/>
                  </a:lnTo>
                  <a:cubicBezTo>
                    <a:pt x="350" y="238"/>
                    <a:pt x="351" y="237"/>
                    <a:pt x="351" y="236"/>
                  </a:cubicBezTo>
                  <a:close/>
                  <a:moveTo>
                    <a:pt x="362" y="271"/>
                  </a:moveTo>
                  <a:cubicBezTo>
                    <a:pt x="362" y="271"/>
                    <a:pt x="362" y="292"/>
                    <a:pt x="373" y="292"/>
                  </a:cubicBezTo>
                  <a:lnTo>
                    <a:pt x="362" y="271"/>
                  </a:lnTo>
                  <a:close/>
                  <a:moveTo>
                    <a:pt x="320" y="1"/>
                  </a:moveTo>
                  <a:cubicBezTo>
                    <a:pt x="303" y="1"/>
                    <a:pt x="285" y="2"/>
                    <a:pt x="266" y="5"/>
                  </a:cubicBezTo>
                  <a:cubicBezTo>
                    <a:pt x="213" y="26"/>
                    <a:pt x="160" y="58"/>
                    <a:pt x="128" y="100"/>
                  </a:cubicBezTo>
                  <a:cubicBezTo>
                    <a:pt x="75" y="154"/>
                    <a:pt x="43" y="218"/>
                    <a:pt x="21" y="292"/>
                  </a:cubicBezTo>
                  <a:cubicBezTo>
                    <a:pt x="0" y="356"/>
                    <a:pt x="43" y="430"/>
                    <a:pt x="107" y="452"/>
                  </a:cubicBezTo>
                  <a:cubicBezTo>
                    <a:pt x="192" y="420"/>
                    <a:pt x="256" y="377"/>
                    <a:pt x="288" y="313"/>
                  </a:cubicBezTo>
                  <a:cubicBezTo>
                    <a:pt x="288" y="303"/>
                    <a:pt x="298" y="292"/>
                    <a:pt x="298" y="271"/>
                  </a:cubicBezTo>
                  <a:cubicBezTo>
                    <a:pt x="300" y="268"/>
                    <a:pt x="301" y="266"/>
                    <a:pt x="301" y="266"/>
                  </a:cubicBezTo>
                  <a:lnTo>
                    <a:pt x="301" y="266"/>
                  </a:lnTo>
                  <a:cubicBezTo>
                    <a:pt x="303" y="266"/>
                    <a:pt x="294" y="296"/>
                    <a:pt x="295" y="296"/>
                  </a:cubicBezTo>
                  <a:cubicBezTo>
                    <a:pt x="296" y="296"/>
                    <a:pt x="297" y="295"/>
                    <a:pt x="298" y="292"/>
                  </a:cubicBezTo>
                  <a:cubicBezTo>
                    <a:pt x="298" y="292"/>
                    <a:pt x="298" y="271"/>
                    <a:pt x="309" y="271"/>
                  </a:cubicBezTo>
                  <a:cubicBezTo>
                    <a:pt x="309" y="260"/>
                    <a:pt x="320" y="260"/>
                    <a:pt x="320" y="249"/>
                  </a:cubicBezTo>
                  <a:lnTo>
                    <a:pt x="332" y="237"/>
                  </a:lnTo>
                  <a:lnTo>
                    <a:pt x="332" y="237"/>
                  </a:lnTo>
                  <a:cubicBezTo>
                    <a:pt x="333" y="237"/>
                    <a:pt x="334" y="236"/>
                    <a:pt x="336" y="235"/>
                  </a:cubicBezTo>
                  <a:lnTo>
                    <a:pt x="336" y="235"/>
                  </a:lnTo>
                  <a:cubicBezTo>
                    <a:pt x="336" y="235"/>
                    <a:pt x="336" y="236"/>
                    <a:pt x="336" y="236"/>
                  </a:cubicBezTo>
                  <a:lnTo>
                    <a:pt x="336" y="236"/>
                  </a:lnTo>
                  <a:cubicBezTo>
                    <a:pt x="335" y="238"/>
                    <a:pt x="336" y="239"/>
                    <a:pt x="341" y="239"/>
                  </a:cubicBezTo>
                  <a:cubicBezTo>
                    <a:pt x="341" y="239"/>
                    <a:pt x="351" y="239"/>
                    <a:pt x="351" y="249"/>
                  </a:cubicBezTo>
                  <a:cubicBezTo>
                    <a:pt x="362" y="260"/>
                    <a:pt x="373" y="271"/>
                    <a:pt x="373" y="292"/>
                  </a:cubicBezTo>
                  <a:cubicBezTo>
                    <a:pt x="373" y="303"/>
                    <a:pt x="394" y="303"/>
                    <a:pt x="394" y="313"/>
                  </a:cubicBezTo>
                  <a:cubicBezTo>
                    <a:pt x="405" y="324"/>
                    <a:pt x="405" y="356"/>
                    <a:pt x="415" y="367"/>
                  </a:cubicBezTo>
                  <a:cubicBezTo>
                    <a:pt x="415" y="367"/>
                    <a:pt x="415" y="367"/>
                    <a:pt x="415" y="367"/>
                  </a:cubicBezTo>
                  <a:lnTo>
                    <a:pt x="415" y="367"/>
                  </a:lnTo>
                  <a:cubicBezTo>
                    <a:pt x="415" y="368"/>
                    <a:pt x="416" y="370"/>
                    <a:pt x="416" y="372"/>
                  </a:cubicBezTo>
                  <a:lnTo>
                    <a:pt x="416" y="372"/>
                  </a:lnTo>
                  <a:cubicBezTo>
                    <a:pt x="418" y="383"/>
                    <a:pt x="426" y="400"/>
                    <a:pt x="426" y="409"/>
                  </a:cubicBezTo>
                  <a:cubicBezTo>
                    <a:pt x="447" y="430"/>
                    <a:pt x="447" y="462"/>
                    <a:pt x="458" y="484"/>
                  </a:cubicBezTo>
                  <a:cubicBezTo>
                    <a:pt x="466" y="543"/>
                    <a:pt x="522" y="589"/>
                    <a:pt x="577" y="589"/>
                  </a:cubicBezTo>
                  <a:cubicBezTo>
                    <a:pt x="591" y="589"/>
                    <a:pt x="605" y="586"/>
                    <a:pt x="618" y="580"/>
                  </a:cubicBezTo>
                  <a:cubicBezTo>
                    <a:pt x="682" y="558"/>
                    <a:pt x="724" y="484"/>
                    <a:pt x="714" y="420"/>
                  </a:cubicBezTo>
                  <a:cubicBezTo>
                    <a:pt x="682" y="345"/>
                    <a:pt x="660" y="249"/>
                    <a:pt x="618" y="186"/>
                  </a:cubicBezTo>
                  <a:cubicBezTo>
                    <a:pt x="575" y="132"/>
                    <a:pt x="522" y="58"/>
                    <a:pt x="469" y="36"/>
                  </a:cubicBezTo>
                  <a:cubicBezTo>
                    <a:pt x="421" y="13"/>
                    <a:pt x="373" y="1"/>
                    <a:pt x="32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15"/>
            <p:cNvSpPr/>
            <p:nvPr/>
          </p:nvSpPr>
          <p:spPr>
            <a:xfrm flipH="1">
              <a:off x="6253557" y="3289262"/>
              <a:ext cx="215670" cy="159337"/>
            </a:xfrm>
            <a:custGeom>
              <a:avLst/>
              <a:gdLst/>
              <a:ahLst/>
              <a:cxnLst/>
              <a:rect l="l" t="t" r="r" b="b"/>
              <a:pathLst>
                <a:path w="1183" h="874" extrusionOk="0">
                  <a:moveTo>
                    <a:pt x="277" y="294"/>
                  </a:moveTo>
                  <a:cubicBezTo>
                    <a:pt x="375" y="318"/>
                    <a:pt x="474" y="337"/>
                    <a:pt x="565" y="363"/>
                  </a:cubicBezTo>
                  <a:cubicBezTo>
                    <a:pt x="654" y="385"/>
                    <a:pt x="740" y="401"/>
                    <a:pt x="826" y="415"/>
                  </a:cubicBezTo>
                  <a:lnTo>
                    <a:pt x="826" y="415"/>
                  </a:lnTo>
                  <a:cubicBezTo>
                    <a:pt x="806" y="437"/>
                    <a:pt x="781" y="457"/>
                    <a:pt x="757" y="469"/>
                  </a:cubicBezTo>
                  <a:lnTo>
                    <a:pt x="735" y="501"/>
                  </a:lnTo>
                  <a:lnTo>
                    <a:pt x="725" y="512"/>
                  </a:lnTo>
                  <a:cubicBezTo>
                    <a:pt x="703" y="522"/>
                    <a:pt x="682" y="533"/>
                    <a:pt x="671" y="554"/>
                  </a:cubicBezTo>
                  <a:cubicBezTo>
                    <a:pt x="650" y="565"/>
                    <a:pt x="629" y="565"/>
                    <a:pt x="618" y="576"/>
                  </a:cubicBezTo>
                  <a:cubicBezTo>
                    <a:pt x="597" y="576"/>
                    <a:pt x="597" y="586"/>
                    <a:pt x="586" y="586"/>
                  </a:cubicBezTo>
                  <a:cubicBezTo>
                    <a:pt x="576" y="586"/>
                    <a:pt x="544" y="607"/>
                    <a:pt x="533" y="607"/>
                  </a:cubicBezTo>
                  <a:lnTo>
                    <a:pt x="458" y="607"/>
                  </a:lnTo>
                  <a:lnTo>
                    <a:pt x="416" y="576"/>
                  </a:lnTo>
                  <a:cubicBezTo>
                    <a:pt x="416" y="565"/>
                    <a:pt x="405" y="565"/>
                    <a:pt x="384" y="565"/>
                  </a:cubicBezTo>
                  <a:lnTo>
                    <a:pt x="373" y="554"/>
                  </a:lnTo>
                  <a:cubicBezTo>
                    <a:pt x="363" y="533"/>
                    <a:pt x="352" y="512"/>
                    <a:pt x="331" y="501"/>
                  </a:cubicBezTo>
                  <a:lnTo>
                    <a:pt x="331" y="480"/>
                  </a:lnTo>
                  <a:cubicBezTo>
                    <a:pt x="331" y="469"/>
                    <a:pt x="320" y="458"/>
                    <a:pt x="320" y="448"/>
                  </a:cubicBezTo>
                  <a:cubicBezTo>
                    <a:pt x="309" y="416"/>
                    <a:pt x="309" y="373"/>
                    <a:pt x="299" y="352"/>
                  </a:cubicBezTo>
                  <a:cubicBezTo>
                    <a:pt x="299" y="341"/>
                    <a:pt x="299" y="320"/>
                    <a:pt x="277" y="299"/>
                  </a:cubicBezTo>
                  <a:lnTo>
                    <a:pt x="277" y="294"/>
                  </a:lnTo>
                  <a:close/>
                  <a:moveTo>
                    <a:pt x="139" y="1"/>
                  </a:moveTo>
                  <a:cubicBezTo>
                    <a:pt x="105" y="1"/>
                    <a:pt x="74" y="16"/>
                    <a:pt x="49" y="38"/>
                  </a:cubicBezTo>
                  <a:lnTo>
                    <a:pt x="49" y="38"/>
                  </a:lnTo>
                  <a:cubicBezTo>
                    <a:pt x="31" y="50"/>
                    <a:pt x="14" y="66"/>
                    <a:pt x="1" y="86"/>
                  </a:cubicBezTo>
                  <a:cubicBezTo>
                    <a:pt x="3" y="88"/>
                    <a:pt x="5" y="93"/>
                    <a:pt x="8" y="100"/>
                  </a:cubicBezTo>
                  <a:lnTo>
                    <a:pt x="8" y="100"/>
                  </a:lnTo>
                  <a:cubicBezTo>
                    <a:pt x="3" y="113"/>
                    <a:pt x="1" y="126"/>
                    <a:pt x="1" y="139"/>
                  </a:cubicBezTo>
                  <a:cubicBezTo>
                    <a:pt x="1" y="373"/>
                    <a:pt x="54" y="682"/>
                    <a:pt x="277" y="820"/>
                  </a:cubicBezTo>
                  <a:cubicBezTo>
                    <a:pt x="342" y="858"/>
                    <a:pt x="408" y="873"/>
                    <a:pt x="475" y="873"/>
                  </a:cubicBezTo>
                  <a:cubicBezTo>
                    <a:pt x="618" y="873"/>
                    <a:pt x="761" y="801"/>
                    <a:pt x="884" y="714"/>
                  </a:cubicBezTo>
                  <a:cubicBezTo>
                    <a:pt x="991" y="618"/>
                    <a:pt x="1076" y="512"/>
                    <a:pt x="1161" y="395"/>
                  </a:cubicBezTo>
                  <a:cubicBezTo>
                    <a:pt x="1183" y="352"/>
                    <a:pt x="1183" y="299"/>
                    <a:pt x="1161" y="256"/>
                  </a:cubicBezTo>
                  <a:cubicBezTo>
                    <a:pt x="1129" y="213"/>
                    <a:pt x="1097" y="192"/>
                    <a:pt x="1044" y="192"/>
                  </a:cubicBezTo>
                  <a:lnTo>
                    <a:pt x="970" y="192"/>
                  </a:lnTo>
                  <a:cubicBezTo>
                    <a:pt x="938" y="192"/>
                    <a:pt x="895" y="182"/>
                    <a:pt x="863" y="182"/>
                  </a:cubicBezTo>
                  <a:cubicBezTo>
                    <a:pt x="778" y="160"/>
                    <a:pt x="682" y="150"/>
                    <a:pt x="597" y="128"/>
                  </a:cubicBezTo>
                  <a:cubicBezTo>
                    <a:pt x="522" y="107"/>
                    <a:pt x="427" y="86"/>
                    <a:pt x="352" y="75"/>
                  </a:cubicBezTo>
                  <a:cubicBezTo>
                    <a:pt x="309" y="54"/>
                    <a:pt x="277" y="54"/>
                    <a:pt x="245" y="43"/>
                  </a:cubicBezTo>
                  <a:cubicBezTo>
                    <a:pt x="237" y="43"/>
                    <a:pt x="231" y="42"/>
                    <a:pt x="225" y="40"/>
                  </a:cubicBezTo>
                  <a:lnTo>
                    <a:pt x="225" y="40"/>
                  </a:lnTo>
                  <a:cubicBezTo>
                    <a:pt x="203" y="16"/>
                    <a:pt x="173" y="1"/>
                    <a:pt x="139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15"/>
            <p:cNvSpPr/>
            <p:nvPr/>
          </p:nvSpPr>
          <p:spPr>
            <a:xfrm flipH="1">
              <a:off x="6803026" y="3452062"/>
              <a:ext cx="345290" cy="59615"/>
            </a:xfrm>
            <a:custGeom>
              <a:avLst/>
              <a:gdLst/>
              <a:ahLst/>
              <a:cxnLst/>
              <a:rect l="l" t="t" r="r" b="b"/>
              <a:pathLst>
                <a:path w="1894" h="327" extrusionOk="0">
                  <a:moveTo>
                    <a:pt x="879" y="0"/>
                  </a:moveTo>
                  <a:cubicBezTo>
                    <a:pt x="636" y="0"/>
                    <a:pt x="394" y="18"/>
                    <a:pt x="158" y="66"/>
                  </a:cubicBezTo>
                  <a:cubicBezTo>
                    <a:pt x="0" y="95"/>
                    <a:pt x="44" y="326"/>
                    <a:pt x="186" y="326"/>
                  </a:cubicBezTo>
                  <a:cubicBezTo>
                    <a:pt x="198" y="326"/>
                    <a:pt x="210" y="325"/>
                    <a:pt x="222" y="321"/>
                  </a:cubicBezTo>
                  <a:cubicBezTo>
                    <a:pt x="439" y="280"/>
                    <a:pt x="661" y="264"/>
                    <a:pt x="884" y="264"/>
                  </a:cubicBezTo>
                  <a:cubicBezTo>
                    <a:pt x="1177" y="264"/>
                    <a:pt x="1471" y="291"/>
                    <a:pt x="1756" y="321"/>
                  </a:cubicBezTo>
                  <a:cubicBezTo>
                    <a:pt x="1760" y="322"/>
                    <a:pt x="1764" y="322"/>
                    <a:pt x="1768" y="322"/>
                  </a:cubicBezTo>
                  <a:cubicBezTo>
                    <a:pt x="1829" y="322"/>
                    <a:pt x="1894" y="253"/>
                    <a:pt x="1894" y="194"/>
                  </a:cubicBezTo>
                  <a:cubicBezTo>
                    <a:pt x="1894" y="108"/>
                    <a:pt x="1819" y="66"/>
                    <a:pt x="1756" y="55"/>
                  </a:cubicBezTo>
                  <a:cubicBezTo>
                    <a:pt x="1470" y="26"/>
                    <a:pt x="1174" y="0"/>
                    <a:pt x="87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15"/>
            <p:cNvSpPr/>
            <p:nvPr/>
          </p:nvSpPr>
          <p:spPr>
            <a:xfrm flipH="1">
              <a:off x="5661971" y="3370753"/>
              <a:ext cx="539083" cy="314298"/>
            </a:xfrm>
            <a:custGeom>
              <a:avLst/>
              <a:gdLst/>
              <a:ahLst/>
              <a:cxnLst/>
              <a:rect l="l" t="t" r="r" b="b"/>
              <a:pathLst>
                <a:path w="2957" h="1724" extrusionOk="0">
                  <a:moveTo>
                    <a:pt x="2763" y="0"/>
                  </a:moveTo>
                  <a:cubicBezTo>
                    <a:pt x="2741" y="0"/>
                    <a:pt x="2717" y="7"/>
                    <a:pt x="2693" y="22"/>
                  </a:cubicBezTo>
                  <a:lnTo>
                    <a:pt x="1341" y="778"/>
                  </a:lnTo>
                  <a:cubicBezTo>
                    <a:pt x="936" y="1012"/>
                    <a:pt x="510" y="1225"/>
                    <a:pt x="127" y="1470"/>
                  </a:cubicBezTo>
                  <a:cubicBezTo>
                    <a:pt x="1" y="1551"/>
                    <a:pt x="80" y="1724"/>
                    <a:pt x="198" y="1724"/>
                  </a:cubicBezTo>
                  <a:cubicBezTo>
                    <a:pt x="219" y="1724"/>
                    <a:pt x="242" y="1718"/>
                    <a:pt x="265" y="1705"/>
                  </a:cubicBezTo>
                  <a:cubicBezTo>
                    <a:pt x="649" y="1449"/>
                    <a:pt x="1075" y="1236"/>
                    <a:pt x="1469" y="1012"/>
                  </a:cubicBezTo>
                  <a:lnTo>
                    <a:pt x="2832" y="246"/>
                  </a:lnTo>
                  <a:cubicBezTo>
                    <a:pt x="2957" y="183"/>
                    <a:pt x="2879" y="0"/>
                    <a:pt x="276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15"/>
            <p:cNvSpPr/>
            <p:nvPr/>
          </p:nvSpPr>
          <p:spPr>
            <a:xfrm flipH="1">
              <a:off x="5356612" y="3225455"/>
              <a:ext cx="114671" cy="122875"/>
            </a:xfrm>
            <a:custGeom>
              <a:avLst/>
              <a:gdLst/>
              <a:ahLst/>
              <a:cxnLst/>
              <a:rect l="l" t="t" r="r" b="b"/>
              <a:pathLst>
                <a:path w="629" h="674" extrusionOk="0">
                  <a:moveTo>
                    <a:pt x="75" y="265"/>
                  </a:moveTo>
                  <a:lnTo>
                    <a:pt x="75" y="265"/>
                  </a:lnTo>
                  <a:cubicBezTo>
                    <a:pt x="84" y="270"/>
                    <a:pt x="91" y="273"/>
                    <a:pt x="97" y="274"/>
                  </a:cubicBezTo>
                  <a:lnTo>
                    <a:pt x="97" y="274"/>
                  </a:lnTo>
                  <a:cubicBezTo>
                    <a:pt x="91" y="271"/>
                    <a:pt x="83" y="268"/>
                    <a:pt x="75" y="265"/>
                  </a:cubicBezTo>
                  <a:close/>
                  <a:moveTo>
                    <a:pt x="107" y="276"/>
                  </a:moveTo>
                  <a:cubicBezTo>
                    <a:pt x="109" y="278"/>
                    <a:pt x="111" y="280"/>
                    <a:pt x="114" y="282"/>
                  </a:cubicBezTo>
                  <a:lnTo>
                    <a:pt x="114" y="282"/>
                  </a:lnTo>
                  <a:cubicBezTo>
                    <a:pt x="112" y="280"/>
                    <a:pt x="109" y="278"/>
                    <a:pt x="107" y="276"/>
                  </a:cubicBezTo>
                  <a:close/>
                  <a:moveTo>
                    <a:pt x="140" y="0"/>
                  </a:moveTo>
                  <a:cubicBezTo>
                    <a:pt x="86" y="0"/>
                    <a:pt x="30" y="46"/>
                    <a:pt x="21" y="106"/>
                  </a:cubicBezTo>
                  <a:cubicBezTo>
                    <a:pt x="0" y="180"/>
                    <a:pt x="43" y="244"/>
                    <a:pt x="107" y="276"/>
                  </a:cubicBezTo>
                  <a:cubicBezTo>
                    <a:pt x="107" y="276"/>
                    <a:pt x="103" y="276"/>
                    <a:pt x="97" y="274"/>
                  </a:cubicBezTo>
                  <a:lnTo>
                    <a:pt x="97" y="274"/>
                  </a:lnTo>
                  <a:cubicBezTo>
                    <a:pt x="112" y="282"/>
                    <a:pt x="120" y="290"/>
                    <a:pt x="128" y="297"/>
                  </a:cubicBezTo>
                  <a:cubicBezTo>
                    <a:pt x="128" y="296"/>
                    <a:pt x="128" y="295"/>
                    <a:pt x="127" y="294"/>
                  </a:cubicBezTo>
                  <a:lnTo>
                    <a:pt x="127" y="294"/>
                  </a:lnTo>
                  <a:cubicBezTo>
                    <a:pt x="171" y="332"/>
                    <a:pt x="207" y="376"/>
                    <a:pt x="234" y="404"/>
                  </a:cubicBezTo>
                  <a:lnTo>
                    <a:pt x="213" y="382"/>
                  </a:lnTo>
                  <a:lnTo>
                    <a:pt x="213" y="382"/>
                  </a:lnTo>
                  <a:cubicBezTo>
                    <a:pt x="266" y="446"/>
                    <a:pt x="320" y="532"/>
                    <a:pt x="362" y="606"/>
                  </a:cubicBezTo>
                  <a:cubicBezTo>
                    <a:pt x="377" y="650"/>
                    <a:pt x="427" y="674"/>
                    <a:pt x="478" y="674"/>
                  </a:cubicBezTo>
                  <a:cubicBezTo>
                    <a:pt x="501" y="674"/>
                    <a:pt x="523" y="669"/>
                    <a:pt x="543" y="659"/>
                  </a:cubicBezTo>
                  <a:cubicBezTo>
                    <a:pt x="607" y="617"/>
                    <a:pt x="628" y="542"/>
                    <a:pt x="596" y="478"/>
                  </a:cubicBezTo>
                  <a:cubicBezTo>
                    <a:pt x="575" y="425"/>
                    <a:pt x="532" y="372"/>
                    <a:pt x="501" y="319"/>
                  </a:cubicBezTo>
                  <a:cubicBezTo>
                    <a:pt x="447" y="233"/>
                    <a:pt x="394" y="159"/>
                    <a:pt x="330" y="106"/>
                  </a:cubicBezTo>
                  <a:cubicBezTo>
                    <a:pt x="288" y="63"/>
                    <a:pt x="234" y="31"/>
                    <a:pt x="181" y="10"/>
                  </a:cubicBezTo>
                  <a:cubicBezTo>
                    <a:pt x="168" y="3"/>
                    <a:pt x="154" y="0"/>
                    <a:pt x="140" y="0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15"/>
            <p:cNvSpPr/>
            <p:nvPr/>
          </p:nvSpPr>
          <p:spPr>
            <a:xfrm flipH="1">
              <a:off x="6898009" y="2881988"/>
              <a:ext cx="161342" cy="70553"/>
            </a:xfrm>
            <a:custGeom>
              <a:avLst/>
              <a:gdLst/>
              <a:ahLst/>
              <a:cxnLst/>
              <a:rect l="l" t="t" r="r" b="b"/>
              <a:pathLst>
                <a:path w="885" h="387" extrusionOk="0">
                  <a:moveTo>
                    <a:pt x="623" y="0"/>
                  </a:moveTo>
                  <a:cubicBezTo>
                    <a:pt x="550" y="0"/>
                    <a:pt x="478" y="12"/>
                    <a:pt x="416" y="30"/>
                  </a:cubicBezTo>
                  <a:cubicBezTo>
                    <a:pt x="362" y="41"/>
                    <a:pt x="298" y="52"/>
                    <a:pt x="245" y="83"/>
                  </a:cubicBezTo>
                  <a:cubicBezTo>
                    <a:pt x="192" y="94"/>
                    <a:pt x="139" y="126"/>
                    <a:pt x="86" y="158"/>
                  </a:cubicBezTo>
                  <a:cubicBezTo>
                    <a:pt x="54" y="190"/>
                    <a:pt x="32" y="201"/>
                    <a:pt x="22" y="243"/>
                  </a:cubicBezTo>
                  <a:cubicBezTo>
                    <a:pt x="0" y="264"/>
                    <a:pt x="22" y="318"/>
                    <a:pt x="32" y="350"/>
                  </a:cubicBezTo>
                  <a:cubicBezTo>
                    <a:pt x="67" y="363"/>
                    <a:pt x="110" y="386"/>
                    <a:pt x="156" y="386"/>
                  </a:cubicBezTo>
                  <a:cubicBezTo>
                    <a:pt x="182" y="386"/>
                    <a:pt x="208" y="379"/>
                    <a:pt x="235" y="360"/>
                  </a:cubicBezTo>
                  <a:cubicBezTo>
                    <a:pt x="245" y="350"/>
                    <a:pt x="256" y="339"/>
                    <a:pt x="288" y="339"/>
                  </a:cubicBezTo>
                  <a:cubicBezTo>
                    <a:pt x="295" y="339"/>
                    <a:pt x="312" y="325"/>
                    <a:pt x="312" y="325"/>
                  </a:cubicBezTo>
                  <a:lnTo>
                    <a:pt x="312" y="325"/>
                  </a:lnTo>
                  <a:cubicBezTo>
                    <a:pt x="313" y="325"/>
                    <a:pt x="309" y="328"/>
                    <a:pt x="298" y="339"/>
                  </a:cubicBezTo>
                  <a:cubicBezTo>
                    <a:pt x="309" y="339"/>
                    <a:pt x="320" y="318"/>
                    <a:pt x="320" y="318"/>
                  </a:cubicBezTo>
                  <a:cubicBezTo>
                    <a:pt x="373" y="307"/>
                    <a:pt x="426" y="286"/>
                    <a:pt x="480" y="286"/>
                  </a:cubicBezTo>
                  <a:cubicBezTo>
                    <a:pt x="511" y="286"/>
                    <a:pt x="533" y="264"/>
                    <a:pt x="565" y="264"/>
                  </a:cubicBezTo>
                  <a:lnTo>
                    <a:pt x="682" y="264"/>
                  </a:lnTo>
                  <a:cubicBezTo>
                    <a:pt x="696" y="272"/>
                    <a:pt x="702" y="274"/>
                    <a:pt x="703" y="274"/>
                  </a:cubicBezTo>
                  <a:cubicBezTo>
                    <a:pt x="706" y="274"/>
                    <a:pt x="689" y="264"/>
                    <a:pt x="682" y="264"/>
                  </a:cubicBezTo>
                  <a:lnTo>
                    <a:pt x="714" y="264"/>
                  </a:lnTo>
                  <a:cubicBezTo>
                    <a:pt x="725" y="268"/>
                    <a:pt x="736" y="270"/>
                    <a:pt x="748" y="270"/>
                  </a:cubicBezTo>
                  <a:cubicBezTo>
                    <a:pt x="802" y="270"/>
                    <a:pt x="854" y="230"/>
                    <a:pt x="863" y="169"/>
                  </a:cubicBezTo>
                  <a:cubicBezTo>
                    <a:pt x="884" y="105"/>
                    <a:pt x="842" y="30"/>
                    <a:pt x="778" y="20"/>
                  </a:cubicBezTo>
                  <a:cubicBezTo>
                    <a:pt x="729" y="6"/>
                    <a:pt x="676" y="0"/>
                    <a:pt x="623" y="0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15"/>
            <p:cNvSpPr/>
            <p:nvPr/>
          </p:nvSpPr>
          <p:spPr>
            <a:xfrm flipH="1">
              <a:off x="7028175" y="1728166"/>
              <a:ext cx="227337" cy="78210"/>
            </a:xfrm>
            <a:custGeom>
              <a:avLst/>
              <a:gdLst/>
              <a:ahLst/>
              <a:cxnLst/>
              <a:rect l="l" t="t" r="r" b="b"/>
              <a:pathLst>
                <a:path w="1247" h="429" extrusionOk="0">
                  <a:moveTo>
                    <a:pt x="604" y="1"/>
                  </a:moveTo>
                  <a:cubicBezTo>
                    <a:pt x="588" y="1"/>
                    <a:pt x="571" y="1"/>
                    <a:pt x="555" y="2"/>
                  </a:cubicBezTo>
                  <a:cubicBezTo>
                    <a:pt x="384" y="23"/>
                    <a:pt x="224" y="76"/>
                    <a:pt x="75" y="151"/>
                  </a:cubicBezTo>
                  <a:cubicBezTo>
                    <a:pt x="11" y="194"/>
                    <a:pt x="1" y="268"/>
                    <a:pt x="22" y="343"/>
                  </a:cubicBezTo>
                  <a:cubicBezTo>
                    <a:pt x="42" y="376"/>
                    <a:pt x="83" y="393"/>
                    <a:pt x="126" y="393"/>
                  </a:cubicBezTo>
                  <a:cubicBezTo>
                    <a:pt x="152" y="393"/>
                    <a:pt x="179" y="387"/>
                    <a:pt x="203" y="375"/>
                  </a:cubicBezTo>
                  <a:cubicBezTo>
                    <a:pt x="224" y="364"/>
                    <a:pt x="246" y="353"/>
                    <a:pt x="267" y="343"/>
                  </a:cubicBezTo>
                  <a:cubicBezTo>
                    <a:pt x="278" y="343"/>
                    <a:pt x="278" y="343"/>
                    <a:pt x="299" y="321"/>
                  </a:cubicBezTo>
                  <a:cubicBezTo>
                    <a:pt x="310" y="321"/>
                    <a:pt x="320" y="311"/>
                    <a:pt x="342" y="311"/>
                  </a:cubicBezTo>
                  <a:cubicBezTo>
                    <a:pt x="384" y="300"/>
                    <a:pt x="416" y="289"/>
                    <a:pt x="459" y="289"/>
                  </a:cubicBezTo>
                  <a:cubicBezTo>
                    <a:pt x="469" y="289"/>
                    <a:pt x="491" y="268"/>
                    <a:pt x="501" y="268"/>
                  </a:cubicBezTo>
                  <a:lnTo>
                    <a:pt x="746" y="268"/>
                  </a:lnTo>
                  <a:cubicBezTo>
                    <a:pt x="757" y="268"/>
                    <a:pt x="768" y="268"/>
                    <a:pt x="789" y="289"/>
                  </a:cubicBezTo>
                  <a:cubicBezTo>
                    <a:pt x="874" y="311"/>
                    <a:pt x="949" y="343"/>
                    <a:pt x="1012" y="396"/>
                  </a:cubicBezTo>
                  <a:cubicBezTo>
                    <a:pt x="1042" y="414"/>
                    <a:pt x="1079" y="428"/>
                    <a:pt x="1114" y="428"/>
                  </a:cubicBezTo>
                  <a:cubicBezTo>
                    <a:pt x="1142" y="428"/>
                    <a:pt x="1170" y="419"/>
                    <a:pt x="1193" y="396"/>
                  </a:cubicBezTo>
                  <a:cubicBezTo>
                    <a:pt x="1236" y="353"/>
                    <a:pt x="1247" y="247"/>
                    <a:pt x="1193" y="204"/>
                  </a:cubicBezTo>
                  <a:cubicBezTo>
                    <a:pt x="1025" y="66"/>
                    <a:pt x="820" y="1"/>
                    <a:pt x="604" y="1"/>
                  </a:cubicBezTo>
                  <a:close/>
                </a:path>
              </a:pathLst>
            </a:custGeom>
            <a:solidFill>
              <a:srgbClr val="3D1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5"/>
            <p:cNvSpPr/>
            <p:nvPr/>
          </p:nvSpPr>
          <p:spPr>
            <a:xfrm flipH="1">
              <a:off x="6935018" y="1940189"/>
              <a:ext cx="97170" cy="220774"/>
            </a:xfrm>
            <a:custGeom>
              <a:avLst/>
              <a:gdLst/>
              <a:ahLst/>
              <a:cxnLst/>
              <a:rect l="l" t="t" r="r" b="b"/>
              <a:pathLst>
                <a:path w="533" h="1211" extrusionOk="0">
                  <a:moveTo>
                    <a:pt x="387" y="1"/>
                  </a:moveTo>
                  <a:cubicBezTo>
                    <a:pt x="350" y="1"/>
                    <a:pt x="315" y="14"/>
                    <a:pt x="299" y="42"/>
                  </a:cubicBezTo>
                  <a:cubicBezTo>
                    <a:pt x="149" y="191"/>
                    <a:pt x="0" y="372"/>
                    <a:pt x="64" y="585"/>
                  </a:cubicBezTo>
                  <a:cubicBezTo>
                    <a:pt x="86" y="639"/>
                    <a:pt x="107" y="681"/>
                    <a:pt x="139" y="724"/>
                  </a:cubicBezTo>
                  <a:cubicBezTo>
                    <a:pt x="149" y="745"/>
                    <a:pt x="160" y="777"/>
                    <a:pt x="171" y="788"/>
                  </a:cubicBezTo>
                  <a:lnTo>
                    <a:pt x="171" y="798"/>
                  </a:lnTo>
                  <a:cubicBezTo>
                    <a:pt x="171" y="820"/>
                    <a:pt x="192" y="830"/>
                    <a:pt x="192" y="830"/>
                  </a:cubicBezTo>
                  <a:lnTo>
                    <a:pt x="192" y="852"/>
                  </a:lnTo>
                  <a:lnTo>
                    <a:pt x="192" y="873"/>
                  </a:lnTo>
                  <a:cubicBezTo>
                    <a:pt x="192" y="882"/>
                    <a:pt x="192" y="883"/>
                    <a:pt x="178" y="890"/>
                  </a:cubicBezTo>
                  <a:lnTo>
                    <a:pt x="178" y="890"/>
                  </a:lnTo>
                  <a:cubicBezTo>
                    <a:pt x="180" y="888"/>
                    <a:pt x="180" y="887"/>
                    <a:pt x="180" y="887"/>
                  </a:cubicBezTo>
                  <a:cubicBezTo>
                    <a:pt x="179" y="887"/>
                    <a:pt x="176" y="889"/>
                    <a:pt x="171" y="894"/>
                  </a:cubicBezTo>
                  <a:cubicBezTo>
                    <a:pt x="174" y="893"/>
                    <a:pt x="176" y="891"/>
                    <a:pt x="178" y="890"/>
                  </a:cubicBezTo>
                  <a:lnTo>
                    <a:pt x="178" y="890"/>
                  </a:lnTo>
                  <a:cubicBezTo>
                    <a:pt x="175" y="896"/>
                    <a:pt x="166" y="905"/>
                    <a:pt x="160" y="905"/>
                  </a:cubicBezTo>
                  <a:cubicBezTo>
                    <a:pt x="160" y="926"/>
                    <a:pt x="149" y="926"/>
                    <a:pt x="149" y="937"/>
                  </a:cubicBezTo>
                  <a:lnTo>
                    <a:pt x="139" y="947"/>
                  </a:lnTo>
                  <a:lnTo>
                    <a:pt x="96" y="990"/>
                  </a:lnTo>
                  <a:cubicBezTo>
                    <a:pt x="43" y="1043"/>
                    <a:pt x="43" y="1139"/>
                    <a:pt x="96" y="1171"/>
                  </a:cubicBezTo>
                  <a:cubicBezTo>
                    <a:pt x="123" y="1198"/>
                    <a:pt x="155" y="1211"/>
                    <a:pt x="187" y="1211"/>
                  </a:cubicBezTo>
                  <a:cubicBezTo>
                    <a:pt x="219" y="1211"/>
                    <a:pt x="251" y="1198"/>
                    <a:pt x="277" y="1171"/>
                  </a:cubicBezTo>
                  <a:cubicBezTo>
                    <a:pt x="373" y="1096"/>
                    <a:pt x="437" y="990"/>
                    <a:pt x="437" y="873"/>
                  </a:cubicBezTo>
                  <a:cubicBezTo>
                    <a:pt x="437" y="766"/>
                    <a:pt x="394" y="660"/>
                    <a:pt x="341" y="564"/>
                  </a:cubicBezTo>
                  <a:cubicBezTo>
                    <a:pt x="331" y="553"/>
                    <a:pt x="320" y="521"/>
                    <a:pt x="320" y="511"/>
                  </a:cubicBezTo>
                  <a:cubicBezTo>
                    <a:pt x="320" y="500"/>
                    <a:pt x="320" y="500"/>
                    <a:pt x="309" y="479"/>
                  </a:cubicBezTo>
                  <a:lnTo>
                    <a:pt x="309" y="458"/>
                  </a:lnTo>
                  <a:lnTo>
                    <a:pt x="309" y="426"/>
                  </a:lnTo>
                  <a:cubicBezTo>
                    <a:pt x="309" y="416"/>
                    <a:pt x="309" y="415"/>
                    <a:pt x="317" y="407"/>
                  </a:cubicBezTo>
                  <a:lnTo>
                    <a:pt x="317" y="407"/>
                  </a:lnTo>
                  <a:cubicBezTo>
                    <a:pt x="316" y="411"/>
                    <a:pt x="315" y="413"/>
                    <a:pt x="315" y="413"/>
                  </a:cubicBezTo>
                  <a:cubicBezTo>
                    <a:pt x="315" y="413"/>
                    <a:pt x="317" y="411"/>
                    <a:pt x="320" y="404"/>
                  </a:cubicBezTo>
                  <a:lnTo>
                    <a:pt x="320" y="404"/>
                  </a:lnTo>
                  <a:cubicBezTo>
                    <a:pt x="319" y="405"/>
                    <a:pt x="318" y="406"/>
                    <a:pt x="317" y="407"/>
                  </a:cubicBezTo>
                  <a:lnTo>
                    <a:pt x="317" y="407"/>
                  </a:lnTo>
                  <a:cubicBezTo>
                    <a:pt x="318" y="403"/>
                    <a:pt x="320" y="398"/>
                    <a:pt x="320" y="394"/>
                  </a:cubicBezTo>
                  <a:cubicBezTo>
                    <a:pt x="331" y="372"/>
                    <a:pt x="341" y="351"/>
                    <a:pt x="362" y="340"/>
                  </a:cubicBezTo>
                  <a:lnTo>
                    <a:pt x="373" y="319"/>
                  </a:lnTo>
                  <a:lnTo>
                    <a:pt x="405" y="298"/>
                  </a:lnTo>
                  <a:lnTo>
                    <a:pt x="480" y="213"/>
                  </a:lnTo>
                  <a:cubicBezTo>
                    <a:pt x="533" y="159"/>
                    <a:pt x="533" y="85"/>
                    <a:pt x="480" y="32"/>
                  </a:cubicBezTo>
                  <a:cubicBezTo>
                    <a:pt x="454" y="11"/>
                    <a:pt x="420" y="1"/>
                    <a:pt x="387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15"/>
            <p:cNvSpPr/>
            <p:nvPr/>
          </p:nvSpPr>
          <p:spPr>
            <a:xfrm flipH="1">
              <a:off x="7055340" y="2055590"/>
              <a:ext cx="93341" cy="105921"/>
            </a:xfrm>
            <a:custGeom>
              <a:avLst/>
              <a:gdLst/>
              <a:ahLst/>
              <a:cxnLst/>
              <a:rect l="l" t="t" r="r" b="b"/>
              <a:pathLst>
                <a:path w="512" h="581" extrusionOk="0">
                  <a:moveTo>
                    <a:pt x="287" y="154"/>
                  </a:moveTo>
                  <a:cubicBezTo>
                    <a:pt x="288" y="154"/>
                    <a:pt x="288" y="155"/>
                    <a:pt x="288" y="155"/>
                  </a:cubicBezTo>
                  <a:lnTo>
                    <a:pt x="288" y="155"/>
                  </a:lnTo>
                  <a:cubicBezTo>
                    <a:pt x="288" y="154"/>
                    <a:pt x="288" y="154"/>
                    <a:pt x="287" y="154"/>
                  </a:cubicBezTo>
                  <a:close/>
                  <a:moveTo>
                    <a:pt x="148" y="1"/>
                  </a:moveTo>
                  <a:cubicBezTo>
                    <a:pt x="138" y="1"/>
                    <a:pt x="127" y="2"/>
                    <a:pt x="118" y="6"/>
                  </a:cubicBezTo>
                  <a:cubicBezTo>
                    <a:pt x="43" y="37"/>
                    <a:pt x="0" y="101"/>
                    <a:pt x="32" y="165"/>
                  </a:cubicBezTo>
                  <a:cubicBezTo>
                    <a:pt x="54" y="272"/>
                    <a:pt x="118" y="368"/>
                    <a:pt x="192" y="453"/>
                  </a:cubicBezTo>
                  <a:cubicBezTo>
                    <a:pt x="213" y="485"/>
                    <a:pt x="256" y="517"/>
                    <a:pt x="277" y="538"/>
                  </a:cubicBezTo>
                  <a:cubicBezTo>
                    <a:pt x="309" y="570"/>
                    <a:pt x="331" y="581"/>
                    <a:pt x="373" y="581"/>
                  </a:cubicBezTo>
                  <a:cubicBezTo>
                    <a:pt x="405" y="581"/>
                    <a:pt x="437" y="570"/>
                    <a:pt x="469" y="538"/>
                  </a:cubicBezTo>
                  <a:cubicBezTo>
                    <a:pt x="490" y="517"/>
                    <a:pt x="512" y="485"/>
                    <a:pt x="512" y="453"/>
                  </a:cubicBezTo>
                  <a:cubicBezTo>
                    <a:pt x="512" y="421"/>
                    <a:pt x="490" y="378"/>
                    <a:pt x="469" y="357"/>
                  </a:cubicBezTo>
                  <a:cubicBezTo>
                    <a:pt x="416" y="314"/>
                    <a:pt x="373" y="272"/>
                    <a:pt x="331" y="219"/>
                  </a:cubicBezTo>
                  <a:lnTo>
                    <a:pt x="331" y="219"/>
                  </a:lnTo>
                  <a:lnTo>
                    <a:pt x="363" y="250"/>
                  </a:lnTo>
                  <a:lnTo>
                    <a:pt x="280" y="137"/>
                  </a:lnTo>
                  <a:lnTo>
                    <a:pt x="280" y="137"/>
                  </a:lnTo>
                  <a:cubicBezTo>
                    <a:pt x="277" y="124"/>
                    <a:pt x="277" y="108"/>
                    <a:pt x="277" y="101"/>
                  </a:cubicBezTo>
                  <a:cubicBezTo>
                    <a:pt x="268" y="47"/>
                    <a:pt x="206" y="1"/>
                    <a:pt x="148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15"/>
            <p:cNvSpPr/>
            <p:nvPr/>
          </p:nvSpPr>
          <p:spPr>
            <a:xfrm flipH="1">
              <a:off x="7035833" y="2106089"/>
              <a:ext cx="188506" cy="160431"/>
            </a:xfrm>
            <a:custGeom>
              <a:avLst/>
              <a:gdLst/>
              <a:ahLst/>
              <a:cxnLst/>
              <a:rect l="l" t="t" r="r" b="b"/>
              <a:pathLst>
                <a:path w="1034" h="880" extrusionOk="0">
                  <a:moveTo>
                    <a:pt x="157" y="1"/>
                  </a:moveTo>
                  <a:cubicBezTo>
                    <a:pt x="147" y="1"/>
                    <a:pt x="138" y="2"/>
                    <a:pt x="128" y="5"/>
                  </a:cubicBezTo>
                  <a:cubicBezTo>
                    <a:pt x="75" y="27"/>
                    <a:pt x="0" y="91"/>
                    <a:pt x="43" y="155"/>
                  </a:cubicBezTo>
                  <a:cubicBezTo>
                    <a:pt x="107" y="336"/>
                    <a:pt x="234" y="495"/>
                    <a:pt x="362" y="623"/>
                  </a:cubicBezTo>
                  <a:cubicBezTo>
                    <a:pt x="505" y="756"/>
                    <a:pt x="678" y="879"/>
                    <a:pt x="871" y="879"/>
                  </a:cubicBezTo>
                  <a:cubicBezTo>
                    <a:pt x="879" y="879"/>
                    <a:pt x="887" y="879"/>
                    <a:pt x="895" y="879"/>
                  </a:cubicBezTo>
                  <a:cubicBezTo>
                    <a:pt x="959" y="879"/>
                    <a:pt x="1033" y="825"/>
                    <a:pt x="1033" y="740"/>
                  </a:cubicBezTo>
                  <a:cubicBezTo>
                    <a:pt x="1033" y="676"/>
                    <a:pt x="980" y="612"/>
                    <a:pt x="895" y="612"/>
                  </a:cubicBezTo>
                  <a:lnTo>
                    <a:pt x="799" y="612"/>
                  </a:lnTo>
                  <a:cubicBezTo>
                    <a:pt x="794" y="612"/>
                    <a:pt x="782" y="608"/>
                    <a:pt x="771" y="603"/>
                  </a:cubicBezTo>
                  <a:lnTo>
                    <a:pt x="771" y="603"/>
                  </a:lnTo>
                  <a:cubicBezTo>
                    <a:pt x="771" y="600"/>
                    <a:pt x="770" y="596"/>
                    <a:pt x="767" y="591"/>
                  </a:cubicBezTo>
                  <a:lnTo>
                    <a:pt x="746" y="591"/>
                  </a:lnTo>
                  <a:cubicBezTo>
                    <a:pt x="735" y="591"/>
                    <a:pt x="735" y="580"/>
                    <a:pt x="724" y="580"/>
                  </a:cubicBezTo>
                  <a:cubicBezTo>
                    <a:pt x="714" y="570"/>
                    <a:pt x="682" y="559"/>
                    <a:pt x="671" y="538"/>
                  </a:cubicBezTo>
                  <a:cubicBezTo>
                    <a:pt x="660" y="538"/>
                    <a:pt x="660" y="527"/>
                    <a:pt x="639" y="527"/>
                  </a:cubicBezTo>
                  <a:cubicBezTo>
                    <a:pt x="635" y="523"/>
                    <a:pt x="630" y="520"/>
                    <a:pt x="628" y="519"/>
                  </a:cubicBezTo>
                  <a:lnTo>
                    <a:pt x="628" y="519"/>
                  </a:lnTo>
                  <a:cubicBezTo>
                    <a:pt x="600" y="498"/>
                    <a:pt x="570" y="469"/>
                    <a:pt x="533" y="431"/>
                  </a:cubicBezTo>
                  <a:cubicBezTo>
                    <a:pt x="511" y="410"/>
                    <a:pt x="479" y="367"/>
                    <a:pt x="447" y="346"/>
                  </a:cubicBezTo>
                  <a:cubicBezTo>
                    <a:pt x="447" y="346"/>
                    <a:pt x="427" y="319"/>
                    <a:pt x="435" y="319"/>
                  </a:cubicBezTo>
                  <a:cubicBezTo>
                    <a:pt x="437" y="319"/>
                    <a:pt x="441" y="321"/>
                    <a:pt x="447" y="325"/>
                  </a:cubicBezTo>
                  <a:cubicBezTo>
                    <a:pt x="447" y="314"/>
                    <a:pt x="426" y="314"/>
                    <a:pt x="426" y="304"/>
                  </a:cubicBezTo>
                  <a:cubicBezTo>
                    <a:pt x="415" y="293"/>
                    <a:pt x="405" y="261"/>
                    <a:pt x="394" y="250"/>
                  </a:cubicBezTo>
                  <a:cubicBezTo>
                    <a:pt x="362" y="218"/>
                    <a:pt x="352" y="186"/>
                    <a:pt x="320" y="155"/>
                  </a:cubicBezTo>
                  <a:cubicBezTo>
                    <a:pt x="309" y="144"/>
                    <a:pt x="309" y="133"/>
                    <a:pt x="298" y="112"/>
                  </a:cubicBezTo>
                  <a:cubicBezTo>
                    <a:pt x="298" y="105"/>
                    <a:pt x="284" y="78"/>
                    <a:pt x="281" y="78"/>
                  </a:cubicBezTo>
                  <a:cubicBezTo>
                    <a:pt x="279" y="78"/>
                    <a:pt x="281" y="84"/>
                    <a:pt x="288" y="101"/>
                  </a:cubicBezTo>
                  <a:cubicBezTo>
                    <a:pt x="261" y="47"/>
                    <a:pt x="211" y="1"/>
                    <a:pt x="157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15"/>
            <p:cNvSpPr/>
            <p:nvPr/>
          </p:nvSpPr>
          <p:spPr>
            <a:xfrm flipH="1">
              <a:off x="6700025" y="1833175"/>
              <a:ext cx="161342" cy="131261"/>
            </a:xfrm>
            <a:custGeom>
              <a:avLst/>
              <a:gdLst/>
              <a:ahLst/>
              <a:cxnLst/>
              <a:rect l="l" t="t" r="r" b="b"/>
              <a:pathLst>
                <a:path w="885" h="720" extrusionOk="0">
                  <a:moveTo>
                    <a:pt x="544" y="448"/>
                  </a:moveTo>
                  <a:lnTo>
                    <a:pt x="544" y="448"/>
                  </a:lnTo>
                  <a:cubicBezTo>
                    <a:pt x="547" y="456"/>
                    <a:pt x="550" y="459"/>
                    <a:pt x="551" y="460"/>
                  </a:cubicBezTo>
                  <a:lnTo>
                    <a:pt x="551" y="460"/>
                  </a:lnTo>
                  <a:cubicBezTo>
                    <a:pt x="548" y="456"/>
                    <a:pt x="545" y="452"/>
                    <a:pt x="544" y="448"/>
                  </a:cubicBezTo>
                  <a:close/>
                  <a:moveTo>
                    <a:pt x="128" y="1"/>
                  </a:moveTo>
                  <a:cubicBezTo>
                    <a:pt x="64" y="1"/>
                    <a:pt x="0" y="65"/>
                    <a:pt x="0" y="139"/>
                  </a:cubicBezTo>
                  <a:cubicBezTo>
                    <a:pt x="0" y="193"/>
                    <a:pt x="54" y="246"/>
                    <a:pt x="128" y="257"/>
                  </a:cubicBezTo>
                  <a:lnTo>
                    <a:pt x="182" y="257"/>
                  </a:lnTo>
                  <a:cubicBezTo>
                    <a:pt x="203" y="257"/>
                    <a:pt x="245" y="267"/>
                    <a:pt x="277" y="288"/>
                  </a:cubicBezTo>
                  <a:cubicBezTo>
                    <a:pt x="299" y="299"/>
                    <a:pt x="341" y="310"/>
                    <a:pt x="363" y="310"/>
                  </a:cubicBezTo>
                  <a:cubicBezTo>
                    <a:pt x="384" y="310"/>
                    <a:pt x="384" y="320"/>
                    <a:pt x="395" y="320"/>
                  </a:cubicBezTo>
                  <a:cubicBezTo>
                    <a:pt x="405" y="342"/>
                    <a:pt x="416" y="342"/>
                    <a:pt x="437" y="352"/>
                  </a:cubicBezTo>
                  <a:cubicBezTo>
                    <a:pt x="448" y="363"/>
                    <a:pt x="458" y="363"/>
                    <a:pt x="469" y="374"/>
                  </a:cubicBezTo>
                  <a:lnTo>
                    <a:pt x="490" y="395"/>
                  </a:lnTo>
                  <a:lnTo>
                    <a:pt x="501" y="406"/>
                  </a:lnTo>
                  <a:lnTo>
                    <a:pt x="533" y="427"/>
                  </a:lnTo>
                  <a:lnTo>
                    <a:pt x="544" y="448"/>
                  </a:lnTo>
                  <a:cubicBezTo>
                    <a:pt x="544" y="448"/>
                    <a:pt x="544" y="448"/>
                    <a:pt x="544" y="448"/>
                  </a:cubicBezTo>
                  <a:lnTo>
                    <a:pt x="544" y="448"/>
                  </a:lnTo>
                  <a:cubicBezTo>
                    <a:pt x="550" y="454"/>
                    <a:pt x="552" y="460"/>
                    <a:pt x="551" y="460"/>
                  </a:cubicBezTo>
                  <a:cubicBezTo>
                    <a:pt x="551" y="460"/>
                    <a:pt x="551" y="460"/>
                    <a:pt x="551" y="460"/>
                  </a:cubicBezTo>
                  <a:lnTo>
                    <a:pt x="551" y="460"/>
                  </a:lnTo>
                  <a:cubicBezTo>
                    <a:pt x="565" y="481"/>
                    <a:pt x="588" y="507"/>
                    <a:pt x="597" y="533"/>
                  </a:cubicBezTo>
                  <a:cubicBezTo>
                    <a:pt x="593" y="530"/>
                    <a:pt x="591" y="528"/>
                    <a:pt x="590" y="528"/>
                  </a:cubicBezTo>
                  <a:cubicBezTo>
                    <a:pt x="587" y="528"/>
                    <a:pt x="593" y="539"/>
                    <a:pt x="597" y="543"/>
                  </a:cubicBezTo>
                  <a:lnTo>
                    <a:pt x="597" y="543"/>
                  </a:lnTo>
                  <a:cubicBezTo>
                    <a:pt x="597" y="540"/>
                    <a:pt x="597" y="537"/>
                    <a:pt x="597" y="533"/>
                  </a:cubicBezTo>
                  <a:lnTo>
                    <a:pt x="597" y="533"/>
                  </a:lnTo>
                  <a:cubicBezTo>
                    <a:pt x="599" y="541"/>
                    <a:pt x="599" y="544"/>
                    <a:pt x="598" y="544"/>
                  </a:cubicBezTo>
                  <a:cubicBezTo>
                    <a:pt x="598" y="544"/>
                    <a:pt x="598" y="544"/>
                    <a:pt x="597" y="543"/>
                  </a:cubicBezTo>
                  <a:lnTo>
                    <a:pt x="597" y="543"/>
                  </a:lnTo>
                  <a:cubicBezTo>
                    <a:pt x="597" y="555"/>
                    <a:pt x="599" y="557"/>
                    <a:pt x="607" y="565"/>
                  </a:cubicBezTo>
                  <a:cubicBezTo>
                    <a:pt x="607" y="576"/>
                    <a:pt x="618" y="608"/>
                    <a:pt x="618" y="619"/>
                  </a:cubicBezTo>
                  <a:cubicBezTo>
                    <a:pt x="636" y="673"/>
                    <a:pt x="692" y="719"/>
                    <a:pt x="748" y="719"/>
                  </a:cubicBezTo>
                  <a:cubicBezTo>
                    <a:pt x="758" y="719"/>
                    <a:pt x="768" y="718"/>
                    <a:pt x="778" y="714"/>
                  </a:cubicBezTo>
                  <a:cubicBezTo>
                    <a:pt x="852" y="682"/>
                    <a:pt x="884" y="619"/>
                    <a:pt x="874" y="555"/>
                  </a:cubicBezTo>
                  <a:cubicBezTo>
                    <a:pt x="831" y="374"/>
                    <a:pt x="725" y="235"/>
                    <a:pt x="565" y="139"/>
                  </a:cubicBezTo>
                  <a:cubicBezTo>
                    <a:pt x="437" y="54"/>
                    <a:pt x="277" y="22"/>
                    <a:pt x="128" y="1"/>
                  </a:cubicBezTo>
                  <a:close/>
                </a:path>
              </a:pathLst>
            </a:custGeom>
            <a:solidFill>
              <a:srgbClr val="3D1C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15"/>
            <p:cNvSpPr/>
            <p:nvPr/>
          </p:nvSpPr>
          <p:spPr>
            <a:xfrm flipH="1">
              <a:off x="7129174" y="1910838"/>
              <a:ext cx="52505" cy="47035"/>
            </a:xfrm>
            <a:custGeom>
              <a:avLst/>
              <a:gdLst/>
              <a:ahLst/>
              <a:cxnLst/>
              <a:rect l="l" t="t" r="r" b="b"/>
              <a:pathLst>
                <a:path w="288" h="258" extrusionOk="0">
                  <a:moveTo>
                    <a:pt x="232" y="0"/>
                  </a:moveTo>
                  <a:cubicBezTo>
                    <a:pt x="229" y="0"/>
                    <a:pt x="227" y="0"/>
                    <a:pt x="224" y="1"/>
                  </a:cubicBezTo>
                  <a:cubicBezTo>
                    <a:pt x="139" y="1"/>
                    <a:pt x="0" y="193"/>
                    <a:pt x="86" y="246"/>
                  </a:cubicBezTo>
                  <a:cubicBezTo>
                    <a:pt x="96" y="254"/>
                    <a:pt x="107" y="257"/>
                    <a:pt x="119" y="257"/>
                  </a:cubicBezTo>
                  <a:cubicBezTo>
                    <a:pt x="169" y="257"/>
                    <a:pt x="228" y="193"/>
                    <a:pt x="245" y="150"/>
                  </a:cubicBezTo>
                  <a:cubicBezTo>
                    <a:pt x="276" y="109"/>
                    <a:pt x="287" y="0"/>
                    <a:pt x="23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15"/>
            <p:cNvSpPr/>
            <p:nvPr/>
          </p:nvSpPr>
          <p:spPr>
            <a:xfrm flipH="1">
              <a:off x="7103833" y="1883492"/>
              <a:ext cx="89513" cy="95529"/>
            </a:xfrm>
            <a:custGeom>
              <a:avLst/>
              <a:gdLst/>
              <a:ahLst/>
              <a:cxnLst/>
              <a:rect l="l" t="t" r="r" b="b"/>
              <a:pathLst>
                <a:path w="491" h="524" extrusionOk="0">
                  <a:moveTo>
                    <a:pt x="203" y="257"/>
                  </a:moveTo>
                  <a:lnTo>
                    <a:pt x="182" y="279"/>
                  </a:lnTo>
                  <a:lnTo>
                    <a:pt x="196" y="257"/>
                  </a:lnTo>
                  <a:close/>
                  <a:moveTo>
                    <a:pt x="235" y="264"/>
                  </a:moveTo>
                  <a:cubicBezTo>
                    <a:pt x="241" y="270"/>
                    <a:pt x="245" y="279"/>
                    <a:pt x="245" y="279"/>
                  </a:cubicBezTo>
                  <a:cubicBezTo>
                    <a:pt x="245" y="279"/>
                    <a:pt x="237" y="279"/>
                    <a:pt x="235" y="264"/>
                  </a:cubicBezTo>
                  <a:close/>
                  <a:moveTo>
                    <a:pt x="288" y="311"/>
                  </a:moveTo>
                  <a:cubicBezTo>
                    <a:pt x="288" y="329"/>
                    <a:pt x="271" y="340"/>
                    <a:pt x="268" y="342"/>
                  </a:cubicBezTo>
                  <a:lnTo>
                    <a:pt x="268" y="342"/>
                  </a:lnTo>
                  <a:cubicBezTo>
                    <a:pt x="268" y="342"/>
                    <a:pt x="268" y="342"/>
                    <a:pt x="268" y="342"/>
                  </a:cubicBezTo>
                  <a:lnTo>
                    <a:pt x="268" y="342"/>
                  </a:lnTo>
                  <a:cubicBezTo>
                    <a:pt x="278" y="331"/>
                    <a:pt x="283" y="321"/>
                    <a:pt x="287" y="312"/>
                  </a:cubicBezTo>
                  <a:lnTo>
                    <a:pt x="287" y="312"/>
                  </a:lnTo>
                  <a:cubicBezTo>
                    <a:pt x="287" y="312"/>
                    <a:pt x="288" y="311"/>
                    <a:pt x="288" y="311"/>
                  </a:cubicBezTo>
                  <a:close/>
                  <a:moveTo>
                    <a:pt x="320" y="0"/>
                  </a:moveTo>
                  <a:cubicBezTo>
                    <a:pt x="300" y="0"/>
                    <a:pt x="278" y="4"/>
                    <a:pt x="256" y="12"/>
                  </a:cubicBezTo>
                  <a:cubicBezTo>
                    <a:pt x="244" y="19"/>
                    <a:pt x="224" y="25"/>
                    <a:pt x="207" y="38"/>
                  </a:cubicBezTo>
                  <a:lnTo>
                    <a:pt x="207" y="38"/>
                  </a:lnTo>
                  <a:cubicBezTo>
                    <a:pt x="192" y="44"/>
                    <a:pt x="179" y="53"/>
                    <a:pt x="171" y="66"/>
                  </a:cubicBezTo>
                  <a:cubicBezTo>
                    <a:pt x="139" y="87"/>
                    <a:pt x="96" y="98"/>
                    <a:pt x="86" y="140"/>
                  </a:cubicBezTo>
                  <a:cubicBezTo>
                    <a:pt x="75" y="151"/>
                    <a:pt x="64" y="183"/>
                    <a:pt x="43" y="193"/>
                  </a:cubicBezTo>
                  <a:cubicBezTo>
                    <a:pt x="32" y="225"/>
                    <a:pt x="22" y="236"/>
                    <a:pt x="22" y="257"/>
                  </a:cubicBezTo>
                  <a:cubicBezTo>
                    <a:pt x="1" y="289"/>
                    <a:pt x="1" y="300"/>
                    <a:pt x="1" y="332"/>
                  </a:cubicBezTo>
                  <a:cubicBezTo>
                    <a:pt x="1" y="353"/>
                    <a:pt x="1" y="364"/>
                    <a:pt x="22" y="396"/>
                  </a:cubicBezTo>
                  <a:cubicBezTo>
                    <a:pt x="32" y="460"/>
                    <a:pt x="86" y="513"/>
                    <a:pt x="150" y="524"/>
                  </a:cubicBezTo>
                  <a:lnTo>
                    <a:pt x="256" y="524"/>
                  </a:lnTo>
                  <a:cubicBezTo>
                    <a:pt x="288" y="513"/>
                    <a:pt x="309" y="513"/>
                    <a:pt x="331" y="492"/>
                  </a:cubicBezTo>
                  <a:cubicBezTo>
                    <a:pt x="363" y="449"/>
                    <a:pt x="405" y="417"/>
                    <a:pt x="437" y="364"/>
                  </a:cubicBezTo>
                  <a:cubicBezTo>
                    <a:pt x="448" y="343"/>
                    <a:pt x="458" y="311"/>
                    <a:pt x="469" y="279"/>
                  </a:cubicBezTo>
                  <a:cubicBezTo>
                    <a:pt x="469" y="247"/>
                    <a:pt x="490" y="225"/>
                    <a:pt x="490" y="193"/>
                  </a:cubicBezTo>
                  <a:cubicBezTo>
                    <a:pt x="490" y="151"/>
                    <a:pt x="469" y="130"/>
                    <a:pt x="458" y="87"/>
                  </a:cubicBezTo>
                  <a:cubicBezTo>
                    <a:pt x="427" y="32"/>
                    <a:pt x="378" y="0"/>
                    <a:pt x="3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15"/>
            <p:cNvSpPr/>
            <p:nvPr/>
          </p:nvSpPr>
          <p:spPr>
            <a:xfrm flipH="1">
              <a:off x="6834203" y="2002174"/>
              <a:ext cx="50499" cy="38102"/>
            </a:xfrm>
            <a:custGeom>
              <a:avLst/>
              <a:gdLst/>
              <a:ahLst/>
              <a:cxnLst/>
              <a:rect l="l" t="t" r="r" b="b"/>
              <a:pathLst>
                <a:path w="277" h="209" extrusionOk="0">
                  <a:moveTo>
                    <a:pt x="160" y="0"/>
                  </a:moveTo>
                  <a:cubicBezTo>
                    <a:pt x="97" y="0"/>
                    <a:pt x="1" y="107"/>
                    <a:pt x="33" y="171"/>
                  </a:cubicBezTo>
                  <a:cubicBezTo>
                    <a:pt x="42" y="198"/>
                    <a:pt x="58" y="208"/>
                    <a:pt x="79" y="208"/>
                  </a:cubicBezTo>
                  <a:cubicBezTo>
                    <a:pt x="154" y="208"/>
                    <a:pt x="277" y="53"/>
                    <a:pt x="192" y="11"/>
                  </a:cubicBezTo>
                  <a:lnTo>
                    <a:pt x="16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5"/>
            <p:cNvSpPr/>
            <p:nvPr/>
          </p:nvSpPr>
          <p:spPr>
            <a:xfrm flipH="1">
              <a:off x="6818524" y="1975010"/>
              <a:ext cx="85502" cy="89513"/>
            </a:xfrm>
            <a:custGeom>
              <a:avLst/>
              <a:gdLst/>
              <a:ahLst/>
              <a:cxnLst/>
              <a:rect l="l" t="t" r="r" b="b"/>
              <a:pathLst>
                <a:path w="469" h="491" extrusionOk="0">
                  <a:moveTo>
                    <a:pt x="266" y="256"/>
                  </a:moveTo>
                  <a:cubicBezTo>
                    <a:pt x="266" y="267"/>
                    <a:pt x="256" y="277"/>
                    <a:pt x="256" y="277"/>
                  </a:cubicBezTo>
                  <a:cubicBezTo>
                    <a:pt x="256" y="272"/>
                    <a:pt x="258" y="267"/>
                    <a:pt x="262" y="260"/>
                  </a:cubicBezTo>
                  <a:lnTo>
                    <a:pt x="262" y="260"/>
                  </a:lnTo>
                  <a:lnTo>
                    <a:pt x="266" y="256"/>
                  </a:lnTo>
                  <a:close/>
                  <a:moveTo>
                    <a:pt x="373" y="0"/>
                  </a:moveTo>
                  <a:cubicBezTo>
                    <a:pt x="364" y="6"/>
                    <a:pt x="355" y="10"/>
                    <a:pt x="345" y="12"/>
                  </a:cubicBezTo>
                  <a:lnTo>
                    <a:pt x="345" y="12"/>
                  </a:lnTo>
                  <a:cubicBezTo>
                    <a:pt x="333" y="9"/>
                    <a:pt x="319" y="7"/>
                    <a:pt x="303" y="7"/>
                  </a:cubicBezTo>
                  <a:cubicBezTo>
                    <a:pt x="291" y="7"/>
                    <a:pt x="279" y="8"/>
                    <a:pt x="266" y="11"/>
                  </a:cubicBezTo>
                  <a:cubicBezTo>
                    <a:pt x="213" y="11"/>
                    <a:pt x="181" y="22"/>
                    <a:pt x="139" y="64"/>
                  </a:cubicBezTo>
                  <a:cubicBezTo>
                    <a:pt x="107" y="75"/>
                    <a:pt x="96" y="85"/>
                    <a:pt x="85" y="117"/>
                  </a:cubicBezTo>
                  <a:cubicBezTo>
                    <a:pt x="75" y="128"/>
                    <a:pt x="53" y="160"/>
                    <a:pt x="43" y="181"/>
                  </a:cubicBezTo>
                  <a:cubicBezTo>
                    <a:pt x="32" y="213"/>
                    <a:pt x="22" y="224"/>
                    <a:pt x="22" y="245"/>
                  </a:cubicBezTo>
                  <a:cubicBezTo>
                    <a:pt x="0" y="288"/>
                    <a:pt x="0" y="320"/>
                    <a:pt x="22" y="352"/>
                  </a:cubicBezTo>
                  <a:lnTo>
                    <a:pt x="22" y="373"/>
                  </a:lnTo>
                  <a:cubicBezTo>
                    <a:pt x="22" y="384"/>
                    <a:pt x="32" y="394"/>
                    <a:pt x="32" y="416"/>
                  </a:cubicBezTo>
                  <a:cubicBezTo>
                    <a:pt x="43" y="437"/>
                    <a:pt x="75" y="448"/>
                    <a:pt x="96" y="479"/>
                  </a:cubicBezTo>
                  <a:cubicBezTo>
                    <a:pt x="107" y="490"/>
                    <a:pt x="128" y="490"/>
                    <a:pt x="139" y="490"/>
                  </a:cubicBezTo>
                  <a:lnTo>
                    <a:pt x="245" y="490"/>
                  </a:lnTo>
                  <a:cubicBezTo>
                    <a:pt x="256" y="490"/>
                    <a:pt x="288" y="479"/>
                    <a:pt x="298" y="469"/>
                  </a:cubicBezTo>
                  <a:cubicBezTo>
                    <a:pt x="309" y="469"/>
                    <a:pt x="309" y="448"/>
                    <a:pt x="320" y="448"/>
                  </a:cubicBezTo>
                  <a:cubicBezTo>
                    <a:pt x="352" y="437"/>
                    <a:pt x="373" y="416"/>
                    <a:pt x="394" y="384"/>
                  </a:cubicBezTo>
                  <a:cubicBezTo>
                    <a:pt x="405" y="362"/>
                    <a:pt x="426" y="330"/>
                    <a:pt x="447" y="309"/>
                  </a:cubicBezTo>
                  <a:cubicBezTo>
                    <a:pt x="458" y="267"/>
                    <a:pt x="469" y="224"/>
                    <a:pt x="469" y="181"/>
                  </a:cubicBezTo>
                  <a:cubicBezTo>
                    <a:pt x="469" y="160"/>
                    <a:pt x="458" y="117"/>
                    <a:pt x="447" y="96"/>
                  </a:cubicBezTo>
                  <a:cubicBezTo>
                    <a:pt x="436" y="78"/>
                    <a:pt x="424" y="64"/>
                    <a:pt x="410" y="51"/>
                  </a:cubicBezTo>
                  <a:lnTo>
                    <a:pt x="410" y="51"/>
                  </a:lnTo>
                  <a:cubicBezTo>
                    <a:pt x="404" y="30"/>
                    <a:pt x="392" y="13"/>
                    <a:pt x="37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15"/>
            <p:cNvSpPr/>
            <p:nvPr/>
          </p:nvSpPr>
          <p:spPr>
            <a:xfrm flipH="1">
              <a:off x="7155968" y="1376313"/>
              <a:ext cx="774989" cy="1339231"/>
            </a:xfrm>
            <a:custGeom>
              <a:avLst/>
              <a:gdLst/>
              <a:ahLst/>
              <a:cxnLst/>
              <a:rect l="l" t="t" r="r" b="b"/>
              <a:pathLst>
                <a:path w="4251" h="7346" extrusionOk="0">
                  <a:moveTo>
                    <a:pt x="3659" y="0"/>
                  </a:moveTo>
                  <a:cubicBezTo>
                    <a:pt x="3492" y="0"/>
                    <a:pt x="3321" y="64"/>
                    <a:pt x="3163" y="186"/>
                  </a:cubicBezTo>
                  <a:cubicBezTo>
                    <a:pt x="3024" y="292"/>
                    <a:pt x="2907" y="409"/>
                    <a:pt x="2854" y="580"/>
                  </a:cubicBezTo>
                  <a:cubicBezTo>
                    <a:pt x="2790" y="792"/>
                    <a:pt x="2737" y="995"/>
                    <a:pt x="2577" y="1165"/>
                  </a:cubicBezTo>
                  <a:cubicBezTo>
                    <a:pt x="2332" y="1421"/>
                    <a:pt x="1959" y="1485"/>
                    <a:pt x="1736" y="1762"/>
                  </a:cubicBezTo>
                  <a:cubicBezTo>
                    <a:pt x="1629" y="1900"/>
                    <a:pt x="1544" y="2070"/>
                    <a:pt x="1544" y="2241"/>
                  </a:cubicBezTo>
                  <a:cubicBezTo>
                    <a:pt x="1544" y="2347"/>
                    <a:pt x="1576" y="2454"/>
                    <a:pt x="1597" y="2560"/>
                  </a:cubicBezTo>
                  <a:cubicBezTo>
                    <a:pt x="1640" y="2667"/>
                    <a:pt x="1693" y="2763"/>
                    <a:pt x="1672" y="2880"/>
                  </a:cubicBezTo>
                  <a:cubicBezTo>
                    <a:pt x="1629" y="3071"/>
                    <a:pt x="1438" y="3167"/>
                    <a:pt x="1352" y="3306"/>
                  </a:cubicBezTo>
                  <a:cubicBezTo>
                    <a:pt x="1257" y="3455"/>
                    <a:pt x="1257" y="3625"/>
                    <a:pt x="1310" y="3785"/>
                  </a:cubicBezTo>
                  <a:cubicBezTo>
                    <a:pt x="1352" y="3881"/>
                    <a:pt x="1438" y="3987"/>
                    <a:pt x="1416" y="4094"/>
                  </a:cubicBezTo>
                  <a:cubicBezTo>
                    <a:pt x="1406" y="4179"/>
                    <a:pt x="1310" y="4232"/>
                    <a:pt x="1246" y="4264"/>
                  </a:cubicBezTo>
                  <a:cubicBezTo>
                    <a:pt x="1065" y="4392"/>
                    <a:pt x="852" y="4466"/>
                    <a:pt x="692" y="4626"/>
                  </a:cubicBezTo>
                  <a:cubicBezTo>
                    <a:pt x="511" y="4818"/>
                    <a:pt x="511" y="5009"/>
                    <a:pt x="618" y="5244"/>
                  </a:cubicBezTo>
                  <a:cubicBezTo>
                    <a:pt x="660" y="5318"/>
                    <a:pt x="735" y="5425"/>
                    <a:pt x="671" y="5521"/>
                  </a:cubicBezTo>
                  <a:cubicBezTo>
                    <a:pt x="618" y="5595"/>
                    <a:pt x="501" y="5627"/>
                    <a:pt x="405" y="5670"/>
                  </a:cubicBezTo>
                  <a:cubicBezTo>
                    <a:pt x="256" y="5734"/>
                    <a:pt x="106" y="5840"/>
                    <a:pt x="53" y="6010"/>
                  </a:cubicBezTo>
                  <a:cubicBezTo>
                    <a:pt x="0" y="6202"/>
                    <a:pt x="75" y="6340"/>
                    <a:pt x="149" y="6500"/>
                  </a:cubicBezTo>
                  <a:cubicBezTo>
                    <a:pt x="256" y="6745"/>
                    <a:pt x="160" y="7001"/>
                    <a:pt x="234" y="7235"/>
                  </a:cubicBezTo>
                  <a:cubicBezTo>
                    <a:pt x="260" y="7313"/>
                    <a:pt x="320" y="7345"/>
                    <a:pt x="377" y="7345"/>
                  </a:cubicBezTo>
                  <a:cubicBezTo>
                    <a:pt x="462" y="7345"/>
                    <a:pt x="543" y="7277"/>
                    <a:pt x="511" y="7182"/>
                  </a:cubicBezTo>
                  <a:cubicBezTo>
                    <a:pt x="458" y="6979"/>
                    <a:pt x="522" y="6788"/>
                    <a:pt x="490" y="6585"/>
                  </a:cubicBezTo>
                  <a:cubicBezTo>
                    <a:pt x="447" y="6436"/>
                    <a:pt x="309" y="6277"/>
                    <a:pt x="341" y="6128"/>
                  </a:cubicBezTo>
                  <a:cubicBezTo>
                    <a:pt x="362" y="5968"/>
                    <a:pt x="554" y="5936"/>
                    <a:pt x="671" y="5861"/>
                  </a:cubicBezTo>
                  <a:cubicBezTo>
                    <a:pt x="809" y="5797"/>
                    <a:pt x="937" y="5702"/>
                    <a:pt x="980" y="5542"/>
                  </a:cubicBezTo>
                  <a:cubicBezTo>
                    <a:pt x="1022" y="5414"/>
                    <a:pt x="948" y="5276"/>
                    <a:pt x="884" y="5158"/>
                  </a:cubicBezTo>
                  <a:cubicBezTo>
                    <a:pt x="841" y="5063"/>
                    <a:pt x="788" y="4977"/>
                    <a:pt x="863" y="4882"/>
                  </a:cubicBezTo>
                  <a:cubicBezTo>
                    <a:pt x="948" y="4733"/>
                    <a:pt x="1161" y="4658"/>
                    <a:pt x="1299" y="4562"/>
                  </a:cubicBezTo>
                  <a:cubicBezTo>
                    <a:pt x="1448" y="4466"/>
                    <a:pt x="1619" y="4360"/>
                    <a:pt x="1672" y="4189"/>
                  </a:cubicBezTo>
                  <a:cubicBezTo>
                    <a:pt x="1693" y="4104"/>
                    <a:pt x="1693" y="4019"/>
                    <a:pt x="1672" y="3923"/>
                  </a:cubicBezTo>
                  <a:cubicBezTo>
                    <a:pt x="1619" y="3763"/>
                    <a:pt x="1470" y="3614"/>
                    <a:pt x="1587" y="3444"/>
                  </a:cubicBezTo>
                  <a:cubicBezTo>
                    <a:pt x="1683" y="3295"/>
                    <a:pt x="1832" y="3220"/>
                    <a:pt x="1895" y="3061"/>
                  </a:cubicBezTo>
                  <a:cubicBezTo>
                    <a:pt x="1959" y="2912"/>
                    <a:pt x="1959" y="2752"/>
                    <a:pt x="1906" y="2592"/>
                  </a:cubicBezTo>
                  <a:cubicBezTo>
                    <a:pt x="1842" y="2379"/>
                    <a:pt x="1778" y="2187"/>
                    <a:pt x="1895" y="1996"/>
                  </a:cubicBezTo>
                  <a:cubicBezTo>
                    <a:pt x="1991" y="1847"/>
                    <a:pt x="2140" y="1751"/>
                    <a:pt x="2279" y="1676"/>
                  </a:cubicBezTo>
                  <a:cubicBezTo>
                    <a:pt x="2630" y="1485"/>
                    <a:pt x="2907" y="1272"/>
                    <a:pt x="3046" y="888"/>
                  </a:cubicBezTo>
                  <a:cubicBezTo>
                    <a:pt x="3078" y="782"/>
                    <a:pt x="3078" y="675"/>
                    <a:pt x="3131" y="580"/>
                  </a:cubicBezTo>
                  <a:cubicBezTo>
                    <a:pt x="3184" y="484"/>
                    <a:pt x="3280" y="409"/>
                    <a:pt x="3376" y="356"/>
                  </a:cubicBezTo>
                  <a:cubicBezTo>
                    <a:pt x="3475" y="291"/>
                    <a:pt x="3567" y="257"/>
                    <a:pt x="3657" y="257"/>
                  </a:cubicBezTo>
                  <a:cubicBezTo>
                    <a:pt x="3760" y="257"/>
                    <a:pt x="3859" y="302"/>
                    <a:pt x="3961" y="398"/>
                  </a:cubicBezTo>
                  <a:cubicBezTo>
                    <a:pt x="3987" y="424"/>
                    <a:pt x="4017" y="435"/>
                    <a:pt x="4046" y="435"/>
                  </a:cubicBezTo>
                  <a:cubicBezTo>
                    <a:pt x="4151" y="435"/>
                    <a:pt x="4250" y="298"/>
                    <a:pt x="4142" y="207"/>
                  </a:cubicBezTo>
                  <a:cubicBezTo>
                    <a:pt x="3997" y="67"/>
                    <a:pt x="3830" y="0"/>
                    <a:pt x="36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15"/>
            <p:cNvSpPr/>
            <p:nvPr/>
          </p:nvSpPr>
          <p:spPr>
            <a:xfrm flipH="1">
              <a:off x="7236005" y="1376860"/>
              <a:ext cx="118500" cy="284582"/>
            </a:xfrm>
            <a:custGeom>
              <a:avLst/>
              <a:gdLst/>
              <a:ahLst/>
              <a:cxnLst/>
              <a:rect l="l" t="t" r="r" b="b"/>
              <a:pathLst>
                <a:path w="650" h="1561" extrusionOk="0">
                  <a:moveTo>
                    <a:pt x="535" y="1"/>
                  </a:moveTo>
                  <a:cubicBezTo>
                    <a:pt x="531" y="1"/>
                    <a:pt x="527" y="1"/>
                    <a:pt x="522" y="1"/>
                  </a:cubicBezTo>
                  <a:cubicBezTo>
                    <a:pt x="224" y="44"/>
                    <a:pt x="1" y="310"/>
                    <a:pt x="1" y="608"/>
                  </a:cubicBezTo>
                  <a:cubicBezTo>
                    <a:pt x="1" y="747"/>
                    <a:pt x="65" y="875"/>
                    <a:pt x="107" y="1002"/>
                  </a:cubicBezTo>
                  <a:cubicBezTo>
                    <a:pt x="150" y="1120"/>
                    <a:pt x="160" y="1247"/>
                    <a:pt x="75" y="1333"/>
                  </a:cubicBezTo>
                  <a:cubicBezTo>
                    <a:pt x="43" y="1386"/>
                    <a:pt x="22" y="1471"/>
                    <a:pt x="75" y="1524"/>
                  </a:cubicBezTo>
                  <a:cubicBezTo>
                    <a:pt x="98" y="1547"/>
                    <a:pt x="138" y="1560"/>
                    <a:pt x="177" y="1560"/>
                  </a:cubicBezTo>
                  <a:cubicBezTo>
                    <a:pt x="212" y="1560"/>
                    <a:pt x="247" y="1549"/>
                    <a:pt x="267" y="1524"/>
                  </a:cubicBezTo>
                  <a:cubicBezTo>
                    <a:pt x="363" y="1407"/>
                    <a:pt x="416" y="1279"/>
                    <a:pt x="395" y="1141"/>
                  </a:cubicBezTo>
                  <a:cubicBezTo>
                    <a:pt x="384" y="1002"/>
                    <a:pt x="331" y="885"/>
                    <a:pt x="288" y="747"/>
                  </a:cubicBezTo>
                  <a:cubicBezTo>
                    <a:pt x="256" y="640"/>
                    <a:pt x="235" y="555"/>
                    <a:pt x="288" y="459"/>
                  </a:cubicBezTo>
                  <a:cubicBezTo>
                    <a:pt x="331" y="374"/>
                    <a:pt x="416" y="289"/>
                    <a:pt x="501" y="268"/>
                  </a:cubicBezTo>
                  <a:cubicBezTo>
                    <a:pt x="576" y="257"/>
                    <a:pt x="640" y="214"/>
                    <a:pt x="640" y="140"/>
                  </a:cubicBezTo>
                  <a:cubicBezTo>
                    <a:pt x="650" y="80"/>
                    <a:pt x="603" y="1"/>
                    <a:pt x="53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15"/>
            <p:cNvSpPr/>
            <p:nvPr/>
          </p:nvSpPr>
          <p:spPr>
            <a:xfrm flipH="1">
              <a:off x="7396065" y="1560443"/>
              <a:ext cx="711728" cy="1063582"/>
            </a:xfrm>
            <a:custGeom>
              <a:avLst/>
              <a:gdLst/>
              <a:ahLst/>
              <a:cxnLst/>
              <a:rect l="l" t="t" r="r" b="b"/>
              <a:pathLst>
                <a:path w="3904" h="5834" extrusionOk="0">
                  <a:moveTo>
                    <a:pt x="3709" y="0"/>
                  </a:moveTo>
                  <a:cubicBezTo>
                    <a:pt x="3679" y="0"/>
                    <a:pt x="3648" y="11"/>
                    <a:pt x="3622" y="38"/>
                  </a:cubicBezTo>
                  <a:cubicBezTo>
                    <a:pt x="3398" y="251"/>
                    <a:pt x="3121" y="315"/>
                    <a:pt x="2823" y="379"/>
                  </a:cubicBezTo>
                  <a:cubicBezTo>
                    <a:pt x="2546" y="432"/>
                    <a:pt x="2227" y="453"/>
                    <a:pt x="1982" y="624"/>
                  </a:cubicBezTo>
                  <a:cubicBezTo>
                    <a:pt x="1801" y="752"/>
                    <a:pt x="1683" y="965"/>
                    <a:pt x="1641" y="1199"/>
                  </a:cubicBezTo>
                  <a:cubicBezTo>
                    <a:pt x="1598" y="1433"/>
                    <a:pt x="1662" y="1699"/>
                    <a:pt x="1556" y="1912"/>
                  </a:cubicBezTo>
                  <a:cubicBezTo>
                    <a:pt x="1439" y="2157"/>
                    <a:pt x="1108" y="2157"/>
                    <a:pt x="906" y="2285"/>
                  </a:cubicBezTo>
                  <a:cubicBezTo>
                    <a:pt x="693" y="2434"/>
                    <a:pt x="619" y="2658"/>
                    <a:pt x="704" y="2903"/>
                  </a:cubicBezTo>
                  <a:cubicBezTo>
                    <a:pt x="800" y="3169"/>
                    <a:pt x="1066" y="3403"/>
                    <a:pt x="1013" y="3712"/>
                  </a:cubicBezTo>
                  <a:cubicBezTo>
                    <a:pt x="959" y="3978"/>
                    <a:pt x="704" y="4127"/>
                    <a:pt x="523" y="4298"/>
                  </a:cubicBezTo>
                  <a:cubicBezTo>
                    <a:pt x="427" y="4393"/>
                    <a:pt x="342" y="4511"/>
                    <a:pt x="320" y="4638"/>
                  </a:cubicBezTo>
                  <a:cubicBezTo>
                    <a:pt x="299" y="4787"/>
                    <a:pt x="374" y="4958"/>
                    <a:pt x="299" y="5107"/>
                  </a:cubicBezTo>
                  <a:cubicBezTo>
                    <a:pt x="246" y="5213"/>
                    <a:pt x="139" y="5277"/>
                    <a:pt x="86" y="5373"/>
                  </a:cubicBezTo>
                  <a:cubicBezTo>
                    <a:pt x="12" y="5480"/>
                    <a:pt x="1" y="5597"/>
                    <a:pt x="44" y="5725"/>
                  </a:cubicBezTo>
                  <a:cubicBezTo>
                    <a:pt x="70" y="5800"/>
                    <a:pt x="131" y="5833"/>
                    <a:pt x="188" y="5833"/>
                  </a:cubicBezTo>
                  <a:cubicBezTo>
                    <a:pt x="267" y="5833"/>
                    <a:pt x="341" y="5770"/>
                    <a:pt x="310" y="5671"/>
                  </a:cubicBezTo>
                  <a:cubicBezTo>
                    <a:pt x="246" y="5480"/>
                    <a:pt x="533" y="5309"/>
                    <a:pt x="587" y="5118"/>
                  </a:cubicBezTo>
                  <a:cubicBezTo>
                    <a:pt x="619" y="5000"/>
                    <a:pt x="587" y="4883"/>
                    <a:pt x="587" y="4755"/>
                  </a:cubicBezTo>
                  <a:cubicBezTo>
                    <a:pt x="587" y="4617"/>
                    <a:pt x="682" y="4521"/>
                    <a:pt x="789" y="4425"/>
                  </a:cubicBezTo>
                  <a:cubicBezTo>
                    <a:pt x="959" y="4266"/>
                    <a:pt x="1151" y="4138"/>
                    <a:pt x="1247" y="3914"/>
                  </a:cubicBezTo>
                  <a:cubicBezTo>
                    <a:pt x="1332" y="3669"/>
                    <a:pt x="1289" y="3414"/>
                    <a:pt x="1172" y="3190"/>
                  </a:cubicBezTo>
                  <a:cubicBezTo>
                    <a:pt x="1055" y="2956"/>
                    <a:pt x="778" y="2647"/>
                    <a:pt x="1140" y="2477"/>
                  </a:cubicBezTo>
                  <a:cubicBezTo>
                    <a:pt x="1332" y="2370"/>
                    <a:pt x="1577" y="2338"/>
                    <a:pt x="1737" y="2157"/>
                  </a:cubicBezTo>
                  <a:cubicBezTo>
                    <a:pt x="2056" y="1784"/>
                    <a:pt x="1715" y="1177"/>
                    <a:pt x="2120" y="847"/>
                  </a:cubicBezTo>
                  <a:cubicBezTo>
                    <a:pt x="2354" y="645"/>
                    <a:pt x="2759" y="666"/>
                    <a:pt x="3036" y="613"/>
                  </a:cubicBezTo>
                  <a:cubicBezTo>
                    <a:pt x="3334" y="539"/>
                    <a:pt x="3579" y="432"/>
                    <a:pt x="3813" y="219"/>
                  </a:cubicBezTo>
                  <a:cubicBezTo>
                    <a:pt x="3904" y="129"/>
                    <a:pt x="3810" y="0"/>
                    <a:pt x="370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15"/>
            <p:cNvSpPr/>
            <p:nvPr/>
          </p:nvSpPr>
          <p:spPr>
            <a:xfrm flipH="1">
              <a:off x="7262979" y="1266564"/>
              <a:ext cx="1088740" cy="1057019"/>
            </a:xfrm>
            <a:custGeom>
              <a:avLst/>
              <a:gdLst/>
              <a:ahLst/>
              <a:cxnLst/>
              <a:rect l="l" t="t" r="r" b="b"/>
              <a:pathLst>
                <a:path w="5972" h="5798" extrusionOk="0">
                  <a:moveTo>
                    <a:pt x="5332" y="1"/>
                  </a:moveTo>
                  <a:cubicBezTo>
                    <a:pt x="5161" y="1"/>
                    <a:pt x="4992" y="18"/>
                    <a:pt x="4832" y="85"/>
                  </a:cubicBezTo>
                  <a:cubicBezTo>
                    <a:pt x="4555" y="212"/>
                    <a:pt x="4374" y="447"/>
                    <a:pt x="4235" y="702"/>
                  </a:cubicBezTo>
                  <a:cubicBezTo>
                    <a:pt x="4150" y="830"/>
                    <a:pt x="4086" y="990"/>
                    <a:pt x="3980" y="1096"/>
                  </a:cubicBezTo>
                  <a:cubicBezTo>
                    <a:pt x="3863" y="1203"/>
                    <a:pt x="3703" y="1256"/>
                    <a:pt x="3543" y="1299"/>
                  </a:cubicBezTo>
                  <a:cubicBezTo>
                    <a:pt x="3277" y="1363"/>
                    <a:pt x="3064" y="1458"/>
                    <a:pt x="2926" y="1714"/>
                  </a:cubicBezTo>
                  <a:cubicBezTo>
                    <a:pt x="2798" y="1970"/>
                    <a:pt x="2766" y="2246"/>
                    <a:pt x="2500" y="2406"/>
                  </a:cubicBezTo>
                  <a:cubicBezTo>
                    <a:pt x="2244" y="2566"/>
                    <a:pt x="1946" y="2577"/>
                    <a:pt x="1808" y="2875"/>
                  </a:cubicBezTo>
                  <a:cubicBezTo>
                    <a:pt x="1754" y="3002"/>
                    <a:pt x="1754" y="3162"/>
                    <a:pt x="1754" y="3311"/>
                  </a:cubicBezTo>
                  <a:cubicBezTo>
                    <a:pt x="1765" y="3524"/>
                    <a:pt x="1765" y="3695"/>
                    <a:pt x="1541" y="3780"/>
                  </a:cubicBezTo>
                  <a:cubicBezTo>
                    <a:pt x="1275" y="3865"/>
                    <a:pt x="1020" y="3897"/>
                    <a:pt x="849" y="4131"/>
                  </a:cubicBezTo>
                  <a:cubicBezTo>
                    <a:pt x="775" y="4259"/>
                    <a:pt x="732" y="4397"/>
                    <a:pt x="743" y="4547"/>
                  </a:cubicBezTo>
                  <a:cubicBezTo>
                    <a:pt x="753" y="4696"/>
                    <a:pt x="838" y="4866"/>
                    <a:pt x="796" y="5004"/>
                  </a:cubicBezTo>
                  <a:cubicBezTo>
                    <a:pt x="743" y="5196"/>
                    <a:pt x="434" y="5185"/>
                    <a:pt x="295" y="5271"/>
                  </a:cubicBezTo>
                  <a:cubicBezTo>
                    <a:pt x="146" y="5335"/>
                    <a:pt x="72" y="5462"/>
                    <a:pt x="40" y="5611"/>
                  </a:cubicBezTo>
                  <a:cubicBezTo>
                    <a:pt x="1" y="5728"/>
                    <a:pt x="77" y="5798"/>
                    <a:pt x="154" y="5798"/>
                  </a:cubicBezTo>
                  <a:cubicBezTo>
                    <a:pt x="203" y="5798"/>
                    <a:pt x="253" y="5769"/>
                    <a:pt x="274" y="5707"/>
                  </a:cubicBezTo>
                  <a:cubicBezTo>
                    <a:pt x="327" y="5526"/>
                    <a:pt x="466" y="5505"/>
                    <a:pt x="636" y="5452"/>
                  </a:cubicBezTo>
                  <a:cubicBezTo>
                    <a:pt x="775" y="5420"/>
                    <a:pt x="902" y="5345"/>
                    <a:pt x="988" y="5217"/>
                  </a:cubicBezTo>
                  <a:cubicBezTo>
                    <a:pt x="1126" y="4994"/>
                    <a:pt x="988" y="4749"/>
                    <a:pt x="988" y="4504"/>
                  </a:cubicBezTo>
                  <a:cubicBezTo>
                    <a:pt x="998" y="4163"/>
                    <a:pt x="1360" y="4131"/>
                    <a:pt x="1605" y="4046"/>
                  </a:cubicBezTo>
                  <a:cubicBezTo>
                    <a:pt x="1903" y="3940"/>
                    <a:pt x="2020" y="3705"/>
                    <a:pt x="2010" y="3407"/>
                  </a:cubicBezTo>
                  <a:cubicBezTo>
                    <a:pt x="2010" y="3247"/>
                    <a:pt x="1967" y="3056"/>
                    <a:pt x="2074" y="2928"/>
                  </a:cubicBezTo>
                  <a:cubicBezTo>
                    <a:pt x="2170" y="2821"/>
                    <a:pt x="2329" y="2789"/>
                    <a:pt x="2457" y="2726"/>
                  </a:cubicBezTo>
                  <a:cubicBezTo>
                    <a:pt x="2702" y="2619"/>
                    <a:pt x="2904" y="2449"/>
                    <a:pt x="3011" y="2204"/>
                  </a:cubicBezTo>
                  <a:cubicBezTo>
                    <a:pt x="3117" y="1970"/>
                    <a:pt x="3149" y="1703"/>
                    <a:pt x="3437" y="1597"/>
                  </a:cubicBezTo>
                  <a:cubicBezTo>
                    <a:pt x="3714" y="1501"/>
                    <a:pt x="3980" y="1469"/>
                    <a:pt x="4193" y="1245"/>
                  </a:cubicBezTo>
                  <a:cubicBezTo>
                    <a:pt x="4416" y="1022"/>
                    <a:pt x="4480" y="670"/>
                    <a:pt x="4725" y="457"/>
                  </a:cubicBezTo>
                  <a:cubicBezTo>
                    <a:pt x="4895" y="301"/>
                    <a:pt x="5112" y="266"/>
                    <a:pt x="5336" y="266"/>
                  </a:cubicBezTo>
                  <a:cubicBezTo>
                    <a:pt x="5493" y="266"/>
                    <a:pt x="5652" y="283"/>
                    <a:pt x="5801" y="287"/>
                  </a:cubicBezTo>
                  <a:cubicBezTo>
                    <a:pt x="5971" y="287"/>
                    <a:pt x="5971" y="21"/>
                    <a:pt x="5801" y="21"/>
                  </a:cubicBezTo>
                  <a:cubicBezTo>
                    <a:pt x="5647" y="16"/>
                    <a:pt x="5489" y="1"/>
                    <a:pt x="533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15"/>
            <p:cNvSpPr/>
            <p:nvPr/>
          </p:nvSpPr>
          <p:spPr>
            <a:xfrm flipH="1">
              <a:off x="7157248" y="1114702"/>
              <a:ext cx="260153" cy="343467"/>
            </a:xfrm>
            <a:custGeom>
              <a:avLst/>
              <a:gdLst/>
              <a:ahLst/>
              <a:cxnLst/>
              <a:rect l="l" t="t" r="r" b="b"/>
              <a:pathLst>
                <a:path w="1427" h="1884" extrusionOk="0">
                  <a:moveTo>
                    <a:pt x="161" y="1"/>
                  </a:moveTo>
                  <a:cubicBezTo>
                    <a:pt x="82" y="1"/>
                    <a:pt x="1" y="66"/>
                    <a:pt x="26" y="162"/>
                  </a:cubicBezTo>
                  <a:cubicBezTo>
                    <a:pt x="48" y="311"/>
                    <a:pt x="175" y="417"/>
                    <a:pt x="250" y="556"/>
                  </a:cubicBezTo>
                  <a:cubicBezTo>
                    <a:pt x="346" y="694"/>
                    <a:pt x="431" y="843"/>
                    <a:pt x="548" y="982"/>
                  </a:cubicBezTo>
                  <a:cubicBezTo>
                    <a:pt x="761" y="1248"/>
                    <a:pt x="995" y="1493"/>
                    <a:pt x="1144" y="1812"/>
                  </a:cubicBezTo>
                  <a:cubicBezTo>
                    <a:pt x="1165" y="1863"/>
                    <a:pt x="1203" y="1883"/>
                    <a:pt x="1243" y="1883"/>
                  </a:cubicBezTo>
                  <a:cubicBezTo>
                    <a:pt x="1330" y="1883"/>
                    <a:pt x="1426" y="1786"/>
                    <a:pt x="1368" y="1684"/>
                  </a:cubicBezTo>
                  <a:cubicBezTo>
                    <a:pt x="1219" y="1376"/>
                    <a:pt x="995" y="1109"/>
                    <a:pt x="782" y="854"/>
                  </a:cubicBezTo>
                  <a:cubicBezTo>
                    <a:pt x="676" y="737"/>
                    <a:pt x="580" y="609"/>
                    <a:pt x="505" y="470"/>
                  </a:cubicBezTo>
                  <a:lnTo>
                    <a:pt x="388" y="268"/>
                  </a:lnTo>
                  <a:cubicBezTo>
                    <a:pt x="346" y="215"/>
                    <a:pt x="292" y="162"/>
                    <a:pt x="282" y="98"/>
                  </a:cubicBezTo>
                  <a:cubicBezTo>
                    <a:pt x="265" y="30"/>
                    <a:pt x="214" y="1"/>
                    <a:pt x="16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15"/>
            <p:cNvSpPr/>
            <p:nvPr/>
          </p:nvSpPr>
          <p:spPr>
            <a:xfrm flipH="1">
              <a:off x="6818521" y="1042691"/>
              <a:ext cx="502986" cy="264710"/>
            </a:xfrm>
            <a:custGeom>
              <a:avLst/>
              <a:gdLst/>
              <a:ahLst/>
              <a:cxnLst/>
              <a:rect l="l" t="t" r="r" b="b"/>
              <a:pathLst>
                <a:path w="2759" h="1452" extrusionOk="0">
                  <a:moveTo>
                    <a:pt x="2616" y="0"/>
                  </a:moveTo>
                  <a:cubicBezTo>
                    <a:pt x="2607" y="0"/>
                    <a:pt x="2598" y="1"/>
                    <a:pt x="2588" y="3"/>
                  </a:cubicBezTo>
                  <a:cubicBezTo>
                    <a:pt x="2450" y="14"/>
                    <a:pt x="2354" y="67"/>
                    <a:pt x="2269" y="163"/>
                  </a:cubicBezTo>
                  <a:cubicBezTo>
                    <a:pt x="2195" y="220"/>
                    <a:pt x="2153" y="259"/>
                    <a:pt x="2084" y="259"/>
                  </a:cubicBezTo>
                  <a:cubicBezTo>
                    <a:pt x="2063" y="259"/>
                    <a:pt x="2040" y="255"/>
                    <a:pt x="2013" y="248"/>
                  </a:cubicBezTo>
                  <a:cubicBezTo>
                    <a:pt x="1962" y="240"/>
                    <a:pt x="1912" y="234"/>
                    <a:pt x="1863" y="234"/>
                  </a:cubicBezTo>
                  <a:cubicBezTo>
                    <a:pt x="1770" y="234"/>
                    <a:pt x="1682" y="256"/>
                    <a:pt x="1598" y="333"/>
                  </a:cubicBezTo>
                  <a:cubicBezTo>
                    <a:pt x="1502" y="429"/>
                    <a:pt x="1492" y="557"/>
                    <a:pt x="1438" y="663"/>
                  </a:cubicBezTo>
                  <a:cubicBezTo>
                    <a:pt x="1419" y="720"/>
                    <a:pt x="1383" y="761"/>
                    <a:pt x="1314" y="761"/>
                  </a:cubicBezTo>
                  <a:cubicBezTo>
                    <a:pt x="1306" y="761"/>
                    <a:pt x="1298" y="760"/>
                    <a:pt x="1289" y="759"/>
                  </a:cubicBezTo>
                  <a:cubicBezTo>
                    <a:pt x="1215" y="748"/>
                    <a:pt x="1130" y="695"/>
                    <a:pt x="1055" y="674"/>
                  </a:cubicBezTo>
                  <a:cubicBezTo>
                    <a:pt x="1004" y="663"/>
                    <a:pt x="950" y="656"/>
                    <a:pt x="897" y="656"/>
                  </a:cubicBezTo>
                  <a:cubicBezTo>
                    <a:pt x="796" y="656"/>
                    <a:pt x="699" y="682"/>
                    <a:pt x="629" y="759"/>
                  </a:cubicBezTo>
                  <a:cubicBezTo>
                    <a:pt x="576" y="812"/>
                    <a:pt x="565" y="865"/>
                    <a:pt x="533" y="929"/>
                  </a:cubicBezTo>
                  <a:cubicBezTo>
                    <a:pt x="523" y="983"/>
                    <a:pt x="512" y="1068"/>
                    <a:pt x="469" y="1100"/>
                  </a:cubicBezTo>
                  <a:cubicBezTo>
                    <a:pt x="384" y="1174"/>
                    <a:pt x="246" y="1185"/>
                    <a:pt x="150" y="1228"/>
                  </a:cubicBezTo>
                  <a:cubicBezTo>
                    <a:pt x="0" y="1274"/>
                    <a:pt x="80" y="1452"/>
                    <a:pt x="210" y="1452"/>
                  </a:cubicBezTo>
                  <a:cubicBezTo>
                    <a:pt x="228" y="1452"/>
                    <a:pt x="247" y="1448"/>
                    <a:pt x="267" y="1440"/>
                  </a:cubicBezTo>
                  <a:cubicBezTo>
                    <a:pt x="373" y="1387"/>
                    <a:pt x="480" y="1387"/>
                    <a:pt x="586" y="1323"/>
                  </a:cubicBezTo>
                  <a:cubicBezTo>
                    <a:pt x="704" y="1249"/>
                    <a:pt x="735" y="1142"/>
                    <a:pt x="778" y="1015"/>
                  </a:cubicBezTo>
                  <a:cubicBezTo>
                    <a:pt x="796" y="944"/>
                    <a:pt x="813" y="903"/>
                    <a:pt x="879" y="903"/>
                  </a:cubicBezTo>
                  <a:cubicBezTo>
                    <a:pt x="893" y="903"/>
                    <a:pt x="909" y="904"/>
                    <a:pt x="927" y="908"/>
                  </a:cubicBezTo>
                  <a:cubicBezTo>
                    <a:pt x="1002" y="919"/>
                    <a:pt x="1066" y="961"/>
                    <a:pt x="1151" y="983"/>
                  </a:cubicBezTo>
                  <a:cubicBezTo>
                    <a:pt x="1214" y="1005"/>
                    <a:pt x="1274" y="1018"/>
                    <a:pt x="1331" y="1018"/>
                  </a:cubicBezTo>
                  <a:cubicBezTo>
                    <a:pt x="1407" y="1018"/>
                    <a:pt x="1478" y="995"/>
                    <a:pt x="1545" y="940"/>
                  </a:cubicBezTo>
                  <a:cubicBezTo>
                    <a:pt x="1651" y="865"/>
                    <a:pt x="1694" y="727"/>
                    <a:pt x="1736" y="621"/>
                  </a:cubicBezTo>
                  <a:cubicBezTo>
                    <a:pt x="1747" y="589"/>
                    <a:pt x="1758" y="535"/>
                    <a:pt x="1800" y="503"/>
                  </a:cubicBezTo>
                  <a:cubicBezTo>
                    <a:pt x="1816" y="498"/>
                    <a:pt x="1834" y="496"/>
                    <a:pt x="1853" y="496"/>
                  </a:cubicBezTo>
                  <a:cubicBezTo>
                    <a:pt x="1910" y="496"/>
                    <a:pt x="1976" y="514"/>
                    <a:pt x="2024" y="514"/>
                  </a:cubicBezTo>
                  <a:cubicBezTo>
                    <a:pt x="2048" y="518"/>
                    <a:pt x="2072" y="521"/>
                    <a:pt x="2096" y="521"/>
                  </a:cubicBezTo>
                  <a:cubicBezTo>
                    <a:pt x="2185" y="521"/>
                    <a:pt x="2268" y="490"/>
                    <a:pt x="2343" y="439"/>
                  </a:cubicBezTo>
                  <a:cubicBezTo>
                    <a:pt x="2429" y="386"/>
                    <a:pt x="2482" y="280"/>
                    <a:pt x="2588" y="269"/>
                  </a:cubicBezTo>
                  <a:cubicBezTo>
                    <a:pt x="2749" y="239"/>
                    <a:pt x="2758" y="0"/>
                    <a:pt x="26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5"/>
            <p:cNvSpPr/>
            <p:nvPr/>
          </p:nvSpPr>
          <p:spPr>
            <a:xfrm flipH="1">
              <a:off x="6634391" y="1181791"/>
              <a:ext cx="673991" cy="134908"/>
            </a:xfrm>
            <a:custGeom>
              <a:avLst/>
              <a:gdLst/>
              <a:ahLst/>
              <a:cxnLst/>
              <a:rect l="l" t="t" r="r" b="b"/>
              <a:pathLst>
                <a:path w="3697" h="740" extrusionOk="0">
                  <a:moveTo>
                    <a:pt x="2672" y="0"/>
                  </a:moveTo>
                  <a:cubicBezTo>
                    <a:pt x="2565" y="0"/>
                    <a:pt x="2452" y="34"/>
                    <a:pt x="2367" y="102"/>
                  </a:cubicBezTo>
                  <a:cubicBezTo>
                    <a:pt x="2314" y="145"/>
                    <a:pt x="2261" y="230"/>
                    <a:pt x="2197" y="252"/>
                  </a:cubicBezTo>
                  <a:cubicBezTo>
                    <a:pt x="2182" y="255"/>
                    <a:pt x="2168" y="256"/>
                    <a:pt x="2155" y="256"/>
                  </a:cubicBezTo>
                  <a:cubicBezTo>
                    <a:pt x="2084" y="256"/>
                    <a:pt x="2034" y="213"/>
                    <a:pt x="1963" y="177"/>
                  </a:cubicBezTo>
                  <a:cubicBezTo>
                    <a:pt x="1887" y="136"/>
                    <a:pt x="1817" y="119"/>
                    <a:pt x="1750" y="119"/>
                  </a:cubicBezTo>
                  <a:cubicBezTo>
                    <a:pt x="1522" y="119"/>
                    <a:pt x="1330" y="313"/>
                    <a:pt x="1100" y="411"/>
                  </a:cubicBezTo>
                  <a:cubicBezTo>
                    <a:pt x="1056" y="430"/>
                    <a:pt x="1011" y="438"/>
                    <a:pt x="964" y="438"/>
                  </a:cubicBezTo>
                  <a:cubicBezTo>
                    <a:pt x="828" y="438"/>
                    <a:pt x="681" y="377"/>
                    <a:pt x="546" y="369"/>
                  </a:cubicBezTo>
                  <a:cubicBezTo>
                    <a:pt x="522" y="367"/>
                    <a:pt x="498" y="366"/>
                    <a:pt x="475" y="366"/>
                  </a:cubicBezTo>
                  <a:cubicBezTo>
                    <a:pt x="342" y="366"/>
                    <a:pt x="217" y="394"/>
                    <a:pt x="99" y="475"/>
                  </a:cubicBezTo>
                  <a:cubicBezTo>
                    <a:pt x="0" y="565"/>
                    <a:pt x="76" y="739"/>
                    <a:pt x="186" y="739"/>
                  </a:cubicBezTo>
                  <a:cubicBezTo>
                    <a:pt x="206" y="739"/>
                    <a:pt x="227" y="733"/>
                    <a:pt x="248" y="720"/>
                  </a:cubicBezTo>
                  <a:cubicBezTo>
                    <a:pt x="332" y="661"/>
                    <a:pt x="420" y="642"/>
                    <a:pt x="510" y="642"/>
                  </a:cubicBezTo>
                  <a:cubicBezTo>
                    <a:pt x="672" y="642"/>
                    <a:pt x="839" y="704"/>
                    <a:pt x="1001" y="704"/>
                  </a:cubicBezTo>
                  <a:cubicBezTo>
                    <a:pt x="1056" y="704"/>
                    <a:pt x="1111" y="697"/>
                    <a:pt x="1164" y="677"/>
                  </a:cubicBezTo>
                  <a:cubicBezTo>
                    <a:pt x="1313" y="624"/>
                    <a:pt x="1452" y="518"/>
                    <a:pt x="1579" y="454"/>
                  </a:cubicBezTo>
                  <a:cubicBezTo>
                    <a:pt x="1640" y="420"/>
                    <a:pt x="1689" y="395"/>
                    <a:pt x="1740" y="395"/>
                  </a:cubicBezTo>
                  <a:cubicBezTo>
                    <a:pt x="1770" y="395"/>
                    <a:pt x="1800" y="403"/>
                    <a:pt x="1835" y="422"/>
                  </a:cubicBezTo>
                  <a:cubicBezTo>
                    <a:pt x="1899" y="454"/>
                    <a:pt x="1952" y="507"/>
                    <a:pt x="2016" y="518"/>
                  </a:cubicBezTo>
                  <a:cubicBezTo>
                    <a:pt x="2056" y="531"/>
                    <a:pt x="2095" y="537"/>
                    <a:pt x="2133" y="537"/>
                  </a:cubicBezTo>
                  <a:cubicBezTo>
                    <a:pt x="2216" y="537"/>
                    <a:pt x="2294" y="508"/>
                    <a:pt x="2367" y="465"/>
                  </a:cubicBezTo>
                  <a:cubicBezTo>
                    <a:pt x="2467" y="392"/>
                    <a:pt x="2543" y="259"/>
                    <a:pt x="2661" y="259"/>
                  </a:cubicBezTo>
                  <a:cubicBezTo>
                    <a:pt x="2682" y="259"/>
                    <a:pt x="2705" y="263"/>
                    <a:pt x="2729" y="273"/>
                  </a:cubicBezTo>
                  <a:cubicBezTo>
                    <a:pt x="2847" y="315"/>
                    <a:pt x="2910" y="465"/>
                    <a:pt x="3017" y="539"/>
                  </a:cubicBezTo>
                  <a:cubicBezTo>
                    <a:pt x="3155" y="635"/>
                    <a:pt x="3315" y="646"/>
                    <a:pt x="3475" y="688"/>
                  </a:cubicBezTo>
                  <a:cubicBezTo>
                    <a:pt x="3487" y="691"/>
                    <a:pt x="3499" y="693"/>
                    <a:pt x="3510" y="693"/>
                  </a:cubicBezTo>
                  <a:cubicBezTo>
                    <a:pt x="3644" y="693"/>
                    <a:pt x="3696" y="472"/>
                    <a:pt x="3539" y="433"/>
                  </a:cubicBezTo>
                  <a:cubicBezTo>
                    <a:pt x="3368" y="390"/>
                    <a:pt x="3219" y="390"/>
                    <a:pt x="3102" y="252"/>
                  </a:cubicBezTo>
                  <a:cubicBezTo>
                    <a:pt x="3006" y="145"/>
                    <a:pt x="2900" y="39"/>
                    <a:pt x="2751" y="7"/>
                  </a:cubicBezTo>
                  <a:cubicBezTo>
                    <a:pt x="2725" y="2"/>
                    <a:pt x="2699" y="0"/>
                    <a:pt x="267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5"/>
            <p:cNvSpPr/>
            <p:nvPr/>
          </p:nvSpPr>
          <p:spPr>
            <a:xfrm flipH="1">
              <a:off x="6665020" y="1331101"/>
              <a:ext cx="382846" cy="109749"/>
            </a:xfrm>
            <a:custGeom>
              <a:avLst/>
              <a:gdLst/>
              <a:ahLst/>
              <a:cxnLst/>
              <a:rect l="l" t="t" r="r" b="b"/>
              <a:pathLst>
                <a:path w="2100" h="602" extrusionOk="0">
                  <a:moveTo>
                    <a:pt x="217" y="300"/>
                  </a:moveTo>
                  <a:cubicBezTo>
                    <a:pt x="215" y="300"/>
                    <a:pt x="217" y="303"/>
                    <a:pt x="225" y="305"/>
                  </a:cubicBezTo>
                  <a:lnTo>
                    <a:pt x="225" y="305"/>
                  </a:lnTo>
                  <a:cubicBezTo>
                    <a:pt x="221" y="302"/>
                    <a:pt x="218" y="300"/>
                    <a:pt x="217" y="300"/>
                  </a:cubicBezTo>
                  <a:close/>
                  <a:moveTo>
                    <a:pt x="914" y="1"/>
                  </a:moveTo>
                  <a:cubicBezTo>
                    <a:pt x="764" y="1"/>
                    <a:pt x="629" y="70"/>
                    <a:pt x="512" y="178"/>
                  </a:cubicBezTo>
                  <a:cubicBezTo>
                    <a:pt x="459" y="231"/>
                    <a:pt x="406" y="284"/>
                    <a:pt x="342" y="306"/>
                  </a:cubicBezTo>
                  <a:lnTo>
                    <a:pt x="235" y="306"/>
                  </a:lnTo>
                  <a:cubicBezTo>
                    <a:pt x="231" y="306"/>
                    <a:pt x="228" y="305"/>
                    <a:pt x="225" y="305"/>
                  </a:cubicBezTo>
                  <a:lnTo>
                    <a:pt x="225" y="305"/>
                  </a:lnTo>
                  <a:cubicBezTo>
                    <a:pt x="231" y="309"/>
                    <a:pt x="238" y="316"/>
                    <a:pt x="246" y="327"/>
                  </a:cubicBezTo>
                  <a:cubicBezTo>
                    <a:pt x="247" y="329"/>
                    <a:pt x="248" y="331"/>
                    <a:pt x="249" y="333"/>
                  </a:cubicBezTo>
                  <a:lnTo>
                    <a:pt x="249" y="333"/>
                  </a:lnTo>
                  <a:cubicBezTo>
                    <a:pt x="220" y="307"/>
                    <a:pt x="179" y="293"/>
                    <a:pt x="140" y="293"/>
                  </a:cubicBezTo>
                  <a:cubicBezTo>
                    <a:pt x="69" y="293"/>
                    <a:pt x="1" y="339"/>
                    <a:pt x="12" y="434"/>
                  </a:cubicBezTo>
                  <a:cubicBezTo>
                    <a:pt x="20" y="565"/>
                    <a:pt x="149" y="601"/>
                    <a:pt x="266" y="601"/>
                  </a:cubicBezTo>
                  <a:cubicBezTo>
                    <a:pt x="300" y="601"/>
                    <a:pt x="334" y="598"/>
                    <a:pt x="363" y="593"/>
                  </a:cubicBezTo>
                  <a:cubicBezTo>
                    <a:pt x="459" y="572"/>
                    <a:pt x="555" y="519"/>
                    <a:pt x="619" y="455"/>
                  </a:cubicBezTo>
                  <a:cubicBezTo>
                    <a:pt x="683" y="402"/>
                    <a:pt x="736" y="327"/>
                    <a:pt x="821" y="295"/>
                  </a:cubicBezTo>
                  <a:cubicBezTo>
                    <a:pt x="849" y="283"/>
                    <a:pt x="875" y="277"/>
                    <a:pt x="901" y="277"/>
                  </a:cubicBezTo>
                  <a:cubicBezTo>
                    <a:pt x="963" y="277"/>
                    <a:pt x="1020" y="308"/>
                    <a:pt x="1087" y="338"/>
                  </a:cubicBezTo>
                  <a:cubicBezTo>
                    <a:pt x="1166" y="381"/>
                    <a:pt x="1230" y="418"/>
                    <a:pt x="1309" y="418"/>
                  </a:cubicBezTo>
                  <a:cubicBezTo>
                    <a:pt x="1327" y="418"/>
                    <a:pt x="1345" y="416"/>
                    <a:pt x="1364" y="412"/>
                  </a:cubicBezTo>
                  <a:cubicBezTo>
                    <a:pt x="1471" y="412"/>
                    <a:pt x="1567" y="359"/>
                    <a:pt x="1662" y="327"/>
                  </a:cubicBezTo>
                  <a:cubicBezTo>
                    <a:pt x="1694" y="295"/>
                    <a:pt x="1737" y="295"/>
                    <a:pt x="1780" y="295"/>
                  </a:cubicBezTo>
                  <a:lnTo>
                    <a:pt x="1833" y="295"/>
                  </a:lnTo>
                  <a:cubicBezTo>
                    <a:pt x="1843" y="300"/>
                    <a:pt x="1846" y="300"/>
                    <a:pt x="1847" y="300"/>
                  </a:cubicBezTo>
                  <a:cubicBezTo>
                    <a:pt x="1849" y="300"/>
                    <a:pt x="1849" y="300"/>
                    <a:pt x="1854" y="306"/>
                  </a:cubicBezTo>
                  <a:cubicBezTo>
                    <a:pt x="1874" y="331"/>
                    <a:pt x="1909" y="342"/>
                    <a:pt x="1944" y="342"/>
                  </a:cubicBezTo>
                  <a:cubicBezTo>
                    <a:pt x="1983" y="342"/>
                    <a:pt x="2023" y="328"/>
                    <a:pt x="2046" y="306"/>
                  </a:cubicBezTo>
                  <a:cubicBezTo>
                    <a:pt x="2099" y="252"/>
                    <a:pt x="2078" y="178"/>
                    <a:pt x="2046" y="125"/>
                  </a:cubicBezTo>
                  <a:cubicBezTo>
                    <a:pt x="1988" y="50"/>
                    <a:pt x="1890" y="22"/>
                    <a:pt x="1789" y="22"/>
                  </a:cubicBezTo>
                  <a:cubicBezTo>
                    <a:pt x="1703" y="22"/>
                    <a:pt x="1614" y="42"/>
                    <a:pt x="1545" y="71"/>
                  </a:cubicBezTo>
                  <a:cubicBezTo>
                    <a:pt x="1487" y="91"/>
                    <a:pt x="1420" y="137"/>
                    <a:pt x="1344" y="137"/>
                  </a:cubicBezTo>
                  <a:cubicBezTo>
                    <a:pt x="1337" y="137"/>
                    <a:pt x="1329" y="136"/>
                    <a:pt x="1322" y="135"/>
                  </a:cubicBezTo>
                  <a:cubicBezTo>
                    <a:pt x="1226" y="125"/>
                    <a:pt x="1141" y="40"/>
                    <a:pt x="1045" y="18"/>
                  </a:cubicBezTo>
                  <a:cubicBezTo>
                    <a:pt x="1000" y="6"/>
                    <a:pt x="957" y="1"/>
                    <a:pt x="9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5"/>
            <p:cNvSpPr/>
            <p:nvPr/>
          </p:nvSpPr>
          <p:spPr>
            <a:xfrm flipH="1">
              <a:off x="6589726" y="1346779"/>
              <a:ext cx="632789" cy="200538"/>
            </a:xfrm>
            <a:custGeom>
              <a:avLst/>
              <a:gdLst/>
              <a:ahLst/>
              <a:cxnLst/>
              <a:rect l="l" t="t" r="r" b="b"/>
              <a:pathLst>
                <a:path w="3471" h="1100" extrusionOk="0">
                  <a:moveTo>
                    <a:pt x="683" y="0"/>
                  </a:moveTo>
                  <a:cubicBezTo>
                    <a:pt x="436" y="0"/>
                    <a:pt x="210" y="160"/>
                    <a:pt x="75" y="358"/>
                  </a:cubicBezTo>
                  <a:cubicBezTo>
                    <a:pt x="1" y="470"/>
                    <a:pt x="93" y="566"/>
                    <a:pt x="189" y="566"/>
                  </a:cubicBezTo>
                  <a:cubicBezTo>
                    <a:pt x="229" y="566"/>
                    <a:pt x="270" y="549"/>
                    <a:pt x="299" y="507"/>
                  </a:cubicBezTo>
                  <a:cubicBezTo>
                    <a:pt x="384" y="401"/>
                    <a:pt x="523" y="294"/>
                    <a:pt x="672" y="273"/>
                  </a:cubicBezTo>
                  <a:cubicBezTo>
                    <a:pt x="831" y="273"/>
                    <a:pt x="991" y="433"/>
                    <a:pt x="1140" y="507"/>
                  </a:cubicBezTo>
                  <a:cubicBezTo>
                    <a:pt x="1268" y="571"/>
                    <a:pt x="1406" y="614"/>
                    <a:pt x="1566" y="624"/>
                  </a:cubicBezTo>
                  <a:cubicBezTo>
                    <a:pt x="1630" y="624"/>
                    <a:pt x="1694" y="624"/>
                    <a:pt x="1769" y="646"/>
                  </a:cubicBezTo>
                  <a:cubicBezTo>
                    <a:pt x="1832" y="678"/>
                    <a:pt x="1875" y="742"/>
                    <a:pt x="1928" y="763"/>
                  </a:cubicBezTo>
                  <a:cubicBezTo>
                    <a:pt x="1998" y="812"/>
                    <a:pt x="2072" y="833"/>
                    <a:pt x="2148" y="833"/>
                  </a:cubicBezTo>
                  <a:cubicBezTo>
                    <a:pt x="2188" y="833"/>
                    <a:pt x="2229" y="827"/>
                    <a:pt x="2269" y="816"/>
                  </a:cubicBezTo>
                  <a:cubicBezTo>
                    <a:pt x="2352" y="801"/>
                    <a:pt x="2456" y="754"/>
                    <a:pt x="2555" y="754"/>
                  </a:cubicBezTo>
                  <a:cubicBezTo>
                    <a:pt x="2596" y="754"/>
                    <a:pt x="2636" y="762"/>
                    <a:pt x="2674" y="784"/>
                  </a:cubicBezTo>
                  <a:cubicBezTo>
                    <a:pt x="2780" y="848"/>
                    <a:pt x="2833" y="965"/>
                    <a:pt x="2951" y="1029"/>
                  </a:cubicBezTo>
                  <a:cubicBezTo>
                    <a:pt x="3020" y="1078"/>
                    <a:pt x="3099" y="1099"/>
                    <a:pt x="3181" y="1099"/>
                  </a:cubicBezTo>
                  <a:cubicBezTo>
                    <a:pt x="3224" y="1099"/>
                    <a:pt x="3268" y="1093"/>
                    <a:pt x="3313" y="1082"/>
                  </a:cubicBezTo>
                  <a:cubicBezTo>
                    <a:pt x="3470" y="1063"/>
                    <a:pt x="3409" y="833"/>
                    <a:pt x="3272" y="833"/>
                  </a:cubicBezTo>
                  <a:cubicBezTo>
                    <a:pt x="3261" y="833"/>
                    <a:pt x="3250" y="834"/>
                    <a:pt x="3238" y="837"/>
                  </a:cubicBezTo>
                  <a:cubicBezTo>
                    <a:pt x="3226" y="839"/>
                    <a:pt x="3215" y="840"/>
                    <a:pt x="3204" y="840"/>
                  </a:cubicBezTo>
                  <a:cubicBezTo>
                    <a:pt x="3067" y="840"/>
                    <a:pt x="2996" y="723"/>
                    <a:pt x="2897" y="624"/>
                  </a:cubicBezTo>
                  <a:cubicBezTo>
                    <a:pt x="2810" y="537"/>
                    <a:pt x="2695" y="485"/>
                    <a:pt x="2570" y="485"/>
                  </a:cubicBezTo>
                  <a:cubicBezTo>
                    <a:pt x="2559" y="485"/>
                    <a:pt x="2547" y="485"/>
                    <a:pt x="2535" y="486"/>
                  </a:cubicBezTo>
                  <a:cubicBezTo>
                    <a:pt x="2424" y="495"/>
                    <a:pt x="2289" y="577"/>
                    <a:pt x="2164" y="577"/>
                  </a:cubicBezTo>
                  <a:cubicBezTo>
                    <a:pt x="2146" y="577"/>
                    <a:pt x="2127" y="575"/>
                    <a:pt x="2109" y="571"/>
                  </a:cubicBezTo>
                  <a:cubicBezTo>
                    <a:pt x="2045" y="539"/>
                    <a:pt x="1992" y="475"/>
                    <a:pt x="1939" y="433"/>
                  </a:cubicBezTo>
                  <a:cubicBezTo>
                    <a:pt x="1886" y="411"/>
                    <a:pt x="1832" y="379"/>
                    <a:pt x="1769" y="369"/>
                  </a:cubicBezTo>
                  <a:cubicBezTo>
                    <a:pt x="1683" y="358"/>
                    <a:pt x="1619" y="358"/>
                    <a:pt x="1534" y="358"/>
                  </a:cubicBezTo>
                  <a:cubicBezTo>
                    <a:pt x="1428" y="358"/>
                    <a:pt x="1343" y="316"/>
                    <a:pt x="1247" y="262"/>
                  </a:cubicBezTo>
                  <a:cubicBezTo>
                    <a:pt x="1098" y="198"/>
                    <a:pt x="981" y="71"/>
                    <a:pt x="821" y="17"/>
                  </a:cubicBezTo>
                  <a:cubicBezTo>
                    <a:pt x="774" y="6"/>
                    <a:pt x="728" y="0"/>
                    <a:pt x="6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 flipH="1">
              <a:off x="6414716" y="2969678"/>
              <a:ext cx="120505" cy="69095"/>
            </a:xfrm>
            <a:custGeom>
              <a:avLst/>
              <a:gdLst/>
              <a:ahLst/>
              <a:cxnLst/>
              <a:rect l="l" t="t" r="r" b="b"/>
              <a:pathLst>
                <a:path w="661" h="379" extrusionOk="0">
                  <a:moveTo>
                    <a:pt x="458" y="1"/>
                  </a:moveTo>
                  <a:cubicBezTo>
                    <a:pt x="402" y="1"/>
                    <a:pt x="346" y="8"/>
                    <a:pt x="299" y="28"/>
                  </a:cubicBezTo>
                  <a:cubicBezTo>
                    <a:pt x="213" y="50"/>
                    <a:pt x="128" y="92"/>
                    <a:pt x="54" y="156"/>
                  </a:cubicBezTo>
                  <a:cubicBezTo>
                    <a:pt x="0" y="209"/>
                    <a:pt x="0" y="295"/>
                    <a:pt x="54" y="348"/>
                  </a:cubicBezTo>
                  <a:cubicBezTo>
                    <a:pt x="79" y="368"/>
                    <a:pt x="114" y="379"/>
                    <a:pt x="149" y="379"/>
                  </a:cubicBezTo>
                  <a:cubicBezTo>
                    <a:pt x="188" y="379"/>
                    <a:pt x="228" y="365"/>
                    <a:pt x="256" y="337"/>
                  </a:cubicBezTo>
                  <a:cubicBezTo>
                    <a:pt x="288" y="305"/>
                    <a:pt x="309" y="295"/>
                    <a:pt x="320" y="295"/>
                  </a:cubicBezTo>
                  <a:lnTo>
                    <a:pt x="320" y="295"/>
                  </a:lnTo>
                  <a:cubicBezTo>
                    <a:pt x="309" y="295"/>
                    <a:pt x="299" y="305"/>
                    <a:pt x="299" y="305"/>
                  </a:cubicBezTo>
                  <a:cubicBezTo>
                    <a:pt x="352" y="295"/>
                    <a:pt x="395" y="284"/>
                    <a:pt x="448" y="263"/>
                  </a:cubicBezTo>
                  <a:lnTo>
                    <a:pt x="469" y="263"/>
                  </a:lnTo>
                  <a:cubicBezTo>
                    <a:pt x="482" y="269"/>
                    <a:pt x="493" y="272"/>
                    <a:pt x="504" y="272"/>
                  </a:cubicBezTo>
                  <a:cubicBezTo>
                    <a:pt x="527" y="272"/>
                    <a:pt x="546" y="259"/>
                    <a:pt x="576" y="252"/>
                  </a:cubicBezTo>
                  <a:cubicBezTo>
                    <a:pt x="607" y="241"/>
                    <a:pt x="629" y="199"/>
                    <a:pt x="639" y="167"/>
                  </a:cubicBezTo>
                  <a:cubicBezTo>
                    <a:pt x="661" y="103"/>
                    <a:pt x="618" y="28"/>
                    <a:pt x="554" y="7"/>
                  </a:cubicBezTo>
                  <a:cubicBezTo>
                    <a:pt x="523" y="3"/>
                    <a:pt x="490" y="1"/>
                    <a:pt x="458" y="1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15"/>
            <p:cNvSpPr/>
            <p:nvPr/>
          </p:nvSpPr>
          <p:spPr>
            <a:xfrm flipH="1">
              <a:off x="6011273" y="3029474"/>
              <a:ext cx="125974" cy="115948"/>
            </a:xfrm>
            <a:custGeom>
              <a:avLst/>
              <a:gdLst/>
              <a:ahLst/>
              <a:cxnLst/>
              <a:rect l="l" t="t" r="r" b="b"/>
              <a:pathLst>
                <a:path w="691" h="636" extrusionOk="0">
                  <a:moveTo>
                    <a:pt x="141" y="0"/>
                  </a:moveTo>
                  <a:cubicBezTo>
                    <a:pt x="129" y="0"/>
                    <a:pt x="117" y="3"/>
                    <a:pt x="107" y="9"/>
                  </a:cubicBezTo>
                  <a:cubicBezTo>
                    <a:pt x="86" y="20"/>
                    <a:pt x="43" y="31"/>
                    <a:pt x="32" y="73"/>
                  </a:cubicBezTo>
                  <a:cubicBezTo>
                    <a:pt x="11" y="94"/>
                    <a:pt x="1" y="137"/>
                    <a:pt x="11" y="180"/>
                  </a:cubicBezTo>
                  <a:cubicBezTo>
                    <a:pt x="11" y="190"/>
                    <a:pt x="32" y="201"/>
                    <a:pt x="32" y="201"/>
                  </a:cubicBezTo>
                  <a:cubicBezTo>
                    <a:pt x="32" y="222"/>
                    <a:pt x="43" y="233"/>
                    <a:pt x="75" y="244"/>
                  </a:cubicBezTo>
                  <a:cubicBezTo>
                    <a:pt x="102" y="271"/>
                    <a:pt x="138" y="283"/>
                    <a:pt x="174" y="292"/>
                  </a:cubicBezTo>
                  <a:lnTo>
                    <a:pt x="174" y="292"/>
                  </a:lnTo>
                  <a:cubicBezTo>
                    <a:pt x="167" y="289"/>
                    <a:pt x="160" y="286"/>
                    <a:pt x="160" y="286"/>
                  </a:cubicBezTo>
                  <a:lnTo>
                    <a:pt x="160" y="286"/>
                  </a:lnTo>
                  <a:cubicBezTo>
                    <a:pt x="168" y="289"/>
                    <a:pt x="175" y="291"/>
                    <a:pt x="182" y="294"/>
                  </a:cubicBezTo>
                  <a:lnTo>
                    <a:pt x="182" y="294"/>
                  </a:lnTo>
                  <a:cubicBezTo>
                    <a:pt x="179" y="294"/>
                    <a:pt x="177" y="293"/>
                    <a:pt x="174" y="292"/>
                  </a:cubicBezTo>
                  <a:lnTo>
                    <a:pt x="174" y="292"/>
                  </a:lnTo>
                  <a:cubicBezTo>
                    <a:pt x="178" y="294"/>
                    <a:pt x="182" y="295"/>
                    <a:pt x="186" y="296"/>
                  </a:cubicBezTo>
                  <a:lnTo>
                    <a:pt x="186" y="296"/>
                  </a:lnTo>
                  <a:cubicBezTo>
                    <a:pt x="185" y="295"/>
                    <a:pt x="183" y="295"/>
                    <a:pt x="182" y="294"/>
                  </a:cubicBezTo>
                  <a:lnTo>
                    <a:pt x="182" y="294"/>
                  </a:lnTo>
                  <a:cubicBezTo>
                    <a:pt x="185" y="295"/>
                    <a:pt x="189" y="296"/>
                    <a:pt x="192" y="297"/>
                  </a:cubicBezTo>
                  <a:cubicBezTo>
                    <a:pt x="190" y="297"/>
                    <a:pt x="188" y="296"/>
                    <a:pt x="186" y="296"/>
                  </a:cubicBezTo>
                  <a:lnTo>
                    <a:pt x="186" y="296"/>
                  </a:lnTo>
                  <a:cubicBezTo>
                    <a:pt x="205" y="305"/>
                    <a:pt x="223" y="317"/>
                    <a:pt x="245" y="339"/>
                  </a:cubicBezTo>
                  <a:lnTo>
                    <a:pt x="213" y="307"/>
                  </a:lnTo>
                  <a:lnTo>
                    <a:pt x="213" y="307"/>
                  </a:lnTo>
                  <a:cubicBezTo>
                    <a:pt x="256" y="339"/>
                    <a:pt x="299" y="371"/>
                    <a:pt x="320" y="414"/>
                  </a:cubicBezTo>
                  <a:lnTo>
                    <a:pt x="299" y="393"/>
                  </a:lnTo>
                  <a:lnTo>
                    <a:pt x="299" y="393"/>
                  </a:lnTo>
                  <a:cubicBezTo>
                    <a:pt x="320" y="425"/>
                    <a:pt x="352" y="456"/>
                    <a:pt x="363" y="499"/>
                  </a:cubicBezTo>
                  <a:cubicBezTo>
                    <a:pt x="395" y="542"/>
                    <a:pt x="416" y="584"/>
                    <a:pt x="469" y="616"/>
                  </a:cubicBezTo>
                  <a:cubicBezTo>
                    <a:pt x="489" y="630"/>
                    <a:pt x="511" y="636"/>
                    <a:pt x="534" y="636"/>
                  </a:cubicBezTo>
                  <a:cubicBezTo>
                    <a:pt x="582" y="636"/>
                    <a:pt x="632" y="607"/>
                    <a:pt x="661" y="563"/>
                  </a:cubicBezTo>
                  <a:cubicBezTo>
                    <a:pt x="691" y="503"/>
                    <a:pt x="674" y="425"/>
                    <a:pt x="620" y="389"/>
                  </a:cubicBezTo>
                  <a:lnTo>
                    <a:pt x="620" y="389"/>
                  </a:lnTo>
                  <a:cubicBezTo>
                    <a:pt x="578" y="334"/>
                    <a:pt x="549" y="279"/>
                    <a:pt x="512" y="233"/>
                  </a:cubicBezTo>
                  <a:cubicBezTo>
                    <a:pt x="480" y="201"/>
                    <a:pt x="458" y="158"/>
                    <a:pt x="416" y="137"/>
                  </a:cubicBezTo>
                  <a:cubicBezTo>
                    <a:pt x="395" y="126"/>
                    <a:pt x="363" y="94"/>
                    <a:pt x="341" y="84"/>
                  </a:cubicBezTo>
                  <a:lnTo>
                    <a:pt x="274" y="50"/>
                  </a:lnTo>
                  <a:lnTo>
                    <a:pt x="274" y="50"/>
                  </a:lnTo>
                  <a:cubicBezTo>
                    <a:pt x="281" y="56"/>
                    <a:pt x="288" y="62"/>
                    <a:pt x="288" y="62"/>
                  </a:cubicBezTo>
                  <a:cubicBezTo>
                    <a:pt x="276" y="55"/>
                    <a:pt x="267" y="48"/>
                    <a:pt x="259" y="43"/>
                  </a:cubicBezTo>
                  <a:lnTo>
                    <a:pt x="259" y="43"/>
                  </a:lnTo>
                  <a:lnTo>
                    <a:pt x="274" y="50"/>
                  </a:lnTo>
                  <a:lnTo>
                    <a:pt x="274" y="50"/>
                  </a:lnTo>
                  <a:cubicBezTo>
                    <a:pt x="268" y="46"/>
                    <a:pt x="262" y="42"/>
                    <a:pt x="257" y="41"/>
                  </a:cubicBezTo>
                  <a:lnTo>
                    <a:pt x="257" y="41"/>
                  </a:lnTo>
                  <a:cubicBezTo>
                    <a:pt x="258" y="42"/>
                    <a:pt x="259" y="42"/>
                    <a:pt x="259" y="43"/>
                  </a:cubicBezTo>
                  <a:lnTo>
                    <a:pt x="259" y="43"/>
                  </a:lnTo>
                  <a:lnTo>
                    <a:pt x="256" y="41"/>
                  </a:lnTo>
                  <a:cubicBezTo>
                    <a:pt x="256" y="41"/>
                    <a:pt x="257" y="41"/>
                    <a:pt x="257" y="41"/>
                  </a:cubicBezTo>
                  <a:lnTo>
                    <a:pt x="257" y="41"/>
                  </a:lnTo>
                  <a:cubicBezTo>
                    <a:pt x="244" y="33"/>
                    <a:pt x="233" y="26"/>
                    <a:pt x="213" y="20"/>
                  </a:cubicBezTo>
                  <a:cubicBezTo>
                    <a:pt x="199" y="13"/>
                    <a:pt x="169" y="0"/>
                    <a:pt x="141" y="0"/>
                  </a:cubicBezTo>
                  <a:close/>
                </a:path>
              </a:pathLst>
            </a:custGeom>
            <a:solidFill>
              <a:srgbClr val="7830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Google Shape;420;p19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30 МИНУТ НА КОРМЛЕНИЕ</a:t>
            </a:r>
          </a:p>
        </p:txBody>
      </p:sp>
      <p:sp>
        <p:nvSpPr>
          <p:cNvPr id="422" name="Google Shape;422;p19"/>
          <p:cNvSpPr txBox="1"/>
          <p:nvPr/>
        </p:nvSpPr>
        <p:spPr>
          <a:xfrm>
            <a:off x="4780572" y="4136913"/>
            <a:ext cx="1725069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Сделать перерывы короче или отменить </a:t>
            </a:r>
            <a:endParaRPr dirty="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23" name="Google Shape;423;p19"/>
          <p:cNvSpPr txBox="1"/>
          <p:nvPr/>
        </p:nvSpPr>
        <p:spPr>
          <a:xfrm>
            <a:off x="6959894" y="4119536"/>
            <a:ext cx="1620706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Заменить их другой компенсацией 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424" name="Google Shape;424;p19"/>
          <p:cNvSpPr txBox="1"/>
          <p:nvPr/>
        </p:nvSpPr>
        <p:spPr>
          <a:xfrm>
            <a:off x="677481" y="4119536"/>
            <a:ext cx="1391400" cy="6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ru-RU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Оценить, нужны ли эти перерывы </a:t>
            </a:r>
            <a:endParaRPr dirty="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425" name="Google Shape;425;p19"/>
          <p:cNvGrpSpPr/>
          <p:nvPr/>
        </p:nvGrpSpPr>
        <p:grpSpPr>
          <a:xfrm>
            <a:off x="3444351" y="971688"/>
            <a:ext cx="2255447" cy="3229988"/>
            <a:chOff x="8885686" y="2685068"/>
            <a:chExt cx="2534495" cy="3876141"/>
          </a:xfrm>
        </p:grpSpPr>
        <p:grpSp>
          <p:nvGrpSpPr>
            <p:cNvPr id="426" name="Google Shape;426;p19"/>
            <p:cNvGrpSpPr/>
            <p:nvPr/>
          </p:nvGrpSpPr>
          <p:grpSpPr>
            <a:xfrm>
              <a:off x="9228925" y="2685068"/>
              <a:ext cx="1848527" cy="3058551"/>
              <a:chOff x="388875" y="2571750"/>
              <a:chExt cx="2203250" cy="3928775"/>
            </a:xfrm>
          </p:grpSpPr>
          <p:sp>
            <p:nvSpPr>
              <p:cNvPr id="427" name="Google Shape;427;p19"/>
              <p:cNvSpPr/>
              <p:nvPr/>
            </p:nvSpPr>
            <p:spPr>
              <a:xfrm>
                <a:off x="1210300" y="2792825"/>
                <a:ext cx="1138325" cy="2193225"/>
              </a:xfrm>
              <a:custGeom>
                <a:avLst/>
                <a:gdLst/>
                <a:ahLst/>
                <a:cxnLst/>
                <a:rect l="l" t="t" r="r" b="b"/>
                <a:pathLst>
                  <a:path w="45533" h="87729" extrusionOk="0">
                    <a:moveTo>
                      <a:pt x="11163" y="1"/>
                    </a:moveTo>
                    <a:cubicBezTo>
                      <a:pt x="4518" y="1"/>
                      <a:pt x="2408" y="6548"/>
                      <a:pt x="1668" y="12810"/>
                    </a:cubicBezTo>
                    <a:cubicBezTo>
                      <a:pt x="834" y="20115"/>
                      <a:pt x="0" y="27454"/>
                      <a:pt x="634" y="34793"/>
                    </a:cubicBezTo>
                    <a:cubicBezTo>
                      <a:pt x="1168" y="40797"/>
                      <a:pt x="2669" y="46668"/>
                      <a:pt x="3036" y="52705"/>
                    </a:cubicBezTo>
                    <a:cubicBezTo>
                      <a:pt x="3369" y="58643"/>
                      <a:pt x="2635" y="64681"/>
                      <a:pt x="3836" y="70518"/>
                    </a:cubicBezTo>
                    <a:cubicBezTo>
                      <a:pt x="4370" y="73020"/>
                      <a:pt x="5337" y="75555"/>
                      <a:pt x="7339" y="77190"/>
                    </a:cubicBezTo>
                    <a:cubicBezTo>
                      <a:pt x="8673" y="78257"/>
                      <a:pt x="10341" y="78824"/>
                      <a:pt x="11842" y="79658"/>
                    </a:cubicBezTo>
                    <a:cubicBezTo>
                      <a:pt x="14677" y="81159"/>
                      <a:pt x="16912" y="83527"/>
                      <a:pt x="19647" y="85195"/>
                    </a:cubicBezTo>
                    <a:cubicBezTo>
                      <a:pt x="22399" y="86847"/>
                      <a:pt x="25621" y="87728"/>
                      <a:pt x="28832" y="87728"/>
                    </a:cubicBezTo>
                    <a:cubicBezTo>
                      <a:pt x="29903" y="87728"/>
                      <a:pt x="30972" y="87630"/>
                      <a:pt x="32023" y="87430"/>
                    </a:cubicBezTo>
                    <a:cubicBezTo>
                      <a:pt x="33524" y="87197"/>
                      <a:pt x="35058" y="86663"/>
                      <a:pt x="36159" y="85562"/>
                    </a:cubicBezTo>
                    <a:cubicBezTo>
                      <a:pt x="38327" y="83394"/>
                      <a:pt x="38061" y="79892"/>
                      <a:pt x="37860" y="76856"/>
                    </a:cubicBezTo>
                    <a:cubicBezTo>
                      <a:pt x="37427" y="70518"/>
                      <a:pt x="37894" y="64080"/>
                      <a:pt x="39228" y="57876"/>
                    </a:cubicBezTo>
                    <a:cubicBezTo>
                      <a:pt x="41330" y="48202"/>
                      <a:pt x="45533" y="38729"/>
                      <a:pt x="44732" y="28855"/>
                    </a:cubicBezTo>
                    <a:cubicBezTo>
                      <a:pt x="44065" y="20682"/>
                      <a:pt x="39762" y="12944"/>
                      <a:pt x="33357" y="7773"/>
                    </a:cubicBezTo>
                    <a:cubicBezTo>
                      <a:pt x="27353" y="2970"/>
                      <a:pt x="20315" y="1169"/>
                      <a:pt x="12876" y="134"/>
                    </a:cubicBezTo>
                    <a:cubicBezTo>
                      <a:pt x="12274" y="44"/>
                      <a:pt x="11703" y="1"/>
                      <a:pt x="11163" y="1"/>
                    </a:cubicBezTo>
                    <a:close/>
                  </a:path>
                </a:pathLst>
              </a:custGeom>
              <a:solidFill>
                <a:srgbClr val="B962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8" name="Google Shape;428;p19"/>
              <p:cNvSpPr/>
              <p:nvPr/>
            </p:nvSpPr>
            <p:spPr>
              <a:xfrm>
                <a:off x="629875" y="3397100"/>
                <a:ext cx="833950" cy="1584725"/>
              </a:xfrm>
              <a:custGeom>
                <a:avLst/>
                <a:gdLst/>
                <a:ahLst/>
                <a:cxnLst/>
                <a:rect l="l" t="t" r="r" b="b"/>
                <a:pathLst>
                  <a:path w="33358" h="63389" extrusionOk="0">
                    <a:moveTo>
                      <a:pt x="9880" y="1"/>
                    </a:moveTo>
                    <a:cubicBezTo>
                      <a:pt x="5313" y="1"/>
                      <a:pt x="3789" y="2789"/>
                      <a:pt x="4270" y="7119"/>
                    </a:cubicBezTo>
                    <a:cubicBezTo>
                      <a:pt x="4871" y="12990"/>
                      <a:pt x="6038" y="18961"/>
                      <a:pt x="6939" y="24898"/>
                    </a:cubicBezTo>
                    <a:cubicBezTo>
                      <a:pt x="7372" y="27734"/>
                      <a:pt x="7739" y="30803"/>
                      <a:pt x="6372" y="33305"/>
                    </a:cubicBezTo>
                    <a:cubicBezTo>
                      <a:pt x="5438" y="34906"/>
                      <a:pt x="3903" y="36140"/>
                      <a:pt x="2836" y="37641"/>
                    </a:cubicBezTo>
                    <a:cubicBezTo>
                      <a:pt x="1" y="41477"/>
                      <a:pt x="401" y="46981"/>
                      <a:pt x="2669" y="51184"/>
                    </a:cubicBezTo>
                    <a:cubicBezTo>
                      <a:pt x="4871" y="55387"/>
                      <a:pt x="8607" y="58589"/>
                      <a:pt x="12276" y="61591"/>
                    </a:cubicBezTo>
                    <a:cubicBezTo>
                      <a:pt x="12943" y="62158"/>
                      <a:pt x="13677" y="62726"/>
                      <a:pt x="14511" y="63059"/>
                    </a:cubicBezTo>
                    <a:cubicBezTo>
                      <a:pt x="15126" y="63298"/>
                      <a:pt x="15784" y="63389"/>
                      <a:pt x="16455" y="63389"/>
                    </a:cubicBezTo>
                    <a:cubicBezTo>
                      <a:pt x="17095" y="63389"/>
                      <a:pt x="17745" y="63307"/>
                      <a:pt x="18380" y="63193"/>
                    </a:cubicBezTo>
                    <a:cubicBezTo>
                      <a:pt x="22283" y="62359"/>
                      <a:pt x="25886" y="59857"/>
                      <a:pt x="28021" y="56421"/>
                    </a:cubicBezTo>
                    <a:cubicBezTo>
                      <a:pt x="29755" y="53586"/>
                      <a:pt x="30556" y="50250"/>
                      <a:pt x="31189" y="46981"/>
                    </a:cubicBezTo>
                    <a:cubicBezTo>
                      <a:pt x="32757" y="38308"/>
                      <a:pt x="33358" y="29235"/>
                      <a:pt x="30923" y="20729"/>
                    </a:cubicBezTo>
                    <a:cubicBezTo>
                      <a:pt x="28421" y="11889"/>
                      <a:pt x="20715" y="481"/>
                      <a:pt x="10441" y="14"/>
                    </a:cubicBezTo>
                    <a:cubicBezTo>
                      <a:pt x="10249" y="5"/>
                      <a:pt x="10062" y="1"/>
                      <a:pt x="9880" y="1"/>
                    </a:cubicBezTo>
                    <a:close/>
                  </a:path>
                </a:pathLst>
              </a:custGeom>
              <a:solidFill>
                <a:srgbClr val="B962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9" name="Google Shape;429;p19"/>
              <p:cNvSpPr/>
              <p:nvPr/>
            </p:nvSpPr>
            <p:spPr>
              <a:xfrm>
                <a:off x="1899950" y="3516525"/>
                <a:ext cx="254375" cy="292875"/>
              </a:xfrm>
              <a:custGeom>
                <a:avLst/>
                <a:gdLst/>
                <a:ahLst/>
                <a:cxnLst/>
                <a:rect l="l" t="t" r="r" b="b"/>
                <a:pathLst>
                  <a:path w="10175" h="11715" extrusionOk="0">
                    <a:moveTo>
                      <a:pt x="4881" y="0"/>
                    </a:moveTo>
                    <a:cubicBezTo>
                      <a:pt x="3946" y="0"/>
                      <a:pt x="3004" y="370"/>
                      <a:pt x="2469" y="1108"/>
                    </a:cubicBezTo>
                    <a:lnTo>
                      <a:pt x="0" y="9781"/>
                    </a:lnTo>
                    <a:cubicBezTo>
                      <a:pt x="926" y="11080"/>
                      <a:pt x="2517" y="11715"/>
                      <a:pt x="4123" y="11715"/>
                    </a:cubicBezTo>
                    <a:cubicBezTo>
                      <a:pt x="5527" y="11715"/>
                      <a:pt x="6944" y="11230"/>
                      <a:pt x="7939" y="10281"/>
                    </a:cubicBezTo>
                    <a:cubicBezTo>
                      <a:pt x="10108" y="8213"/>
                      <a:pt x="10174" y="4610"/>
                      <a:pt x="8507" y="2209"/>
                    </a:cubicBezTo>
                    <a:cubicBezTo>
                      <a:pt x="7839" y="1241"/>
                      <a:pt x="6905" y="407"/>
                      <a:pt x="5738" y="107"/>
                    </a:cubicBezTo>
                    <a:cubicBezTo>
                      <a:pt x="5461" y="36"/>
                      <a:pt x="5172" y="0"/>
                      <a:pt x="4881" y="0"/>
                    </a:cubicBezTo>
                    <a:close/>
                  </a:path>
                </a:pathLst>
              </a:custGeom>
              <a:solidFill>
                <a:srgbClr val="FEB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0" name="Google Shape;430;p19"/>
              <p:cNvSpPr/>
              <p:nvPr/>
            </p:nvSpPr>
            <p:spPr>
              <a:xfrm>
                <a:off x="729950" y="3442050"/>
                <a:ext cx="248525" cy="293275"/>
              </a:xfrm>
              <a:custGeom>
                <a:avLst/>
                <a:gdLst/>
                <a:ahLst/>
                <a:cxnLst/>
                <a:rect l="l" t="t" r="r" b="b"/>
                <a:pathLst>
                  <a:path w="9941" h="11731" extrusionOk="0">
                    <a:moveTo>
                      <a:pt x="5467" y="1"/>
                    </a:moveTo>
                    <a:cubicBezTo>
                      <a:pt x="5265" y="1"/>
                      <a:pt x="5065" y="17"/>
                      <a:pt x="4871" y="51"/>
                    </a:cubicBezTo>
                    <a:cubicBezTo>
                      <a:pt x="3703" y="251"/>
                      <a:pt x="2636" y="1051"/>
                      <a:pt x="1935" y="1985"/>
                    </a:cubicBezTo>
                    <a:cubicBezTo>
                      <a:pt x="100" y="4287"/>
                      <a:pt x="0" y="7890"/>
                      <a:pt x="2035" y="10058"/>
                    </a:cubicBezTo>
                    <a:cubicBezTo>
                      <a:pt x="3047" y="11154"/>
                      <a:pt x="4587" y="11730"/>
                      <a:pt x="6100" y="11730"/>
                    </a:cubicBezTo>
                    <a:cubicBezTo>
                      <a:pt x="7580" y="11730"/>
                      <a:pt x="9034" y="11179"/>
                      <a:pt x="9941" y="10024"/>
                    </a:cubicBezTo>
                    <a:lnTo>
                      <a:pt x="8039" y="1252"/>
                    </a:lnTo>
                    <a:cubicBezTo>
                      <a:pt x="7511" y="418"/>
                      <a:pt x="6474" y="1"/>
                      <a:pt x="5467" y="1"/>
                    </a:cubicBezTo>
                    <a:close/>
                  </a:path>
                </a:pathLst>
              </a:custGeom>
              <a:solidFill>
                <a:srgbClr val="FEB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1" name="Google Shape;431;p19"/>
              <p:cNvSpPr/>
              <p:nvPr/>
            </p:nvSpPr>
            <p:spPr>
              <a:xfrm>
                <a:off x="800825" y="3492500"/>
                <a:ext cx="164325" cy="195475"/>
              </a:xfrm>
              <a:custGeom>
                <a:avLst/>
                <a:gdLst/>
                <a:ahLst/>
                <a:cxnLst/>
                <a:rect l="l" t="t" r="r" b="b"/>
                <a:pathLst>
                  <a:path w="6573" h="7819" extrusionOk="0">
                    <a:moveTo>
                      <a:pt x="3628" y="1"/>
                    </a:moveTo>
                    <a:cubicBezTo>
                      <a:pt x="3496" y="1"/>
                      <a:pt x="3364" y="12"/>
                      <a:pt x="3236" y="34"/>
                    </a:cubicBezTo>
                    <a:cubicBezTo>
                      <a:pt x="2436" y="201"/>
                      <a:pt x="1769" y="701"/>
                      <a:pt x="1268" y="1335"/>
                    </a:cubicBezTo>
                    <a:cubicBezTo>
                      <a:pt x="67" y="2869"/>
                      <a:pt x="1" y="5238"/>
                      <a:pt x="1335" y="6706"/>
                    </a:cubicBezTo>
                    <a:cubicBezTo>
                      <a:pt x="2006" y="7444"/>
                      <a:pt x="3023" y="7819"/>
                      <a:pt x="4020" y="7819"/>
                    </a:cubicBezTo>
                    <a:cubicBezTo>
                      <a:pt x="5007" y="7819"/>
                      <a:pt x="5975" y="7452"/>
                      <a:pt x="6572" y="6706"/>
                    </a:cubicBezTo>
                    <a:lnTo>
                      <a:pt x="5338" y="835"/>
                    </a:lnTo>
                    <a:cubicBezTo>
                      <a:pt x="4977" y="279"/>
                      <a:pt x="4291" y="1"/>
                      <a:pt x="3628" y="1"/>
                    </a:cubicBezTo>
                    <a:close/>
                  </a:path>
                </a:pathLst>
              </a:custGeom>
              <a:solidFill>
                <a:srgbClr val="FCA5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2" name="Google Shape;432;p19"/>
              <p:cNvSpPr/>
              <p:nvPr/>
            </p:nvSpPr>
            <p:spPr>
              <a:xfrm>
                <a:off x="1949975" y="3578375"/>
                <a:ext cx="155975" cy="195400"/>
              </a:xfrm>
              <a:custGeom>
                <a:avLst/>
                <a:gdLst/>
                <a:ahLst/>
                <a:cxnLst/>
                <a:rect l="l" t="t" r="r" b="b"/>
                <a:pathLst>
                  <a:path w="6239" h="7816" extrusionOk="0">
                    <a:moveTo>
                      <a:pt x="1995" y="1"/>
                    </a:moveTo>
                    <a:cubicBezTo>
                      <a:pt x="1319" y="1"/>
                      <a:pt x="662" y="189"/>
                      <a:pt x="134" y="602"/>
                    </a:cubicBezTo>
                    <a:lnTo>
                      <a:pt x="1" y="6573"/>
                    </a:lnTo>
                    <a:cubicBezTo>
                      <a:pt x="268" y="7307"/>
                      <a:pt x="1102" y="7774"/>
                      <a:pt x="1902" y="7807"/>
                    </a:cubicBezTo>
                    <a:cubicBezTo>
                      <a:pt x="1968" y="7813"/>
                      <a:pt x="2034" y="7816"/>
                      <a:pt x="2100" y="7816"/>
                    </a:cubicBezTo>
                    <a:cubicBezTo>
                      <a:pt x="2805" y="7816"/>
                      <a:pt x="3521" y="7497"/>
                      <a:pt x="4070" y="7040"/>
                    </a:cubicBezTo>
                    <a:cubicBezTo>
                      <a:pt x="5605" y="5806"/>
                      <a:pt x="6239" y="3537"/>
                      <a:pt x="5271" y="1803"/>
                    </a:cubicBezTo>
                    <a:cubicBezTo>
                      <a:pt x="4637" y="686"/>
                      <a:pt x="3284" y="1"/>
                      <a:pt x="1995" y="1"/>
                    </a:cubicBezTo>
                    <a:close/>
                  </a:path>
                </a:pathLst>
              </a:custGeom>
              <a:solidFill>
                <a:srgbClr val="FCA5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3" name="Google Shape;433;p19"/>
              <p:cNvSpPr/>
              <p:nvPr/>
            </p:nvSpPr>
            <p:spPr>
              <a:xfrm>
                <a:off x="1352050" y="4130450"/>
                <a:ext cx="233525" cy="357450"/>
              </a:xfrm>
              <a:custGeom>
                <a:avLst/>
                <a:gdLst/>
                <a:ahLst/>
                <a:cxnLst/>
                <a:rect l="l" t="t" r="r" b="b"/>
                <a:pathLst>
                  <a:path w="9341" h="14298" extrusionOk="0">
                    <a:moveTo>
                      <a:pt x="8807" y="1"/>
                    </a:moveTo>
                    <a:lnTo>
                      <a:pt x="468" y="1168"/>
                    </a:lnTo>
                    <a:cubicBezTo>
                      <a:pt x="835" y="3904"/>
                      <a:pt x="1168" y="7206"/>
                      <a:pt x="501" y="9908"/>
                    </a:cubicBezTo>
                    <a:cubicBezTo>
                      <a:pt x="1" y="12076"/>
                      <a:pt x="68" y="13210"/>
                      <a:pt x="2669" y="14011"/>
                    </a:cubicBezTo>
                    <a:cubicBezTo>
                      <a:pt x="3329" y="14218"/>
                      <a:pt x="4009" y="14298"/>
                      <a:pt x="4705" y="14298"/>
                    </a:cubicBezTo>
                    <a:cubicBezTo>
                      <a:pt x="5241" y="14298"/>
                      <a:pt x="5787" y="14250"/>
                      <a:pt x="6339" y="14178"/>
                    </a:cubicBezTo>
                    <a:cubicBezTo>
                      <a:pt x="6405" y="14178"/>
                      <a:pt x="6539" y="14178"/>
                      <a:pt x="6639" y="14144"/>
                    </a:cubicBezTo>
                    <a:cubicBezTo>
                      <a:pt x="9341" y="13544"/>
                      <a:pt x="8907" y="11142"/>
                      <a:pt x="9074" y="8641"/>
                    </a:cubicBezTo>
                    <a:cubicBezTo>
                      <a:pt x="9307" y="5738"/>
                      <a:pt x="9174" y="2870"/>
                      <a:pt x="8807" y="1"/>
                    </a:cubicBezTo>
                    <a:close/>
                  </a:path>
                </a:pathLst>
              </a:custGeom>
              <a:solidFill>
                <a:srgbClr val="FEB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4" name="Google Shape;434;p19"/>
              <p:cNvSpPr/>
              <p:nvPr/>
            </p:nvSpPr>
            <p:spPr>
              <a:xfrm>
                <a:off x="889225" y="2893750"/>
                <a:ext cx="1118325" cy="1363925"/>
              </a:xfrm>
              <a:custGeom>
                <a:avLst/>
                <a:gdLst/>
                <a:ahLst/>
                <a:cxnLst/>
                <a:rect l="l" t="t" r="r" b="b"/>
                <a:pathLst>
                  <a:path w="44733" h="54557" extrusionOk="0">
                    <a:moveTo>
                      <a:pt x="12756" y="889"/>
                    </a:moveTo>
                    <a:cubicBezTo>
                      <a:pt x="12678" y="889"/>
                      <a:pt x="12616" y="903"/>
                      <a:pt x="12576" y="934"/>
                    </a:cubicBezTo>
                    <a:cubicBezTo>
                      <a:pt x="10208" y="2936"/>
                      <a:pt x="8640" y="5271"/>
                      <a:pt x="5871" y="6805"/>
                    </a:cubicBezTo>
                    <a:cubicBezTo>
                      <a:pt x="2636" y="8606"/>
                      <a:pt x="1235" y="10241"/>
                      <a:pt x="701" y="12643"/>
                    </a:cubicBezTo>
                    <a:cubicBezTo>
                      <a:pt x="401" y="13843"/>
                      <a:pt x="368" y="15278"/>
                      <a:pt x="368" y="17012"/>
                    </a:cubicBezTo>
                    <a:cubicBezTo>
                      <a:pt x="368" y="21349"/>
                      <a:pt x="1" y="25252"/>
                      <a:pt x="634" y="29621"/>
                    </a:cubicBezTo>
                    <a:cubicBezTo>
                      <a:pt x="1302" y="34458"/>
                      <a:pt x="2469" y="39262"/>
                      <a:pt x="4003" y="43865"/>
                    </a:cubicBezTo>
                    <a:cubicBezTo>
                      <a:pt x="4504" y="45299"/>
                      <a:pt x="5004" y="46734"/>
                      <a:pt x="5838" y="48001"/>
                    </a:cubicBezTo>
                    <a:cubicBezTo>
                      <a:pt x="9174" y="53038"/>
                      <a:pt x="15145" y="54306"/>
                      <a:pt x="20815" y="54473"/>
                    </a:cubicBezTo>
                    <a:cubicBezTo>
                      <a:pt x="22099" y="54513"/>
                      <a:pt x="23383" y="54556"/>
                      <a:pt x="24652" y="54556"/>
                    </a:cubicBezTo>
                    <a:cubicBezTo>
                      <a:pt x="29650" y="54556"/>
                      <a:pt x="34424" y="53886"/>
                      <a:pt x="38094" y="49736"/>
                    </a:cubicBezTo>
                    <a:cubicBezTo>
                      <a:pt x="41597" y="45833"/>
                      <a:pt x="42731" y="40396"/>
                      <a:pt x="43732" y="35225"/>
                    </a:cubicBezTo>
                    <a:cubicBezTo>
                      <a:pt x="44232" y="32524"/>
                      <a:pt x="44733" y="30355"/>
                      <a:pt x="44266" y="27687"/>
                    </a:cubicBezTo>
                    <a:cubicBezTo>
                      <a:pt x="44099" y="26686"/>
                      <a:pt x="44099" y="19281"/>
                      <a:pt x="43765" y="18714"/>
                    </a:cubicBezTo>
                    <a:cubicBezTo>
                      <a:pt x="32257" y="0"/>
                      <a:pt x="32424" y="7706"/>
                      <a:pt x="25352" y="1668"/>
                    </a:cubicBezTo>
                    <a:cubicBezTo>
                      <a:pt x="24913" y="1309"/>
                      <a:pt x="23683" y="1210"/>
                      <a:pt x="22272" y="1210"/>
                    </a:cubicBezTo>
                    <a:cubicBezTo>
                      <a:pt x="20533" y="1210"/>
                      <a:pt x="18519" y="1360"/>
                      <a:pt x="17371" y="1360"/>
                    </a:cubicBezTo>
                    <a:cubicBezTo>
                      <a:pt x="17115" y="1360"/>
                      <a:pt x="16903" y="1353"/>
                      <a:pt x="16746" y="1335"/>
                    </a:cubicBezTo>
                    <a:cubicBezTo>
                      <a:pt x="16594" y="1314"/>
                      <a:pt x="16437" y="1303"/>
                      <a:pt x="16278" y="1303"/>
                    </a:cubicBezTo>
                    <a:cubicBezTo>
                      <a:pt x="15911" y="1303"/>
                      <a:pt x="15537" y="1362"/>
                      <a:pt x="15211" y="1501"/>
                    </a:cubicBezTo>
                    <a:cubicBezTo>
                      <a:pt x="15180" y="1514"/>
                      <a:pt x="15140" y="1520"/>
                      <a:pt x="15092" y="1520"/>
                    </a:cubicBezTo>
                    <a:cubicBezTo>
                      <a:pt x="14598" y="1520"/>
                      <a:pt x="13289" y="889"/>
                      <a:pt x="12756" y="889"/>
                    </a:cubicBezTo>
                    <a:close/>
                  </a:path>
                </a:pathLst>
              </a:custGeom>
              <a:solidFill>
                <a:srgbClr val="FEB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5" name="Google Shape;435;p19"/>
              <p:cNvSpPr/>
              <p:nvPr/>
            </p:nvSpPr>
            <p:spPr>
              <a:xfrm>
                <a:off x="560650" y="4394325"/>
                <a:ext cx="1541975" cy="2072825"/>
              </a:xfrm>
              <a:custGeom>
                <a:avLst/>
                <a:gdLst/>
                <a:ahLst/>
                <a:cxnLst/>
                <a:rect l="l" t="t" r="r" b="b"/>
                <a:pathLst>
                  <a:path w="61679" h="82913" extrusionOk="0">
                    <a:moveTo>
                      <a:pt x="26834" y="0"/>
                    </a:moveTo>
                    <a:cubicBezTo>
                      <a:pt x="24482" y="0"/>
                      <a:pt x="22156" y="80"/>
                      <a:pt x="19915" y="287"/>
                    </a:cubicBezTo>
                    <a:cubicBezTo>
                      <a:pt x="17280" y="521"/>
                      <a:pt x="14711" y="988"/>
                      <a:pt x="12643" y="1621"/>
                    </a:cubicBezTo>
                    <a:cubicBezTo>
                      <a:pt x="11809" y="1922"/>
                      <a:pt x="11075" y="2155"/>
                      <a:pt x="10408" y="2489"/>
                    </a:cubicBezTo>
                    <a:cubicBezTo>
                      <a:pt x="8841" y="29341"/>
                      <a:pt x="1" y="56327"/>
                      <a:pt x="4171" y="82913"/>
                    </a:cubicBezTo>
                    <a:lnTo>
                      <a:pt x="50871" y="77209"/>
                    </a:lnTo>
                    <a:cubicBezTo>
                      <a:pt x="56241" y="54993"/>
                      <a:pt x="61678" y="32544"/>
                      <a:pt x="61545" y="9694"/>
                    </a:cubicBezTo>
                    <a:cubicBezTo>
                      <a:pt x="61545" y="7826"/>
                      <a:pt x="61411" y="5824"/>
                      <a:pt x="60844" y="4023"/>
                    </a:cubicBezTo>
                    <a:cubicBezTo>
                      <a:pt x="60044" y="3856"/>
                      <a:pt x="59210" y="3756"/>
                      <a:pt x="58376" y="3589"/>
                    </a:cubicBezTo>
                    <a:cubicBezTo>
                      <a:pt x="50303" y="2122"/>
                      <a:pt x="40163" y="454"/>
                      <a:pt x="32291" y="120"/>
                    </a:cubicBezTo>
                    <a:cubicBezTo>
                      <a:pt x="30475" y="48"/>
                      <a:pt x="28647" y="0"/>
                      <a:pt x="2683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6" name="Google Shape;436;p19"/>
              <p:cNvSpPr/>
              <p:nvPr/>
            </p:nvSpPr>
            <p:spPr>
              <a:xfrm>
                <a:off x="1635600" y="3645450"/>
                <a:ext cx="267700" cy="152350"/>
              </a:xfrm>
              <a:custGeom>
                <a:avLst/>
                <a:gdLst/>
                <a:ahLst/>
                <a:cxnLst/>
                <a:rect l="l" t="t" r="r" b="b"/>
                <a:pathLst>
                  <a:path w="10708" h="6094" extrusionOk="0">
                    <a:moveTo>
                      <a:pt x="5552" y="1"/>
                    </a:moveTo>
                    <a:cubicBezTo>
                      <a:pt x="3871" y="1"/>
                      <a:pt x="1790" y="326"/>
                      <a:pt x="801" y="1421"/>
                    </a:cubicBezTo>
                    <a:cubicBezTo>
                      <a:pt x="334" y="1888"/>
                      <a:pt x="0" y="2589"/>
                      <a:pt x="134" y="3256"/>
                    </a:cubicBezTo>
                    <a:cubicBezTo>
                      <a:pt x="300" y="4290"/>
                      <a:pt x="1401" y="4891"/>
                      <a:pt x="2402" y="5258"/>
                    </a:cubicBezTo>
                    <a:cubicBezTo>
                      <a:pt x="3569" y="5658"/>
                      <a:pt x="4804" y="6058"/>
                      <a:pt x="6038" y="6091"/>
                    </a:cubicBezTo>
                    <a:cubicBezTo>
                      <a:pt x="6098" y="6093"/>
                      <a:pt x="6158" y="6094"/>
                      <a:pt x="6218" y="6094"/>
                    </a:cubicBezTo>
                    <a:cubicBezTo>
                      <a:pt x="7367" y="6094"/>
                      <a:pt x="8589" y="5790"/>
                      <a:pt x="9540" y="5124"/>
                    </a:cubicBezTo>
                    <a:cubicBezTo>
                      <a:pt x="10041" y="4791"/>
                      <a:pt x="10474" y="4290"/>
                      <a:pt x="10574" y="3723"/>
                    </a:cubicBezTo>
                    <a:cubicBezTo>
                      <a:pt x="10708" y="3189"/>
                      <a:pt x="10574" y="2589"/>
                      <a:pt x="10308" y="2089"/>
                    </a:cubicBezTo>
                    <a:cubicBezTo>
                      <a:pt x="9574" y="821"/>
                      <a:pt x="8139" y="187"/>
                      <a:pt x="6705" y="54"/>
                    </a:cubicBezTo>
                    <a:cubicBezTo>
                      <a:pt x="6360" y="21"/>
                      <a:pt x="5968" y="1"/>
                      <a:pt x="5552" y="1"/>
                    </a:cubicBezTo>
                    <a:close/>
                  </a:path>
                </a:pathLst>
              </a:custGeom>
              <a:solidFill>
                <a:srgbClr val="FCA5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7" name="Google Shape;437;p19"/>
              <p:cNvSpPr/>
              <p:nvPr/>
            </p:nvSpPr>
            <p:spPr>
              <a:xfrm>
                <a:off x="943425" y="3558725"/>
                <a:ext cx="267725" cy="152375"/>
              </a:xfrm>
              <a:custGeom>
                <a:avLst/>
                <a:gdLst/>
                <a:ahLst/>
                <a:cxnLst/>
                <a:rect l="l" t="t" r="r" b="b"/>
                <a:pathLst>
                  <a:path w="10709" h="6095" extrusionOk="0">
                    <a:moveTo>
                      <a:pt x="5540" y="1"/>
                    </a:moveTo>
                    <a:cubicBezTo>
                      <a:pt x="3850" y="1"/>
                      <a:pt x="1790" y="325"/>
                      <a:pt x="801" y="1421"/>
                    </a:cubicBezTo>
                    <a:cubicBezTo>
                      <a:pt x="334" y="1888"/>
                      <a:pt x="1" y="2589"/>
                      <a:pt x="134" y="3256"/>
                    </a:cubicBezTo>
                    <a:cubicBezTo>
                      <a:pt x="301" y="4290"/>
                      <a:pt x="1402" y="4890"/>
                      <a:pt x="2403" y="5257"/>
                    </a:cubicBezTo>
                    <a:cubicBezTo>
                      <a:pt x="3570" y="5691"/>
                      <a:pt x="4838" y="6058"/>
                      <a:pt x="6038" y="6091"/>
                    </a:cubicBezTo>
                    <a:cubicBezTo>
                      <a:pt x="6104" y="6093"/>
                      <a:pt x="6170" y="6094"/>
                      <a:pt x="6236" y="6094"/>
                    </a:cubicBezTo>
                    <a:cubicBezTo>
                      <a:pt x="7381" y="6094"/>
                      <a:pt x="8595" y="5818"/>
                      <a:pt x="9541" y="5124"/>
                    </a:cubicBezTo>
                    <a:cubicBezTo>
                      <a:pt x="10041" y="4790"/>
                      <a:pt x="10475" y="4290"/>
                      <a:pt x="10575" y="3723"/>
                    </a:cubicBezTo>
                    <a:cubicBezTo>
                      <a:pt x="10708" y="3189"/>
                      <a:pt x="10575" y="2589"/>
                      <a:pt x="10308" y="2088"/>
                    </a:cubicBezTo>
                    <a:cubicBezTo>
                      <a:pt x="9574" y="854"/>
                      <a:pt x="8140" y="187"/>
                      <a:pt x="6706" y="54"/>
                    </a:cubicBezTo>
                    <a:cubicBezTo>
                      <a:pt x="6354" y="21"/>
                      <a:pt x="5958" y="1"/>
                      <a:pt x="5540" y="1"/>
                    </a:cubicBezTo>
                    <a:close/>
                  </a:path>
                </a:pathLst>
              </a:custGeom>
              <a:solidFill>
                <a:srgbClr val="FCA5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8" name="Google Shape;438;p19"/>
              <p:cNvSpPr/>
              <p:nvPr/>
            </p:nvSpPr>
            <p:spPr>
              <a:xfrm>
                <a:off x="1084050" y="3235575"/>
                <a:ext cx="213200" cy="92400"/>
              </a:xfrm>
              <a:custGeom>
                <a:avLst/>
                <a:gdLst/>
                <a:ahLst/>
                <a:cxnLst/>
                <a:rect l="l" t="t" r="r" b="b"/>
                <a:pathLst>
                  <a:path w="8528" h="3696" extrusionOk="0">
                    <a:moveTo>
                      <a:pt x="4601" y="0"/>
                    </a:moveTo>
                    <a:cubicBezTo>
                      <a:pt x="3773" y="0"/>
                      <a:pt x="2959" y="110"/>
                      <a:pt x="2215" y="404"/>
                    </a:cubicBezTo>
                    <a:cubicBezTo>
                      <a:pt x="1448" y="671"/>
                      <a:pt x="747" y="1238"/>
                      <a:pt x="280" y="1905"/>
                    </a:cubicBezTo>
                    <a:cubicBezTo>
                      <a:pt x="0" y="2269"/>
                      <a:pt x="307" y="2727"/>
                      <a:pt x="709" y="2727"/>
                    </a:cubicBezTo>
                    <a:cubicBezTo>
                      <a:pt x="786" y="2727"/>
                      <a:pt x="867" y="2710"/>
                      <a:pt x="947" y="2672"/>
                    </a:cubicBezTo>
                    <a:cubicBezTo>
                      <a:pt x="1621" y="2380"/>
                      <a:pt x="2370" y="2255"/>
                      <a:pt x="3134" y="2255"/>
                    </a:cubicBezTo>
                    <a:cubicBezTo>
                      <a:pt x="3505" y="2255"/>
                      <a:pt x="3879" y="2284"/>
                      <a:pt x="4250" y="2339"/>
                    </a:cubicBezTo>
                    <a:cubicBezTo>
                      <a:pt x="5450" y="2572"/>
                      <a:pt x="6585" y="3073"/>
                      <a:pt x="7652" y="3640"/>
                    </a:cubicBezTo>
                    <a:cubicBezTo>
                      <a:pt x="7735" y="3678"/>
                      <a:pt x="7819" y="3696"/>
                      <a:pt x="7900" y="3696"/>
                    </a:cubicBezTo>
                    <a:cubicBezTo>
                      <a:pt x="8243" y="3696"/>
                      <a:pt x="8527" y="3383"/>
                      <a:pt x="8419" y="3006"/>
                    </a:cubicBezTo>
                    <a:cubicBezTo>
                      <a:pt x="8219" y="2272"/>
                      <a:pt x="7952" y="1571"/>
                      <a:pt x="7552" y="904"/>
                    </a:cubicBezTo>
                    <a:cubicBezTo>
                      <a:pt x="7418" y="671"/>
                      <a:pt x="7252" y="471"/>
                      <a:pt x="7052" y="337"/>
                    </a:cubicBezTo>
                    <a:cubicBezTo>
                      <a:pt x="6818" y="237"/>
                      <a:pt x="6585" y="170"/>
                      <a:pt x="6351" y="137"/>
                    </a:cubicBezTo>
                    <a:cubicBezTo>
                      <a:pt x="5773" y="55"/>
                      <a:pt x="5183" y="0"/>
                      <a:pt x="4601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9" name="Google Shape;439;p19"/>
              <p:cNvSpPr/>
              <p:nvPr/>
            </p:nvSpPr>
            <p:spPr>
              <a:xfrm>
                <a:off x="1554500" y="3286575"/>
                <a:ext cx="214050" cy="88325"/>
              </a:xfrm>
              <a:custGeom>
                <a:avLst/>
                <a:gdLst/>
                <a:ahLst/>
                <a:cxnLst/>
                <a:rect l="l" t="t" r="r" b="b"/>
                <a:pathLst>
                  <a:path w="8562" h="3533" extrusionOk="0">
                    <a:moveTo>
                      <a:pt x="3556" y="1"/>
                    </a:moveTo>
                    <a:cubicBezTo>
                      <a:pt x="3141" y="1"/>
                      <a:pt x="2724" y="26"/>
                      <a:pt x="2310" y="65"/>
                    </a:cubicBezTo>
                    <a:cubicBezTo>
                      <a:pt x="2077" y="99"/>
                      <a:pt x="1810" y="99"/>
                      <a:pt x="1610" y="232"/>
                    </a:cubicBezTo>
                    <a:cubicBezTo>
                      <a:pt x="1410" y="299"/>
                      <a:pt x="1243" y="532"/>
                      <a:pt x="1109" y="732"/>
                    </a:cubicBezTo>
                    <a:cubicBezTo>
                      <a:pt x="642" y="1399"/>
                      <a:pt x="376" y="2067"/>
                      <a:pt x="109" y="2800"/>
                    </a:cubicBezTo>
                    <a:cubicBezTo>
                      <a:pt x="1" y="3178"/>
                      <a:pt x="285" y="3533"/>
                      <a:pt x="626" y="3533"/>
                    </a:cubicBezTo>
                    <a:cubicBezTo>
                      <a:pt x="708" y="3533"/>
                      <a:pt x="792" y="3513"/>
                      <a:pt x="876" y="3468"/>
                    </a:cubicBezTo>
                    <a:cubicBezTo>
                      <a:pt x="1977" y="2967"/>
                      <a:pt x="3144" y="2534"/>
                      <a:pt x="4378" y="2400"/>
                    </a:cubicBezTo>
                    <a:cubicBezTo>
                      <a:pt x="4613" y="2371"/>
                      <a:pt x="4854" y="2356"/>
                      <a:pt x="5097" y="2356"/>
                    </a:cubicBezTo>
                    <a:cubicBezTo>
                      <a:pt x="5962" y="2356"/>
                      <a:pt x="6859" y="2543"/>
                      <a:pt x="7614" y="2934"/>
                    </a:cubicBezTo>
                    <a:cubicBezTo>
                      <a:pt x="7697" y="2982"/>
                      <a:pt x="7783" y="3003"/>
                      <a:pt x="7865" y="3003"/>
                    </a:cubicBezTo>
                    <a:cubicBezTo>
                      <a:pt x="8245" y="3003"/>
                      <a:pt x="8561" y="2556"/>
                      <a:pt x="8315" y="2200"/>
                    </a:cubicBezTo>
                    <a:cubicBezTo>
                      <a:pt x="7914" y="1466"/>
                      <a:pt x="7214" y="899"/>
                      <a:pt x="6447" y="566"/>
                    </a:cubicBezTo>
                    <a:cubicBezTo>
                      <a:pt x="5530" y="142"/>
                      <a:pt x="4547" y="1"/>
                      <a:pt x="3556" y="1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0" name="Google Shape;440;p19"/>
              <p:cNvSpPr/>
              <p:nvPr/>
            </p:nvSpPr>
            <p:spPr>
              <a:xfrm>
                <a:off x="1560075" y="3459150"/>
                <a:ext cx="230650" cy="202675"/>
              </a:xfrm>
              <a:custGeom>
                <a:avLst/>
                <a:gdLst/>
                <a:ahLst/>
                <a:cxnLst/>
                <a:rect l="l" t="t" r="r" b="b"/>
                <a:pathLst>
                  <a:path w="9226" h="8107" extrusionOk="0">
                    <a:moveTo>
                      <a:pt x="4187" y="0"/>
                    </a:moveTo>
                    <a:cubicBezTo>
                      <a:pt x="4177" y="0"/>
                      <a:pt x="4166" y="0"/>
                      <a:pt x="4155" y="0"/>
                    </a:cubicBezTo>
                    <a:cubicBezTo>
                      <a:pt x="553" y="34"/>
                      <a:pt x="253" y="5137"/>
                      <a:pt x="19" y="7639"/>
                    </a:cubicBezTo>
                    <a:cubicBezTo>
                      <a:pt x="1" y="7934"/>
                      <a:pt x="267" y="8107"/>
                      <a:pt x="526" y="8107"/>
                    </a:cubicBezTo>
                    <a:cubicBezTo>
                      <a:pt x="736" y="8107"/>
                      <a:pt x="942" y="7993"/>
                      <a:pt x="986" y="7739"/>
                    </a:cubicBezTo>
                    <a:cubicBezTo>
                      <a:pt x="1353" y="5805"/>
                      <a:pt x="1220" y="1001"/>
                      <a:pt x="4155" y="968"/>
                    </a:cubicBezTo>
                    <a:cubicBezTo>
                      <a:pt x="4175" y="967"/>
                      <a:pt x="4194" y="967"/>
                      <a:pt x="4213" y="967"/>
                    </a:cubicBezTo>
                    <a:cubicBezTo>
                      <a:pt x="6939" y="967"/>
                      <a:pt x="7996" y="5684"/>
                      <a:pt x="8692" y="7573"/>
                    </a:cubicBezTo>
                    <a:cubicBezTo>
                      <a:pt x="8755" y="7699"/>
                      <a:pt x="8877" y="7765"/>
                      <a:pt x="8989" y="7765"/>
                    </a:cubicBezTo>
                    <a:cubicBezTo>
                      <a:pt x="9114" y="7765"/>
                      <a:pt x="9226" y="7682"/>
                      <a:pt x="9226" y="7506"/>
                    </a:cubicBezTo>
                    <a:cubicBezTo>
                      <a:pt x="9192" y="4946"/>
                      <a:pt x="7370" y="0"/>
                      <a:pt x="4187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1" name="Google Shape;441;p19"/>
              <p:cNvSpPr/>
              <p:nvPr/>
            </p:nvSpPr>
            <p:spPr>
              <a:xfrm>
                <a:off x="1095975" y="3423275"/>
                <a:ext cx="236775" cy="205950"/>
              </a:xfrm>
              <a:custGeom>
                <a:avLst/>
                <a:gdLst/>
                <a:ahLst/>
                <a:cxnLst/>
                <a:rect l="l" t="t" r="r" b="b"/>
                <a:pathLst>
                  <a:path w="9471" h="8238" extrusionOk="0">
                    <a:moveTo>
                      <a:pt x="4830" y="0"/>
                    </a:moveTo>
                    <a:cubicBezTo>
                      <a:pt x="4811" y="0"/>
                      <a:pt x="4792" y="1"/>
                      <a:pt x="4773" y="1"/>
                    </a:cubicBezTo>
                    <a:cubicBezTo>
                      <a:pt x="1471" y="135"/>
                      <a:pt x="237" y="5472"/>
                      <a:pt x="37" y="7973"/>
                    </a:cubicBezTo>
                    <a:cubicBezTo>
                      <a:pt x="0" y="8155"/>
                      <a:pt x="122" y="8238"/>
                      <a:pt x="251" y="8238"/>
                    </a:cubicBezTo>
                    <a:cubicBezTo>
                      <a:pt x="360" y="8238"/>
                      <a:pt x="473" y="8180"/>
                      <a:pt x="504" y="8074"/>
                    </a:cubicBezTo>
                    <a:cubicBezTo>
                      <a:pt x="1271" y="6139"/>
                      <a:pt x="1905" y="2403"/>
                      <a:pt x="3939" y="1435"/>
                    </a:cubicBezTo>
                    <a:cubicBezTo>
                      <a:pt x="4311" y="1260"/>
                      <a:pt x="4644" y="1180"/>
                      <a:pt x="4944" y="1180"/>
                    </a:cubicBezTo>
                    <a:cubicBezTo>
                      <a:pt x="7207" y="1180"/>
                      <a:pt x="7565" y="5683"/>
                      <a:pt x="7742" y="7273"/>
                    </a:cubicBezTo>
                    <a:cubicBezTo>
                      <a:pt x="7773" y="7487"/>
                      <a:pt x="7916" y="7575"/>
                      <a:pt x="8078" y="7575"/>
                    </a:cubicBezTo>
                    <a:cubicBezTo>
                      <a:pt x="8269" y="7575"/>
                      <a:pt x="8486" y="7453"/>
                      <a:pt x="8576" y="7273"/>
                    </a:cubicBezTo>
                    <a:cubicBezTo>
                      <a:pt x="9471" y="5019"/>
                      <a:pt x="7699" y="0"/>
                      <a:pt x="4830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2" name="Google Shape;442;p19"/>
              <p:cNvSpPr/>
              <p:nvPr/>
            </p:nvSpPr>
            <p:spPr>
              <a:xfrm>
                <a:off x="1263650" y="3857175"/>
                <a:ext cx="338000" cy="228725"/>
              </a:xfrm>
              <a:custGeom>
                <a:avLst/>
                <a:gdLst/>
                <a:ahLst/>
                <a:cxnLst/>
                <a:rect l="l" t="t" r="r" b="b"/>
                <a:pathLst>
                  <a:path w="13520" h="9149" extrusionOk="0">
                    <a:moveTo>
                      <a:pt x="12250" y="0"/>
                    </a:moveTo>
                    <a:cubicBezTo>
                      <a:pt x="12129" y="0"/>
                      <a:pt x="12003" y="18"/>
                      <a:pt x="11876" y="58"/>
                    </a:cubicBezTo>
                    <a:cubicBezTo>
                      <a:pt x="10975" y="291"/>
                      <a:pt x="10075" y="424"/>
                      <a:pt x="9141" y="458"/>
                    </a:cubicBezTo>
                    <a:cubicBezTo>
                      <a:pt x="8109" y="539"/>
                      <a:pt x="7078" y="571"/>
                      <a:pt x="6046" y="571"/>
                    </a:cubicBezTo>
                    <a:cubicBezTo>
                      <a:pt x="4542" y="571"/>
                      <a:pt x="3039" y="504"/>
                      <a:pt x="1535" y="424"/>
                    </a:cubicBezTo>
                    <a:cubicBezTo>
                      <a:pt x="1483" y="418"/>
                      <a:pt x="1430" y="415"/>
                      <a:pt x="1379" y="415"/>
                    </a:cubicBezTo>
                    <a:cubicBezTo>
                      <a:pt x="877" y="415"/>
                      <a:pt x="446" y="702"/>
                      <a:pt x="234" y="1125"/>
                    </a:cubicBezTo>
                    <a:cubicBezTo>
                      <a:pt x="68" y="1392"/>
                      <a:pt x="1" y="1659"/>
                      <a:pt x="68" y="1992"/>
                    </a:cubicBezTo>
                    <a:cubicBezTo>
                      <a:pt x="234" y="2893"/>
                      <a:pt x="468" y="3727"/>
                      <a:pt x="868" y="4561"/>
                    </a:cubicBezTo>
                    <a:cubicBezTo>
                      <a:pt x="1102" y="5094"/>
                      <a:pt x="1402" y="5628"/>
                      <a:pt x="1736" y="6162"/>
                    </a:cubicBezTo>
                    <a:cubicBezTo>
                      <a:pt x="2842" y="7897"/>
                      <a:pt x="4807" y="9149"/>
                      <a:pt x="6836" y="9149"/>
                    </a:cubicBezTo>
                    <a:cubicBezTo>
                      <a:pt x="7070" y="9149"/>
                      <a:pt x="7305" y="9132"/>
                      <a:pt x="7540" y="9097"/>
                    </a:cubicBezTo>
                    <a:cubicBezTo>
                      <a:pt x="8974" y="8897"/>
                      <a:pt x="10275" y="7963"/>
                      <a:pt x="11242" y="6796"/>
                    </a:cubicBezTo>
                    <a:cubicBezTo>
                      <a:pt x="11609" y="6329"/>
                      <a:pt x="11909" y="5828"/>
                      <a:pt x="12210" y="5328"/>
                    </a:cubicBezTo>
                    <a:cubicBezTo>
                      <a:pt x="12810" y="4127"/>
                      <a:pt x="13144" y="2759"/>
                      <a:pt x="13377" y="1425"/>
                    </a:cubicBezTo>
                    <a:lnTo>
                      <a:pt x="13377" y="1392"/>
                    </a:lnTo>
                    <a:cubicBezTo>
                      <a:pt x="13520" y="623"/>
                      <a:pt x="12957" y="0"/>
                      <a:pt x="12250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3" name="Google Shape;443;p19"/>
              <p:cNvSpPr/>
              <p:nvPr/>
            </p:nvSpPr>
            <p:spPr>
              <a:xfrm>
                <a:off x="1376250" y="3636150"/>
                <a:ext cx="98425" cy="91325"/>
              </a:xfrm>
              <a:custGeom>
                <a:avLst/>
                <a:gdLst/>
                <a:ahLst/>
                <a:cxnLst/>
                <a:rect l="l" t="t" r="r" b="b"/>
                <a:pathLst>
                  <a:path w="3937" h="3653" extrusionOk="0">
                    <a:moveTo>
                      <a:pt x="1695" y="1"/>
                    </a:moveTo>
                    <a:cubicBezTo>
                      <a:pt x="1484" y="1"/>
                      <a:pt x="1270" y="45"/>
                      <a:pt x="1068" y="126"/>
                    </a:cubicBezTo>
                    <a:cubicBezTo>
                      <a:pt x="1029" y="115"/>
                      <a:pt x="990" y="110"/>
                      <a:pt x="952" y="110"/>
                    </a:cubicBezTo>
                    <a:cubicBezTo>
                      <a:pt x="507" y="110"/>
                      <a:pt x="159" y="798"/>
                      <a:pt x="67" y="1260"/>
                    </a:cubicBezTo>
                    <a:cubicBezTo>
                      <a:pt x="0" y="1760"/>
                      <a:pt x="200" y="2260"/>
                      <a:pt x="501" y="2661"/>
                    </a:cubicBezTo>
                    <a:cubicBezTo>
                      <a:pt x="701" y="2961"/>
                      <a:pt x="901" y="3261"/>
                      <a:pt x="1201" y="3428"/>
                    </a:cubicBezTo>
                    <a:cubicBezTo>
                      <a:pt x="1437" y="3582"/>
                      <a:pt x="1709" y="3652"/>
                      <a:pt x="1987" y="3652"/>
                    </a:cubicBezTo>
                    <a:cubicBezTo>
                      <a:pt x="2730" y="3652"/>
                      <a:pt x="3508" y="3147"/>
                      <a:pt x="3703" y="2394"/>
                    </a:cubicBezTo>
                    <a:cubicBezTo>
                      <a:pt x="3936" y="1326"/>
                      <a:pt x="3169" y="226"/>
                      <a:pt x="2102" y="59"/>
                    </a:cubicBezTo>
                    <a:cubicBezTo>
                      <a:pt x="1970" y="19"/>
                      <a:pt x="1833" y="1"/>
                      <a:pt x="1695" y="1"/>
                    </a:cubicBezTo>
                    <a:close/>
                  </a:path>
                </a:pathLst>
              </a:custGeom>
              <a:solidFill>
                <a:srgbClr val="F98E7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4" name="Google Shape;444;p19"/>
              <p:cNvSpPr/>
              <p:nvPr/>
            </p:nvSpPr>
            <p:spPr>
              <a:xfrm>
                <a:off x="1936650" y="4510725"/>
                <a:ext cx="655475" cy="1480552"/>
              </a:xfrm>
              <a:custGeom>
                <a:avLst/>
                <a:gdLst/>
                <a:ahLst/>
                <a:cxnLst/>
                <a:rect l="l" t="t" r="r" b="b"/>
                <a:pathLst>
                  <a:path w="26219" h="80225" extrusionOk="0">
                    <a:moveTo>
                      <a:pt x="4003" y="1"/>
                    </a:moveTo>
                    <a:lnTo>
                      <a:pt x="4637" y="668"/>
                    </a:lnTo>
                    <a:cubicBezTo>
                      <a:pt x="867" y="5805"/>
                      <a:pt x="0" y="12577"/>
                      <a:pt x="834" y="18881"/>
                    </a:cubicBezTo>
                    <a:cubicBezTo>
                      <a:pt x="1668" y="25219"/>
                      <a:pt x="3970" y="31223"/>
                      <a:pt x="6004" y="37228"/>
                    </a:cubicBezTo>
                    <a:cubicBezTo>
                      <a:pt x="10341" y="50037"/>
                      <a:pt x="13610" y="63213"/>
                      <a:pt x="15645" y="76589"/>
                    </a:cubicBezTo>
                    <a:cubicBezTo>
                      <a:pt x="18814" y="77823"/>
                      <a:pt x="21949" y="79024"/>
                      <a:pt x="25118" y="80225"/>
                    </a:cubicBezTo>
                    <a:cubicBezTo>
                      <a:pt x="26219" y="57208"/>
                      <a:pt x="22483" y="33959"/>
                      <a:pt x="14144" y="12476"/>
                    </a:cubicBezTo>
                    <a:cubicBezTo>
                      <a:pt x="12142" y="7306"/>
                      <a:pt x="9307" y="1702"/>
                      <a:pt x="400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5" name="Google Shape;445;p19"/>
              <p:cNvSpPr/>
              <p:nvPr/>
            </p:nvSpPr>
            <p:spPr>
              <a:xfrm>
                <a:off x="388875" y="4456525"/>
                <a:ext cx="575425" cy="2044000"/>
              </a:xfrm>
              <a:custGeom>
                <a:avLst/>
                <a:gdLst/>
                <a:ahLst/>
                <a:cxnLst/>
                <a:rect l="l" t="t" r="r" b="b"/>
                <a:pathLst>
                  <a:path w="23017" h="81760" extrusionOk="0">
                    <a:moveTo>
                      <a:pt x="17313" y="1"/>
                    </a:moveTo>
                    <a:cubicBezTo>
                      <a:pt x="12176" y="2035"/>
                      <a:pt x="10541" y="8073"/>
                      <a:pt x="8907" y="13377"/>
                    </a:cubicBezTo>
                    <a:cubicBezTo>
                      <a:pt x="2068" y="35393"/>
                      <a:pt x="0" y="58876"/>
                      <a:pt x="2736" y="81759"/>
                    </a:cubicBezTo>
                    <a:cubicBezTo>
                      <a:pt x="5804" y="80358"/>
                      <a:pt x="8873" y="78890"/>
                      <a:pt x="11909" y="77489"/>
                    </a:cubicBezTo>
                    <a:cubicBezTo>
                      <a:pt x="13043" y="64013"/>
                      <a:pt x="15345" y="50637"/>
                      <a:pt x="18747" y="37528"/>
                    </a:cubicBezTo>
                    <a:cubicBezTo>
                      <a:pt x="20382" y="31356"/>
                      <a:pt x="22250" y="25219"/>
                      <a:pt x="22616" y="18881"/>
                    </a:cubicBezTo>
                    <a:cubicBezTo>
                      <a:pt x="23017" y="12543"/>
                      <a:pt x="21682" y="5838"/>
                      <a:pt x="17580" y="968"/>
                    </a:cubicBezTo>
                    <a:lnTo>
                      <a:pt x="17313" y="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6" name="Google Shape;446;p19"/>
              <p:cNvSpPr/>
              <p:nvPr/>
            </p:nvSpPr>
            <p:spPr>
              <a:xfrm>
                <a:off x="1285350" y="3935700"/>
                <a:ext cx="259375" cy="150200"/>
              </a:xfrm>
              <a:custGeom>
                <a:avLst/>
                <a:gdLst/>
                <a:ahLst/>
                <a:cxnLst/>
                <a:rect l="l" t="t" r="r" b="b"/>
                <a:pathLst>
                  <a:path w="10375" h="6008" extrusionOk="0">
                    <a:moveTo>
                      <a:pt x="4397" y="0"/>
                    </a:moveTo>
                    <a:cubicBezTo>
                      <a:pt x="2826" y="0"/>
                      <a:pt x="1280" y="506"/>
                      <a:pt x="0" y="1420"/>
                    </a:cubicBezTo>
                    <a:cubicBezTo>
                      <a:pt x="234" y="1953"/>
                      <a:pt x="534" y="2487"/>
                      <a:pt x="868" y="3021"/>
                    </a:cubicBezTo>
                    <a:cubicBezTo>
                      <a:pt x="2004" y="4756"/>
                      <a:pt x="3945" y="6008"/>
                      <a:pt x="5969" y="6008"/>
                    </a:cubicBezTo>
                    <a:cubicBezTo>
                      <a:pt x="6203" y="6008"/>
                      <a:pt x="6437" y="5991"/>
                      <a:pt x="6672" y="5956"/>
                    </a:cubicBezTo>
                    <a:cubicBezTo>
                      <a:pt x="8139" y="5756"/>
                      <a:pt x="9407" y="4822"/>
                      <a:pt x="10374" y="3655"/>
                    </a:cubicBezTo>
                    <a:cubicBezTo>
                      <a:pt x="9407" y="1920"/>
                      <a:pt x="7672" y="519"/>
                      <a:pt x="5704" y="119"/>
                    </a:cubicBezTo>
                    <a:cubicBezTo>
                      <a:pt x="5270" y="39"/>
                      <a:pt x="4833" y="0"/>
                      <a:pt x="4397" y="0"/>
                    </a:cubicBezTo>
                    <a:close/>
                  </a:path>
                </a:pathLst>
              </a:custGeom>
              <a:solidFill>
                <a:srgbClr val="B21F1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7" name="Google Shape;447;p19"/>
              <p:cNvSpPr/>
              <p:nvPr/>
            </p:nvSpPr>
            <p:spPr>
              <a:xfrm>
                <a:off x="1268675" y="3857175"/>
                <a:ext cx="332150" cy="56775"/>
              </a:xfrm>
              <a:custGeom>
                <a:avLst/>
                <a:gdLst/>
                <a:ahLst/>
                <a:cxnLst/>
                <a:rect l="l" t="t" r="r" b="b"/>
                <a:pathLst>
                  <a:path w="13286" h="2271" extrusionOk="0">
                    <a:moveTo>
                      <a:pt x="12016" y="0"/>
                    </a:moveTo>
                    <a:cubicBezTo>
                      <a:pt x="11894" y="0"/>
                      <a:pt x="11769" y="18"/>
                      <a:pt x="11642" y="58"/>
                    </a:cubicBezTo>
                    <a:cubicBezTo>
                      <a:pt x="10741" y="291"/>
                      <a:pt x="9840" y="424"/>
                      <a:pt x="8906" y="458"/>
                    </a:cubicBezTo>
                    <a:cubicBezTo>
                      <a:pt x="7875" y="539"/>
                      <a:pt x="6843" y="571"/>
                      <a:pt x="5809" y="571"/>
                    </a:cubicBezTo>
                    <a:cubicBezTo>
                      <a:pt x="4303" y="571"/>
                      <a:pt x="2791" y="504"/>
                      <a:pt x="1268" y="424"/>
                    </a:cubicBezTo>
                    <a:cubicBezTo>
                      <a:pt x="1238" y="423"/>
                      <a:pt x="1208" y="422"/>
                      <a:pt x="1178" y="422"/>
                    </a:cubicBezTo>
                    <a:cubicBezTo>
                      <a:pt x="679" y="422"/>
                      <a:pt x="221" y="684"/>
                      <a:pt x="0" y="1125"/>
                    </a:cubicBezTo>
                    <a:cubicBezTo>
                      <a:pt x="267" y="1258"/>
                      <a:pt x="567" y="1292"/>
                      <a:pt x="834" y="1392"/>
                    </a:cubicBezTo>
                    <a:cubicBezTo>
                      <a:pt x="3007" y="1843"/>
                      <a:pt x="5251" y="2271"/>
                      <a:pt x="7486" y="2271"/>
                    </a:cubicBezTo>
                    <a:cubicBezTo>
                      <a:pt x="7893" y="2271"/>
                      <a:pt x="8300" y="2257"/>
                      <a:pt x="8706" y="2226"/>
                    </a:cubicBezTo>
                    <a:cubicBezTo>
                      <a:pt x="10074" y="2092"/>
                      <a:pt x="11742" y="1792"/>
                      <a:pt x="13143" y="1425"/>
                    </a:cubicBezTo>
                    <a:lnTo>
                      <a:pt x="13143" y="1392"/>
                    </a:lnTo>
                    <a:cubicBezTo>
                      <a:pt x="13285" y="623"/>
                      <a:pt x="12723" y="0"/>
                      <a:pt x="12016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8" name="Google Shape;448;p19"/>
              <p:cNvSpPr/>
              <p:nvPr/>
            </p:nvSpPr>
            <p:spPr>
              <a:xfrm>
                <a:off x="1767300" y="3600850"/>
                <a:ext cx="63275" cy="52225"/>
              </a:xfrm>
              <a:custGeom>
                <a:avLst/>
                <a:gdLst/>
                <a:ahLst/>
                <a:cxnLst/>
                <a:rect l="l" t="t" r="r" b="b"/>
                <a:pathLst>
                  <a:path w="2531" h="2089" extrusionOk="0">
                    <a:moveTo>
                      <a:pt x="2111" y="0"/>
                    </a:moveTo>
                    <a:cubicBezTo>
                      <a:pt x="2048" y="0"/>
                      <a:pt x="1986" y="22"/>
                      <a:pt x="1937" y="70"/>
                    </a:cubicBezTo>
                    <a:cubicBezTo>
                      <a:pt x="1437" y="504"/>
                      <a:pt x="870" y="870"/>
                      <a:pt x="370" y="1271"/>
                    </a:cubicBezTo>
                    <a:cubicBezTo>
                      <a:pt x="1" y="1583"/>
                      <a:pt x="332" y="2088"/>
                      <a:pt x="727" y="2088"/>
                    </a:cubicBezTo>
                    <a:cubicBezTo>
                      <a:pt x="796" y="2088"/>
                      <a:pt x="867" y="2073"/>
                      <a:pt x="937" y="2038"/>
                    </a:cubicBezTo>
                    <a:cubicBezTo>
                      <a:pt x="1570" y="1638"/>
                      <a:pt x="2037" y="1071"/>
                      <a:pt x="2404" y="437"/>
                    </a:cubicBezTo>
                    <a:cubicBezTo>
                      <a:pt x="2531" y="209"/>
                      <a:pt x="2312" y="0"/>
                      <a:pt x="2111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9" name="Google Shape;449;p19"/>
              <p:cNvSpPr/>
              <p:nvPr/>
            </p:nvSpPr>
            <p:spPr>
              <a:xfrm>
                <a:off x="1760600" y="3557950"/>
                <a:ext cx="55075" cy="35350"/>
              </a:xfrm>
              <a:custGeom>
                <a:avLst/>
                <a:gdLst/>
                <a:ahLst/>
                <a:cxnLst/>
                <a:rect l="l" t="t" r="r" b="b"/>
                <a:pathLst>
                  <a:path w="2203" h="1414" extrusionOk="0">
                    <a:moveTo>
                      <a:pt x="1774" y="0"/>
                    </a:moveTo>
                    <a:cubicBezTo>
                      <a:pt x="1742" y="0"/>
                      <a:pt x="1708" y="6"/>
                      <a:pt x="1672" y="18"/>
                    </a:cubicBezTo>
                    <a:cubicBezTo>
                      <a:pt x="1205" y="118"/>
                      <a:pt x="571" y="251"/>
                      <a:pt x="237" y="618"/>
                    </a:cubicBezTo>
                    <a:cubicBezTo>
                      <a:pt x="1" y="885"/>
                      <a:pt x="184" y="1413"/>
                      <a:pt x="531" y="1413"/>
                    </a:cubicBezTo>
                    <a:cubicBezTo>
                      <a:pt x="575" y="1413"/>
                      <a:pt x="622" y="1404"/>
                      <a:pt x="671" y="1386"/>
                    </a:cubicBezTo>
                    <a:cubicBezTo>
                      <a:pt x="1071" y="1219"/>
                      <a:pt x="1405" y="852"/>
                      <a:pt x="1838" y="718"/>
                    </a:cubicBezTo>
                    <a:cubicBezTo>
                      <a:pt x="2203" y="567"/>
                      <a:pt x="2097" y="0"/>
                      <a:pt x="1774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0" name="Google Shape;450;p19"/>
              <p:cNvSpPr/>
              <p:nvPr/>
            </p:nvSpPr>
            <p:spPr>
              <a:xfrm>
                <a:off x="1056025" y="3570750"/>
                <a:ext cx="61475" cy="57625"/>
              </a:xfrm>
              <a:custGeom>
                <a:avLst/>
                <a:gdLst/>
                <a:ahLst/>
                <a:cxnLst/>
                <a:rect l="l" t="t" r="r" b="b"/>
                <a:pathLst>
                  <a:path w="2459" h="2305" extrusionOk="0">
                    <a:moveTo>
                      <a:pt x="417" y="0"/>
                    </a:moveTo>
                    <a:cubicBezTo>
                      <a:pt x="272" y="0"/>
                      <a:pt x="116" y="93"/>
                      <a:pt x="67" y="240"/>
                    </a:cubicBezTo>
                    <a:cubicBezTo>
                      <a:pt x="0" y="673"/>
                      <a:pt x="234" y="1074"/>
                      <a:pt x="500" y="1374"/>
                    </a:cubicBezTo>
                    <a:cubicBezTo>
                      <a:pt x="734" y="1708"/>
                      <a:pt x="1067" y="2074"/>
                      <a:pt x="1468" y="2241"/>
                    </a:cubicBezTo>
                    <a:cubicBezTo>
                      <a:pt x="1550" y="2285"/>
                      <a:pt x="1634" y="2305"/>
                      <a:pt x="1716" y="2305"/>
                    </a:cubicBezTo>
                    <a:cubicBezTo>
                      <a:pt x="2127" y="2305"/>
                      <a:pt x="2458" y="1803"/>
                      <a:pt x="2068" y="1441"/>
                    </a:cubicBezTo>
                    <a:cubicBezTo>
                      <a:pt x="1835" y="1207"/>
                      <a:pt x="1534" y="1040"/>
                      <a:pt x="1301" y="774"/>
                    </a:cubicBezTo>
                    <a:cubicBezTo>
                      <a:pt x="1034" y="540"/>
                      <a:pt x="867" y="206"/>
                      <a:pt x="567" y="40"/>
                    </a:cubicBezTo>
                    <a:cubicBezTo>
                      <a:pt x="522" y="13"/>
                      <a:pt x="471" y="0"/>
                      <a:pt x="417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1" name="Google Shape;451;p19"/>
              <p:cNvSpPr/>
              <p:nvPr/>
            </p:nvSpPr>
            <p:spPr>
              <a:xfrm>
                <a:off x="1073900" y="3543575"/>
                <a:ext cx="51075" cy="46050"/>
              </a:xfrm>
              <a:custGeom>
                <a:avLst/>
                <a:gdLst/>
                <a:ahLst/>
                <a:cxnLst/>
                <a:rect l="l" t="t" r="r" b="b"/>
                <a:pathLst>
                  <a:path w="2043" h="1842" extrusionOk="0">
                    <a:moveTo>
                      <a:pt x="354" y="0"/>
                    </a:moveTo>
                    <a:cubicBezTo>
                      <a:pt x="174" y="0"/>
                      <a:pt x="1" y="266"/>
                      <a:pt x="152" y="493"/>
                    </a:cubicBezTo>
                    <a:cubicBezTo>
                      <a:pt x="319" y="693"/>
                      <a:pt x="453" y="960"/>
                      <a:pt x="619" y="1160"/>
                    </a:cubicBezTo>
                    <a:cubicBezTo>
                      <a:pt x="786" y="1360"/>
                      <a:pt x="953" y="1627"/>
                      <a:pt x="1186" y="1794"/>
                    </a:cubicBezTo>
                    <a:cubicBezTo>
                      <a:pt x="1247" y="1827"/>
                      <a:pt x="1313" y="1842"/>
                      <a:pt x="1378" y="1842"/>
                    </a:cubicBezTo>
                    <a:cubicBezTo>
                      <a:pt x="1708" y="1842"/>
                      <a:pt x="2043" y="1466"/>
                      <a:pt x="1820" y="1160"/>
                    </a:cubicBezTo>
                    <a:cubicBezTo>
                      <a:pt x="1487" y="693"/>
                      <a:pt x="920" y="493"/>
                      <a:pt x="519" y="93"/>
                    </a:cubicBezTo>
                    <a:cubicBezTo>
                      <a:pt x="471" y="28"/>
                      <a:pt x="412" y="0"/>
                      <a:pt x="354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2" name="Google Shape;452;p19"/>
              <p:cNvSpPr/>
              <p:nvPr/>
            </p:nvSpPr>
            <p:spPr>
              <a:xfrm>
                <a:off x="1100125" y="3497000"/>
                <a:ext cx="37300" cy="51950"/>
              </a:xfrm>
              <a:custGeom>
                <a:avLst/>
                <a:gdLst/>
                <a:ahLst/>
                <a:cxnLst/>
                <a:rect l="l" t="t" r="r" b="b"/>
                <a:pathLst>
                  <a:path w="1492" h="2078" extrusionOk="0">
                    <a:moveTo>
                      <a:pt x="369" y="0"/>
                    </a:moveTo>
                    <a:cubicBezTo>
                      <a:pt x="191" y="0"/>
                      <a:pt x="1" y="145"/>
                      <a:pt x="71" y="354"/>
                    </a:cubicBezTo>
                    <a:cubicBezTo>
                      <a:pt x="237" y="888"/>
                      <a:pt x="338" y="1455"/>
                      <a:pt x="638" y="1889"/>
                    </a:cubicBezTo>
                    <a:cubicBezTo>
                      <a:pt x="732" y="2018"/>
                      <a:pt x="872" y="2077"/>
                      <a:pt x="1007" y="2077"/>
                    </a:cubicBezTo>
                    <a:cubicBezTo>
                      <a:pt x="1256" y="2077"/>
                      <a:pt x="1491" y="1879"/>
                      <a:pt x="1405" y="1555"/>
                    </a:cubicBezTo>
                    <a:cubicBezTo>
                      <a:pt x="1238" y="1022"/>
                      <a:pt x="838" y="555"/>
                      <a:pt x="571" y="88"/>
                    </a:cubicBezTo>
                    <a:cubicBezTo>
                      <a:pt x="521" y="27"/>
                      <a:pt x="446" y="0"/>
                      <a:pt x="369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3" name="Google Shape;453;p19"/>
              <p:cNvSpPr/>
              <p:nvPr/>
            </p:nvSpPr>
            <p:spPr>
              <a:xfrm>
                <a:off x="1744850" y="3513650"/>
                <a:ext cx="48375" cy="46050"/>
              </a:xfrm>
              <a:custGeom>
                <a:avLst/>
                <a:gdLst/>
                <a:ahLst/>
                <a:cxnLst/>
                <a:rect l="l" t="t" r="r" b="b"/>
                <a:pathLst>
                  <a:path w="1935" h="1842" extrusionOk="0">
                    <a:moveTo>
                      <a:pt x="1557" y="1"/>
                    </a:moveTo>
                    <a:cubicBezTo>
                      <a:pt x="1485" y="1"/>
                      <a:pt x="1416" y="19"/>
                      <a:pt x="1368" y="55"/>
                    </a:cubicBezTo>
                    <a:cubicBezTo>
                      <a:pt x="1134" y="322"/>
                      <a:pt x="934" y="622"/>
                      <a:pt x="667" y="856"/>
                    </a:cubicBezTo>
                    <a:cubicBezTo>
                      <a:pt x="467" y="1056"/>
                      <a:pt x="0" y="1523"/>
                      <a:pt x="467" y="1790"/>
                    </a:cubicBezTo>
                    <a:cubicBezTo>
                      <a:pt x="538" y="1826"/>
                      <a:pt x="612" y="1841"/>
                      <a:pt x="685" y="1841"/>
                    </a:cubicBezTo>
                    <a:cubicBezTo>
                      <a:pt x="1025" y="1841"/>
                      <a:pt x="1370" y="1509"/>
                      <a:pt x="1534" y="1290"/>
                    </a:cubicBezTo>
                    <a:cubicBezTo>
                      <a:pt x="1801" y="956"/>
                      <a:pt x="1935" y="589"/>
                      <a:pt x="1868" y="189"/>
                    </a:cubicBezTo>
                    <a:cubicBezTo>
                      <a:pt x="1825" y="60"/>
                      <a:pt x="1687" y="1"/>
                      <a:pt x="1557" y="1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4" name="Google Shape;454;p19"/>
              <p:cNvSpPr/>
              <p:nvPr/>
            </p:nvSpPr>
            <p:spPr>
              <a:xfrm>
                <a:off x="1040175" y="2790000"/>
                <a:ext cx="552075" cy="293075"/>
              </a:xfrm>
              <a:custGeom>
                <a:avLst/>
                <a:gdLst/>
                <a:ahLst/>
                <a:cxnLst/>
                <a:rect l="l" t="t" r="r" b="b"/>
                <a:pathLst>
                  <a:path w="22083" h="11723" extrusionOk="0">
                    <a:moveTo>
                      <a:pt x="11251" y="1"/>
                    </a:moveTo>
                    <a:cubicBezTo>
                      <a:pt x="10970" y="1"/>
                      <a:pt x="10688" y="16"/>
                      <a:pt x="10408" y="47"/>
                    </a:cubicBezTo>
                    <a:cubicBezTo>
                      <a:pt x="9640" y="114"/>
                      <a:pt x="8840" y="314"/>
                      <a:pt x="8073" y="581"/>
                    </a:cubicBezTo>
                    <a:cubicBezTo>
                      <a:pt x="3536" y="2249"/>
                      <a:pt x="167" y="6785"/>
                      <a:pt x="0" y="11656"/>
                    </a:cubicBezTo>
                    <a:lnTo>
                      <a:pt x="467" y="10788"/>
                    </a:lnTo>
                    <a:cubicBezTo>
                      <a:pt x="3598" y="8766"/>
                      <a:pt x="7016" y="6649"/>
                      <a:pt x="10721" y="6649"/>
                    </a:cubicBezTo>
                    <a:cubicBezTo>
                      <a:pt x="10805" y="6649"/>
                      <a:pt x="10890" y="6650"/>
                      <a:pt x="10975" y="6652"/>
                    </a:cubicBezTo>
                    <a:cubicBezTo>
                      <a:pt x="13143" y="6752"/>
                      <a:pt x="15178" y="7553"/>
                      <a:pt x="17146" y="8453"/>
                    </a:cubicBezTo>
                    <a:cubicBezTo>
                      <a:pt x="18947" y="9287"/>
                      <a:pt x="20782" y="10255"/>
                      <a:pt x="22083" y="11722"/>
                    </a:cubicBezTo>
                    <a:cubicBezTo>
                      <a:pt x="21649" y="8720"/>
                      <a:pt x="20515" y="5718"/>
                      <a:pt x="18513" y="3450"/>
                    </a:cubicBezTo>
                    <a:cubicBezTo>
                      <a:pt x="16669" y="1424"/>
                      <a:pt x="13975" y="1"/>
                      <a:pt x="11251" y="1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5" name="Google Shape;455;p19"/>
              <p:cNvSpPr/>
              <p:nvPr/>
            </p:nvSpPr>
            <p:spPr>
              <a:xfrm>
                <a:off x="1004300" y="2571750"/>
                <a:ext cx="1162525" cy="1013250"/>
              </a:xfrm>
              <a:custGeom>
                <a:avLst/>
                <a:gdLst/>
                <a:ahLst/>
                <a:cxnLst/>
                <a:rect l="l" t="t" r="r" b="b"/>
                <a:pathLst>
                  <a:path w="46501" h="40530" extrusionOk="0">
                    <a:moveTo>
                      <a:pt x="15351" y="0"/>
                    </a:moveTo>
                    <a:cubicBezTo>
                      <a:pt x="15182" y="0"/>
                      <a:pt x="15013" y="2"/>
                      <a:pt x="14845" y="4"/>
                    </a:cubicBezTo>
                    <a:cubicBezTo>
                      <a:pt x="12910" y="38"/>
                      <a:pt x="10842" y="305"/>
                      <a:pt x="9074" y="1172"/>
                    </a:cubicBezTo>
                    <a:cubicBezTo>
                      <a:pt x="2736" y="4174"/>
                      <a:pt x="835" y="12613"/>
                      <a:pt x="368" y="18951"/>
                    </a:cubicBezTo>
                    <a:cubicBezTo>
                      <a:pt x="301" y="19385"/>
                      <a:pt x="1" y="20486"/>
                      <a:pt x="234" y="20886"/>
                    </a:cubicBezTo>
                    <a:cubicBezTo>
                      <a:pt x="332" y="21082"/>
                      <a:pt x="443" y="21162"/>
                      <a:pt x="560" y="21162"/>
                    </a:cubicBezTo>
                    <a:cubicBezTo>
                      <a:pt x="1001" y="21162"/>
                      <a:pt x="1525" y="20021"/>
                      <a:pt x="1735" y="19652"/>
                    </a:cubicBezTo>
                    <a:cubicBezTo>
                      <a:pt x="3136" y="17017"/>
                      <a:pt x="4738" y="14348"/>
                      <a:pt x="7106" y="12547"/>
                    </a:cubicBezTo>
                    <a:cubicBezTo>
                      <a:pt x="8667" y="11381"/>
                      <a:pt x="10678" y="10622"/>
                      <a:pt x="12622" y="10622"/>
                    </a:cubicBezTo>
                    <a:cubicBezTo>
                      <a:pt x="13627" y="10622"/>
                      <a:pt x="14614" y="10824"/>
                      <a:pt x="15512" y="11279"/>
                    </a:cubicBezTo>
                    <a:cubicBezTo>
                      <a:pt x="17280" y="12113"/>
                      <a:pt x="18481" y="13714"/>
                      <a:pt x="19648" y="15282"/>
                    </a:cubicBezTo>
                    <a:cubicBezTo>
                      <a:pt x="21316" y="17450"/>
                      <a:pt x="22650" y="19819"/>
                      <a:pt x="24151" y="22120"/>
                    </a:cubicBezTo>
                    <a:cubicBezTo>
                      <a:pt x="24985" y="23354"/>
                      <a:pt x="25786" y="24555"/>
                      <a:pt x="26587" y="25789"/>
                    </a:cubicBezTo>
                    <a:lnTo>
                      <a:pt x="27821" y="27657"/>
                    </a:lnTo>
                    <a:cubicBezTo>
                      <a:pt x="28088" y="28024"/>
                      <a:pt x="28922" y="28858"/>
                      <a:pt x="28922" y="29292"/>
                    </a:cubicBezTo>
                    <a:cubicBezTo>
                      <a:pt x="30923" y="32294"/>
                      <a:pt x="33258" y="35196"/>
                      <a:pt x="36127" y="37398"/>
                    </a:cubicBezTo>
                    <a:cubicBezTo>
                      <a:pt x="38529" y="39254"/>
                      <a:pt x="41534" y="40529"/>
                      <a:pt x="44521" y="40529"/>
                    </a:cubicBezTo>
                    <a:cubicBezTo>
                      <a:pt x="45184" y="40529"/>
                      <a:pt x="45846" y="40467"/>
                      <a:pt x="46501" y="40333"/>
                    </a:cubicBezTo>
                    <a:cubicBezTo>
                      <a:pt x="42731" y="37164"/>
                      <a:pt x="40597" y="32494"/>
                      <a:pt x="39262" y="27724"/>
                    </a:cubicBezTo>
                    <a:cubicBezTo>
                      <a:pt x="39062" y="27057"/>
                      <a:pt x="38895" y="26357"/>
                      <a:pt x="38729" y="25689"/>
                    </a:cubicBezTo>
                    <a:cubicBezTo>
                      <a:pt x="37728" y="21620"/>
                      <a:pt x="37094" y="17383"/>
                      <a:pt x="35826" y="13381"/>
                    </a:cubicBezTo>
                    <a:cubicBezTo>
                      <a:pt x="35026" y="10845"/>
                      <a:pt x="34025" y="8377"/>
                      <a:pt x="32324" y="6376"/>
                    </a:cubicBezTo>
                    <a:cubicBezTo>
                      <a:pt x="30923" y="4708"/>
                      <a:pt x="29122" y="3507"/>
                      <a:pt x="27154" y="2540"/>
                    </a:cubicBezTo>
                    <a:cubicBezTo>
                      <a:pt x="23502" y="778"/>
                      <a:pt x="19420" y="0"/>
                      <a:pt x="15351" y="0"/>
                    </a:cubicBezTo>
                    <a:close/>
                  </a:path>
                </a:pathLst>
              </a:custGeom>
              <a:solidFill>
                <a:srgbClr val="B962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6" name="Google Shape;456;p19"/>
              <p:cNvSpPr/>
              <p:nvPr/>
            </p:nvSpPr>
            <p:spPr>
              <a:xfrm>
                <a:off x="1076850" y="2571750"/>
                <a:ext cx="1089150" cy="1010000"/>
              </a:xfrm>
              <a:custGeom>
                <a:avLst/>
                <a:gdLst/>
                <a:ahLst/>
                <a:cxnLst/>
                <a:rect l="l" t="t" r="r" b="b"/>
                <a:pathLst>
                  <a:path w="43566" h="40400" extrusionOk="0">
                    <a:moveTo>
                      <a:pt x="12512" y="0"/>
                    </a:moveTo>
                    <a:cubicBezTo>
                      <a:pt x="12344" y="0"/>
                      <a:pt x="12177" y="2"/>
                      <a:pt x="12010" y="4"/>
                    </a:cubicBezTo>
                    <a:cubicBezTo>
                      <a:pt x="10041" y="38"/>
                      <a:pt x="8007" y="305"/>
                      <a:pt x="6205" y="1172"/>
                    </a:cubicBezTo>
                    <a:cubicBezTo>
                      <a:pt x="3570" y="2439"/>
                      <a:pt x="735" y="5275"/>
                      <a:pt x="1" y="8144"/>
                    </a:cubicBezTo>
                    <a:cubicBezTo>
                      <a:pt x="668" y="8010"/>
                      <a:pt x="1335" y="7009"/>
                      <a:pt x="1902" y="6542"/>
                    </a:cubicBezTo>
                    <a:cubicBezTo>
                      <a:pt x="2603" y="5975"/>
                      <a:pt x="3437" y="5442"/>
                      <a:pt x="4271" y="5008"/>
                    </a:cubicBezTo>
                    <a:cubicBezTo>
                      <a:pt x="6072" y="4141"/>
                      <a:pt x="8040" y="3607"/>
                      <a:pt x="10008" y="3440"/>
                    </a:cubicBezTo>
                    <a:cubicBezTo>
                      <a:pt x="10450" y="3406"/>
                      <a:pt x="10892" y="3389"/>
                      <a:pt x="11333" y="3389"/>
                    </a:cubicBezTo>
                    <a:cubicBezTo>
                      <a:pt x="14721" y="3389"/>
                      <a:pt x="18068" y="4385"/>
                      <a:pt x="21049" y="6009"/>
                    </a:cubicBezTo>
                    <a:cubicBezTo>
                      <a:pt x="21983" y="6509"/>
                      <a:pt x="22817" y="7043"/>
                      <a:pt x="23584" y="7710"/>
                    </a:cubicBezTo>
                    <a:cubicBezTo>
                      <a:pt x="26553" y="10278"/>
                      <a:pt x="27187" y="13714"/>
                      <a:pt x="28688" y="17117"/>
                    </a:cubicBezTo>
                    <a:cubicBezTo>
                      <a:pt x="29355" y="18651"/>
                      <a:pt x="30256" y="20019"/>
                      <a:pt x="30890" y="21653"/>
                    </a:cubicBezTo>
                    <a:cubicBezTo>
                      <a:pt x="31657" y="23621"/>
                      <a:pt x="32391" y="25623"/>
                      <a:pt x="33225" y="27557"/>
                    </a:cubicBezTo>
                    <a:cubicBezTo>
                      <a:pt x="33525" y="28191"/>
                      <a:pt x="33825" y="28858"/>
                      <a:pt x="34092" y="29492"/>
                    </a:cubicBezTo>
                    <a:cubicBezTo>
                      <a:pt x="36093" y="33795"/>
                      <a:pt x="38862" y="37898"/>
                      <a:pt x="42865" y="40400"/>
                    </a:cubicBezTo>
                    <a:cubicBezTo>
                      <a:pt x="43098" y="40367"/>
                      <a:pt x="43332" y="40333"/>
                      <a:pt x="43565" y="40300"/>
                    </a:cubicBezTo>
                    <a:cubicBezTo>
                      <a:pt x="39829" y="37164"/>
                      <a:pt x="37661" y="32461"/>
                      <a:pt x="36360" y="27724"/>
                    </a:cubicBezTo>
                    <a:cubicBezTo>
                      <a:pt x="36127" y="27057"/>
                      <a:pt x="35960" y="26357"/>
                      <a:pt x="35793" y="25689"/>
                    </a:cubicBezTo>
                    <a:cubicBezTo>
                      <a:pt x="34859" y="21620"/>
                      <a:pt x="34192" y="17450"/>
                      <a:pt x="32958" y="13381"/>
                    </a:cubicBezTo>
                    <a:cubicBezTo>
                      <a:pt x="32191" y="10845"/>
                      <a:pt x="31190" y="8377"/>
                      <a:pt x="29455" y="6376"/>
                    </a:cubicBezTo>
                    <a:cubicBezTo>
                      <a:pt x="28054" y="4708"/>
                      <a:pt x="26253" y="3507"/>
                      <a:pt x="24285" y="2540"/>
                    </a:cubicBezTo>
                    <a:cubicBezTo>
                      <a:pt x="20666" y="778"/>
                      <a:pt x="16554" y="0"/>
                      <a:pt x="12512" y="0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7" name="Google Shape;457;p19"/>
              <p:cNvSpPr/>
              <p:nvPr/>
            </p:nvSpPr>
            <p:spPr>
              <a:xfrm>
                <a:off x="701600" y="2886575"/>
                <a:ext cx="403650" cy="678500"/>
              </a:xfrm>
              <a:custGeom>
                <a:avLst/>
                <a:gdLst/>
                <a:ahLst/>
                <a:cxnLst/>
                <a:rect l="l" t="t" r="r" b="b"/>
                <a:pathLst>
                  <a:path w="16146" h="27140" extrusionOk="0">
                    <a:moveTo>
                      <a:pt x="10518" y="0"/>
                    </a:moveTo>
                    <a:cubicBezTo>
                      <a:pt x="9068" y="0"/>
                      <a:pt x="7639" y="476"/>
                      <a:pt x="6405" y="1255"/>
                    </a:cubicBezTo>
                    <a:cubicBezTo>
                      <a:pt x="4870" y="2222"/>
                      <a:pt x="3703" y="3623"/>
                      <a:pt x="2736" y="5191"/>
                    </a:cubicBezTo>
                    <a:cubicBezTo>
                      <a:pt x="801" y="8426"/>
                      <a:pt x="0" y="12296"/>
                      <a:pt x="0" y="16132"/>
                    </a:cubicBezTo>
                    <a:cubicBezTo>
                      <a:pt x="0" y="18133"/>
                      <a:pt x="200" y="20135"/>
                      <a:pt x="501" y="22103"/>
                    </a:cubicBezTo>
                    <a:cubicBezTo>
                      <a:pt x="667" y="23237"/>
                      <a:pt x="567" y="26773"/>
                      <a:pt x="1868" y="27140"/>
                    </a:cubicBezTo>
                    <a:cubicBezTo>
                      <a:pt x="1668" y="27073"/>
                      <a:pt x="3269" y="24271"/>
                      <a:pt x="3503" y="24038"/>
                    </a:cubicBezTo>
                    <a:cubicBezTo>
                      <a:pt x="4210" y="23138"/>
                      <a:pt x="5320" y="22299"/>
                      <a:pt x="6534" y="22299"/>
                    </a:cubicBezTo>
                    <a:cubicBezTo>
                      <a:pt x="6580" y="22299"/>
                      <a:pt x="6626" y="22301"/>
                      <a:pt x="6672" y="22303"/>
                    </a:cubicBezTo>
                    <a:cubicBezTo>
                      <a:pt x="7072" y="22370"/>
                      <a:pt x="7539" y="22603"/>
                      <a:pt x="7672" y="23037"/>
                    </a:cubicBezTo>
                    <a:cubicBezTo>
                      <a:pt x="7703" y="23191"/>
                      <a:pt x="7734" y="23374"/>
                      <a:pt x="7871" y="23374"/>
                    </a:cubicBezTo>
                    <a:cubicBezTo>
                      <a:pt x="7882" y="23374"/>
                      <a:pt x="7893" y="23373"/>
                      <a:pt x="7906" y="23370"/>
                    </a:cubicBezTo>
                    <a:cubicBezTo>
                      <a:pt x="7939" y="23370"/>
                      <a:pt x="8006" y="23304"/>
                      <a:pt x="8039" y="23304"/>
                    </a:cubicBezTo>
                    <a:cubicBezTo>
                      <a:pt x="9707" y="22436"/>
                      <a:pt x="11041" y="20869"/>
                      <a:pt x="12076" y="19301"/>
                    </a:cubicBezTo>
                    <a:cubicBezTo>
                      <a:pt x="12609" y="18467"/>
                      <a:pt x="13043" y="17566"/>
                      <a:pt x="13376" y="16599"/>
                    </a:cubicBezTo>
                    <a:cubicBezTo>
                      <a:pt x="15011" y="12563"/>
                      <a:pt x="16145" y="8093"/>
                      <a:pt x="15111" y="3856"/>
                    </a:cubicBezTo>
                    <a:cubicBezTo>
                      <a:pt x="14844" y="2789"/>
                      <a:pt x="14411" y="1722"/>
                      <a:pt x="13577" y="954"/>
                    </a:cubicBezTo>
                    <a:cubicBezTo>
                      <a:pt x="13510" y="888"/>
                      <a:pt x="13410" y="854"/>
                      <a:pt x="13343" y="754"/>
                    </a:cubicBezTo>
                    <a:cubicBezTo>
                      <a:pt x="12843" y="387"/>
                      <a:pt x="12209" y="187"/>
                      <a:pt x="11575" y="87"/>
                    </a:cubicBezTo>
                    <a:cubicBezTo>
                      <a:pt x="11223" y="28"/>
                      <a:pt x="10870" y="0"/>
                      <a:pt x="10518" y="0"/>
                    </a:cubicBezTo>
                    <a:close/>
                  </a:path>
                </a:pathLst>
              </a:custGeom>
              <a:solidFill>
                <a:srgbClr val="B962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8" name="Google Shape;458;p19"/>
              <p:cNvSpPr/>
              <p:nvPr/>
            </p:nvSpPr>
            <p:spPr>
              <a:xfrm>
                <a:off x="876725" y="4395150"/>
                <a:ext cx="1143325" cy="151825"/>
              </a:xfrm>
              <a:custGeom>
                <a:avLst/>
                <a:gdLst/>
                <a:ahLst/>
                <a:cxnLst/>
                <a:rect l="l" t="t" r="r" b="b"/>
                <a:pathLst>
                  <a:path w="45733" h="6073" extrusionOk="0">
                    <a:moveTo>
                      <a:pt x="14193" y="1"/>
                    </a:moveTo>
                    <a:cubicBezTo>
                      <a:pt x="11846" y="1"/>
                      <a:pt x="9528" y="80"/>
                      <a:pt x="7305" y="287"/>
                    </a:cubicBezTo>
                    <a:cubicBezTo>
                      <a:pt x="4637" y="554"/>
                      <a:pt x="2068" y="988"/>
                      <a:pt x="0" y="1622"/>
                    </a:cubicBezTo>
                    <a:cubicBezTo>
                      <a:pt x="8782" y="4403"/>
                      <a:pt x="18060" y="6072"/>
                      <a:pt x="27265" y="6072"/>
                    </a:cubicBezTo>
                    <a:cubicBezTo>
                      <a:pt x="33515" y="6072"/>
                      <a:pt x="39730" y="5303"/>
                      <a:pt x="45733" y="3590"/>
                    </a:cubicBezTo>
                    <a:cubicBezTo>
                      <a:pt x="37694" y="2122"/>
                      <a:pt x="27553" y="421"/>
                      <a:pt x="19648" y="121"/>
                    </a:cubicBezTo>
                    <a:cubicBezTo>
                      <a:pt x="17832" y="48"/>
                      <a:pt x="16004" y="1"/>
                      <a:pt x="14193" y="1"/>
                    </a:cubicBezTo>
                    <a:close/>
                  </a:path>
                </a:pathLst>
              </a:custGeom>
              <a:solidFill>
                <a:srgbClr val="FEB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9" name="Google Shape;459;p19"/>
              <p:cNvSpPr/>
              <p:nvPr/>
            </p:nvSpPr>
            <p:spPr>
              <a:xfrm>
                <a:off x="764150" y="2946250"/>
                <a:ext cx="205150" cy="387975"/>
              </a:xfrm>
              <a:custGeom>
                <a:avLst/>
                <a:gdLst/>
                <a:ahLst/>
                <a:cxnLst/>
                <a:rect l="l" t="t" r="r" b="b"/>
                <a:pathLst>
                  <a:path w="8206" h="15519" extrusionOk="0">
                    <a:moveTo>
                      <a:pt x="7904" y="0"/>
                    </a:moveTo>
                    <a:cubicBezTo>
                      <a:pt x="7893" y="0"/>
                      <a:pt x="7883" y="1"/>
                      <a:pt x="7872" y="2"/>
                    </a:cubicBezTo>
                    <a:cubicBezTo>
                      <a:pt x="1568" y="636"/>
                      <a:pt x="0" y="10476"/>
                      <a:pt x="1134" y="15313"/>
                    </a:cubicBezTo>
                    <a:cubicBezTo>
                      <a:pt x="1163" y="15455"/>
                      <a:pt x="1270" y="15518"/>
                      <a:pt x="1384" y="15518"/>
                    </a:cubicBezTo>
                    <a:cubicBezTo>
                      <a:pt x="1537" y="15518"/>
                      <a:pt x="1701" y="15404"/>
                      <a:pt x="1701" y="15213"/>
                    </a:cubicBezTo>
                    <a:cubicBezTo>
                      <a:pt x="2068" y="9875"/>
                      <a:pt x="1735" y="2804"/>
                      <a:pt x="7906" y="535"/>
                    </a:cubicBezTo>
                    <a:cubicBezTo>
                      <a:pt x="8196" y="471"/>
                      <a:pt x="8206" y="0"/>
                      <a:pt x="7904" y="0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0" name="Google Shape;460;p19"/>
              <p:cNvSpPr/>
              <p:nvPr/>
            </p:nvSpPr>
            <p:spPr>
              <a:xfrm>
                <a:off x="868400" y="3006800"/>
                <a:ext cx="92575" cy="305825"/>
              </a:xfrm>
              <a:custGeom>
                <a:avLst/>
                <a:gdLst/>
                <a:ahLst/>
                <a:cxnLst/>
                <a:rect l="l" t="t" r="r" b="b"/>
                <a:pathLst>
                  <a:path w="3703" h="12233" extrusionOk="0">
                    <a:moveTo>
                      <a:pt x="3392" y="1"/>
                    </a:moveTo>
                    <a:cubicBezTo>
                      <a:pt x="3255" y="1"/>
                      <a:pt x="3115" y="78"/>
                      <a:pt x="3069" y="248"/>
                    </a:cubicBezTo>
                    <a:cubicBezTo>
                      <a:pt x="2401" y="4285"/>
                      <a:pt x="1501" y="7954"/>
                      <a:pt x="66" y="11790"/>
                    </a:cubicBezTo>
                    <a:cubicBezTo>
                      <a:pt x="0" y="12033"/>
                      <a:pt x="227" y="12232"/>
                      <a:pt x="436" y="12232"/>
                    </a:cubicBezTo>
                    <a:cubicBezTo>
                      <a:pt x="542" y="12232"/>
                      <a:pt x="644" y="12181"/>
                      <a:pt x="700" y="12057"/>
                    </a:cubicBezTo>
                    <a:cubicBezTo>
                      <a:pt x="2568" y="8554"/>
                      <a:pt x="3702" y="4285"/>
                      <a:pt x="3702" y="282"/>
                    </a:cubicBezTo>
                    <a:cubicBezTo>
                      <a:pt x="3702" y="103"/>
                      <a:pt x="3549" y="1"/>
                      <a:pt x="3392" y="1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1" name="Google Shape;461;p19"/>
              <p:cNvSpPr/>
              <p:nvPr/>
            </p:nvSpPr>
            <p:spPr>
              <a:xfrm>
                <a:off x="1053675" y="2740800"/>
                <a:ext cx="1052025" cy="822900"/>
              </a:xfrm>
              <a:custGeom>
                <a:avLst/>
                <a:gdLst/>
                <a:ahLst/>
                <a:cxnLst/>
                <a:rect l="l" t="t" r="r" b="b"/>
                <a:pathLst>
                  <a:path w="42081" h="32916" extrusionOk="0">
                    <a:moveTo>
                      <a:pt x="12356" y="0"/>
                    </a:moveTo>
                    <a:cubicBezTo>
                      <a:pt x="11044" y="0"/>
                      <a:pt x="9714" y="246"/>
                      <a:pt x="8400" y="781"/>
                    </a:cubicBezTo>
                    <a:cubicBezTo>
                      <a:pt x="3963" y="2582"/>
                      <a:pt x="1395" y="6418"/>
                      <a:pt x="61" y="10788"/>
                    </a:cubicBezTo>
                    <a:cubicBezTo>
                      <a:pt x="1" y="10968"/>
                      <a:pt x="109" y="11076"/>
                      <a:pt x="226" y="11076"/>
                    </a:cubicBezTo>
                    <a:cubicBezTo>
                      <a:pt x="305" y="11076"/>
                      <a:pt x="388" y="11028"/>
                      <a:pt x="428" y="10922"/>
                    </a:cubicBezTo>
                    <a:cubicBezTo>
                      <a:pt x="1962" y="6085"/>
                      <a:pt x="6565" y="1248"/>
                      <a:pt x="11902" y="1015"/>
                    </a:cubicBezTo>
                    <a:cubicBezTo>
                      <a:pt x="12059" y="1007"/>
                      <a:pt x="12214" y="1004"/>
                      <a:pt x="12369" y="1004"/>
                    </a:cubicBezTo>
                    <a:cubicBezTo>
                      <a:pt x="17813" y="1004"/>
                      <a:pt x="22009" y="5512"/>
                      <a:pt x="24345" y="10021"/>
                    </a:cubicBezTo>
                    <a:cubicBezTo>
                      <a:pt x="28481" y="17860"/>
                      <a:pt x="30449" y="30969"/>
                      <a:pt x="41023" y="32904"/>
                    </a:cubicBezTo>
                    <a:cubicBezTo>
                      <a:pt x="41067" y="32912"/>
                      <a:pt x="41109" y="32915"/>
                      <a:pt x="41150" y="32915"/>
                    </a:cubicBezTo>
                    <a:cubicBezTo>
                      <a:pt x="41825" y="32915"/>
                      <a:pt x="42080" y="31925"/>
                      <a:pt x="41357" y="31737"/>
                    </a:cubicBezTo>
                    <a:cubicBezTo>
                      <a:pt x="28481" y="28167"/>
                      <a:pt x="29648" y="11689"/>
                      <a:pt x="21076" y="3717"/>
                    </a:cubicBezTo>
                    <a:cubicBezTo>
                      <a:pt x="18619" y="1448"/>
                      <a:pt x="15542" y="0"/>
                      <a:pt x="12356" y="0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2" name="Google Shape;462;p19"/>
              <p:cNvSpPr/>
              <p:nvPr/>
            </p:nvSpPr>
            <p:spPr>
              <a:xfrm>
                <a:off x="2055900" y="3786975"/>
                <a:ext cx="105100" cy="639275"/>
              </a:xfrm>
              <a:custGeom>
                <a:avLst/>
                <a:gdLst/>
                <a:ahLst/>
                <a:cxnLst/>
                <a:rect l="l" t="t" r="r" b="b"/>
                <a:pathLst>
                  <a:path w="4204" h="25571" extrusionOk="0">
                    <a:moveTo>
                      <a:pt x="3980" y="1"/>
                    </a:moveTo>
                    <a:cubicBezTo>
                      <a:pt x="3860" y="1"/>
                      <a:pt x="3736" y="76"/>
                      <a:pt x="3736" y="230"/>
                    </a:cubicBezTo>
                    <a:cubicBezTo>
                      <a:pt x="3503" y="4934"/>
                      <a:pt x="2035" y="9470"/>
                      <a:pt x="1201" y="14074"/>
                    </a:cubicBezTo>
                    <a:cubicBezTo>
                      <a:pt x="534" y="17676"/>
                      <a:pt x="0" y="21812"/>
                      <a:pt x="1335" y="25382"/>
                    </a:cubicBezTo>
                    <a:cubicBezTo>
                      <a:pt x="1381" y="25504"/>
                      <a:pt x="1511" y="25571"/>
                      <a:pt x="1636" y="25571"/>
                    </a:cubicBezTo>
                    <a:cubicBezTo>
                      <a:pt x="1782" y="25571"/>
                      <a:pt x="1920" y="25480"/>
                      <a:pt x="1902" y="25282"/>
                    </a:cubicBezTo>
                    <a:cubicBezTo>
                      <a:pt x="1468" y="20878"/>
                      <a:pt x="1568" y="16809"/>
                      <a:pt x="2435" y="12439"/>
                    </a:cubicBezTo>
                    <a:cubicBezTo>
                      <a:pt x="3269" y="8369"/>
                      <a:pt x="4070" y="4400"/>
                      <a:pt x="4203" y="197"/>
                    </a:cubicBezTo>
                    <a:cubicBezTo>
                      <a:pt x="4203" y="67"/>
                      <a:pt x="4093" y="1"/>
                      <a:pt x="3980" y="1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3" name="Google Shape;463;p19"/>
              <p:cNvSpPr/>
              <p:nvPr/>
            </p:nvSpPr>
            <p:spPr>
              <a:xfrm>
                <a:off x="1948325" y="3969450"/>
                <a:ext cx="60750" cy="361675"/>
              </a:xfrm>
              <a:custGeom>
                <a:avLst/>
                <a:gdLst/>
                <a:ahLst/>
                <a:cxnLst/>
                <a:rect l="l" t="t" r="r" b="b"/>
                <a:pathLst>
                  <a:path w="2430" h="14467" extrusionOk="0">
                    <a:moveTo>
                      <a:pt x="2163" y="1"/>
                    </a:moveTo>
                    <a:cubicBezTo>
                      <a:pt x="2078" y="1"/>
                      <a:pt x="1995" y="52"/>
                      <a:pt x="1968" y="170"/>
                    </a:cubicBezTo>
                    <a:cubicBezTo>
                      <a:pt x="1168" y="4740"/>
                      <a:pt x="0" y="9510"/>
                      <a:pt x="167" y="14147"/>
                    </a:cubicBezTo>
                    <a:cubicBezTo>
                      <a:pt x="167" y="14340"/>
                      <a:pt x="347" y="14466"/>
                      <a:pt x="517" y="14466"/>
                    </a:cubicBezTo>
                    <a:cubicBezTo>
                      <a:pt x="641" y="14466"/>
                      <a:pt x="759" y="14400"/>
                      <a:pt x="801" y="14247"/>
                    </a:cubicBezTo>
                    <a:cubicBezTo>
                      <a:pt x="1635" y="9643"/>
                      <a:pt x="1568" y="4907"/>
                      <a:pt x="2369" y="303"/>
                    </a:cubicBezTo>
                    <a:cubicBezTo>
                      <a:pt x="2429" y="121"/>
                      <a:pt x="2294" y="1"/>
                      <a:pt x="2163" y="1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4" name="Google Shape;464;p19"/>
              <p:cNvSpPr/>
              <p:nvPr/>
            </p:nvSpPr>
            <p:spPr>
              <a:xfrm>
                <a:off x="1790700" y="4238875"/>
                <a:ext cx="40050" cy="152000"/>
              </a:xfrm>
              <a:custGeom>
                <a:avLst/>
                <a:gdLst/>
                <a:ahLst/>
                <a:cxnLst/>
                <a:rect l="l" t="t" r="r" b="b"/>
                <a:pathLst>
                  <a:path w="1602" h="6080" extrusionOk="0">
                    <a:moveTo>
                      <a:pt x="860" y="0"/>
                    </a:moveTo>
                    <a:cubicBezTo>
                      <a:pt x="718" y="0"/>
                      <a:pt x="568" y="101"/>
                      <a:pt x="534" y="301"/>
                    </a:cubicBezTo>
                    <a:cubicBezTo>
                      <a:pt x="368" y="2002"/>
                      <a:pt x="1" y="4070"/>
                      <a:pt x="368" y="5805"/>
                    </a:cubicBezTo>
                    <a:cubicBezTo>
                      <a:pt x="418" y="5988"/>
                      <a:pt x="584" y="6080"/>
                      <a:pt x="751" y="6080"/>
                    </a:cubicBezTo>
                    <a:cubicBezTo>
                      <a:pt x="918" y="6080"/>
                      <a:pt x="1085" y="5988"/>
                      <a:pt x="1135" y="5805"/>
                    </a:cubicBezTo>
                    <a:cubicBezTo>
                      <a:pt x="1602" y="4070"/>
                      <a:pt x="1268" y="2002"/>
                      <a:pt x="1135" y="301"/>
                    </a:cubicBezTo>
                    <a:cubicBezTo>
                      <a:pt x="1135" y="101"/>
                      <a:pt x="1001" y="0"/>
                      <a:pt x="860" y="0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5" name="Google Shape;465;p19"/>
              <p:cNvSpPr/>
              <p:nvPr/>
            </p:nvSpPr>
            <p:spPr>
              <a:xfrm>
                <a:off x="1106050" y="4252850"/>
                <a:ext cx="20050" cy="86525"/>
              </a:xfrm>
              <a:custGeom>
                <a:avLst/>
                <a:gdLst/>
                <a:ahLst/>
                <a:cxnLst/>
                <a:rect l="l" t="t" r="r" b="b"/>
                <a:pathLst>
                  <a:path w="802" h="3461" extrusionOk="0">
                    <a:moveTo>
                      <a:pt x="284" y="0"/>
                    </a:moveTo>
                    <a:cubicBezTo>
                      <a:pt x="142" y="0"/>
                      <a:pt x="17" y="92"/>
                      <a:pt x="34" y="275"/>
                    </a:cubicBezTo>
                    <a:cubicBezTo>
                      <a:pt x="34" y="1243"/>
                      <a:pt x="0" y="2143"/>
                      <a:pt x="67" y="3111"/>
                    </a:cubicBezTo>
                    <a:cubicBezTo>
                      <a:pt x="101" y="3344"/>
                      <a:pt x="284" y="3461"/>
                      <a:pt x="459" y="3461"/>
                    </a:cubicBezTo>
                    <a:cubicBezTo>
                      <a:pt x="634" y="3461"/>
                      <a:pt x="801" y="3344"/>
                      <a:pt x="801" y="3111"/>
                    </a:cubicBezTo>
                    <a:cubicBezTo>
                      <a:pt x="801" y="2143"/>
                      <a:pt x="668" y="1243"/>
                      <a:pt x="634" y="275"/>
                    </a:cubicBezTo>
                    <a:cubicBezTo>
                      <a:pt x="584" y="92"/>
                      <a:pt x="426" y="0"/>
                      <a:pt x="284" y="0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6" name="Google Shape;466;p19"/>
              <p:cNvSpPr/>
              <p:nvPr/>
            </p:nvSpPr>
            <p:spPr>
              <a:xfrm>
                <a:off x="858600" y="3834600"/>
                <a:ext cx="104050" cy="502900"/>
              </a:xfrm>
              <a:custGeom>
                <a:avLst/>
                <a:gdLst/>
                <a:ahLst/>
                <a:cxnLst/>
                <a:rect l="l" t="t" r="r" b="b"/>
                <a:pathLst>
                  <a:path w="4162" h="20116" extrusionOk="0">
                    <a:moveTo>
                      <a:pt x="226" y="1"/>
                    </a:moveTo>
                    <a:cubicBezTo>
                      <a:pt x="110" y="1"/>
                      <a:pt x="0" y="91"/>
                      <a:pt x="58" y="227"/>
                    </a:cubicBezTo>
                    <a:cubicBezTo>
                      <a:pt x="1459" y="6731"/>
                      <a:pt x="2026" y="13236"/>
                      <a:pt x="2727" y="19841"/>
                    </a:cubicBezTo>
                    <a:cubicBezTo>
                      <a:pt x="2746" y="20010"/>
                      <a:pt x="2902" y="20116"/>
                      <a:pt x="3042" y="20116"/>
                    </a:cubicBezTo>
                    <a:cubicBezTo>
                      <a:pt x="3149" y="20116"/>
                      <a:pt x="3246" y="20053"/>
                      <a:pt x="3260" y="19907"/>
                    </a:cubicBezTo>
                    <a:cubicBezTo>
                      <a:pt x="4161" y="13336"/>
                      <a:pt x="1893" y="6498"/>
                      <a:pt x="425" y="160"/>
                    </a:cubicBezTo>
                    <a:cubicBezTo>
                      <a:pt x="397" y="48"/>
                      <a:pt x="310" y="1"/>
                      <a:pt x="226" y="1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19"/>
              <p:cNvSpPr/>
              <p:nvPr/>
            </p:nvSpPr>
            <p:spPr>
              <a:xfrm>
                <a:off x="990450" y="4169025"/>
                <a:ext cx="48075" cy="155350"/>
              </a:xfrm>
              <a:custGeom>
                <a:avLst/>
                <a:gdLst/>
                <a:ahLst/>
                <a:cxnLst/>
                <a:rect l="l" t="t" r="r" b="b"/>
                <a:pathLst>
                  <a:path w="1923" h="6214" extrusionOk="0">
                    <a:moveTo>
                      <a:pt x="276" y="1"/>
                    </a:moveTo>
                    <a:cubicBezTo>
                      <a:pt x="138" y="1"/>
                      <a:pt x="0" y="137"/>
                      <a:pt x="21" y="326"/>
                    </a:cubicBezTo>
                    <a:cubicBezTo>
                      <a:pt x="288" y="1327"/>
                      <a:pt x="522" y="2361"/>
                      <a:pt x="655" y="3428"/>
                    </a:cubicBezTo>
                    <a:cubicBezTo>
                      <a:pt x="755" y="4262"/>
                      <a:pt x="755" y="5129"/>
                      <a:pt x="855" y="5963"/>
                    </a:cubicBezTo>
                    <a:cubicBezTo>
                      <a:pt x="888" y="6130"/>
                      <a:pt x="1039" y="6214"/>
                      <a:pt x="1189" y="6214"/>
                    </a:cubicBezTo>
                    <a:cubicBezTo>
                      <a:pt x="1339" y="6214"/>
                      <a:pt x="1489" y="6130"/>
                      <a:pt x="1522" y="5963"/>
                    </a:cubicBezTo>
                    <a:cubicBezTo>
                      <a:pt x="1923" y="4029"/>
                      <a:pt x="1322" y="1860"/>
                      <a:pt x="488" y="159"/>
                    </a:cubicBezTo>
                    <a:cubicBezTo>
                      <a:pt x="439" y="48"/>
                      <a:pt x="357" y="1"/>
                      <a:pt x="276" y="1"/>
                    </a:cubicBezTo>
                    <a:close/>
                  </a:path>
                </a:pathLst>
              </a:custGeom>
              <a:solidFill>
                <a:srgbClr val="9B4A2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68" name="Google Shape;468;p19"/>
            <p:cNvGrpSpPr/>
            <p:nvPr/>
          </p:nvGrpSpPr>
          <p:grpSpPr>
            <a:xfrm rot="2067430">
              <a:off x="9289882" y="4281154"/>
              <a:ext cx="1726103" cy="1964045"/>
              <a:chOff x="6577964" y="4024163"/>
              <a:chExt cx="2057325" cy="2340925"/>
            </a:xfrm>
          </p:grpSpPr>
          <p:sp>
            <p:nvSpPr>
              <p:cNvPr id="469" name="Google Shape;469;p19"/>
              <p:cNvSpPr/>
              <p:nvPr/>
            </p:nvSpPr>
            <p:spPr>
              <a:xfrm>
                <a:off x="6577964" y="4024163"/>
                <a:ext cx="2057325" cy="2340925"/>
              </a:xfrm>
              <a:custGeom>
                <a:avLst/>
                <a:gdLst/>
                <a:ahLst/>
                <a:cxnLst/>
                <a:rect l="l" t="t" r="r" b="b"/>
                <a:pathLst>
                  <a:path w="82293" h="93637" extrusionOk="0">
                    <a:moveTo>
                      <a:pt x="59157" y="1"/>
                    </a:moveTo>
                    <a:cubicBezTo>
                      <a:pt x="56463" y="1"/>
                      <a:pt x="53751" y="788"/>
                      <a:pt x="51304" y="1927"/>
                    </a:cubicBezTo>
                    <a:cubicBezTo>
                      <a:pt x="44332" y="5196"/>
                      <a:pt x="39095" y="11200"/>
                      <a:pt x="34325" y="17237"/>
                    </a:cubicBezTo>
                    <a:cubicBezTo>
                      <a:pt x="22250" y="32715"/>
                      <a:pt x="12276" y="49794"/>
                      <a:pt x="4771" y="67940"/>
                    </a:cubicBezTo>
                    <a:cubicBezTo>
                      <a:pt x="2836" y="72477"/>
                      <a:pt x="0" y="78148"/>
                      <a:pt x="1969" y="83018"/>
                    </a:cubicBezTo>
                    <a:cubicBezTo>
                      <a:pt x="3970" y="88088"/>
                      <a:pt x="9307" y="91624"/>
                      <a:pt x="14411" y="92858"/>
                    </a:cubicBezTo>
                    <a:cubicBezTo>
                      <a:pt x="16576" y="93389"/>
                      <a:pt x="18781" y="93636"/>
                      <a:pt x="20990" y="93636"/>
                    </a:cubicBezTo>
                    <a:cubicBezTo>
                      <a:pt x="27801" y="93636"/>
                      <a:pt x="34653" y="91290"/>
                      <a:pt x="40496" y="87688"/>
                    </a:cubicBezTo>
                    <a:cubicBezTo>
                      <a:pt x="48268" y="82951"/>
                      <a:pt x="54539" y="76146"/>
                      <a:pt x="60444" y="69175"/>
                    </a:cubicBezTo>
                    <a:cubicBezTo>
                      <a:pt x="63779" y="65239"/>
                      <a:pt x="67048" y="61136"/>
                      <a:pt x="69617" y="56632"/>
                    </a:cubicBezTo>
                    <a:cubicBezTo>
                      <a:pt x="72052" y="52229"/>
                      <a:pt x="73820" y="47426"/>
                      <a:pt x="75521" y="42622"/>
                    </a:cubicBezTo>
                    <a:cubicBezTo>
                      <a:pt x="78890" y="33149"/>
                      <a:pt x="82293" y="22374"/>
                      <a:pt x="77689" y="13401"/>
                    </a:cubicBezTo>
                    <a:cubicBezTo>
                      <a:pt x="75721" y="9565"/>
                      <a:pt x="72519" y="6530"/>
                      <a:pt x="69050" y="3961"/>
                    </a:cubicBezTo>
                    <a:cubicBezTo>
                      <a:pt x="66982" y="2427"/>
                      <a:pt x="64713" y="959"/>
                      <a:pt x="62178" y="359"/>
                    </a:cubicBezTo>
                    <a:cubicBezTo>
                      <a:pt x="61184" y="112"/>
                      <a:pt x="60171" y="1"/>
                      <a:pt x="59157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19"/>
              <p:cNvSpPr/>
              <p:nvPr/>
            </p:nvSpPr>
            <p:spPr>
              <a:xfrm>
                <a:off x="7550850" y="4206700"/>
                <a:ext cx="940675" cy="995525"/>
              </a:xfrm>
              <a:custGeom>
                <a:avLst/>
                <a:gdLst/>
                <a:ahLst/>
                <a:cxnLst/>
                <a:rect l="l" t="t" r="r" b="b"/>
                <a:pathLst>
                  <a:path w="37627" h="39821" extrusionOk="0">
                    <a:moveTo>
                      <a:pt x="20318" y="0"/>
                    </a:moveTo>
                    <a:cubicBezTo>
                      <a:pt x="9584" y="0"/>
                      <a:pt x="0" y="10789"/>
                      <a:pt x="0" y="21271"/>
                    </a:cubicBezTo>
                    <a:cubicBezTo>
                      <a:pt x="0" y="26508"/>
                      <a:pt x="2168" y="31778"/>
                      <a:pt x="6071" y="35281"/>
                    </a:cubicBezTo>
                    <a:cubicBezTo>
                      <a:pt x="9361" y="38249"/>
                      <a:pt x="13825" y="39820"/>
                      <a:pt x="18271" y="39820"/>
                    </a:cubicBezTo>
                    <a:cubicBezTo>
                      <a:pt x="20271" y="39820"/>
                      <a:pt x="22267" y="39502"/>
                      <a:pt x="24151" y="38850"/>
                    </a:cubicBezTo>
                    <a:cubicBezTo>
                      <a:pt x="30255" y="36782"/>
                      <a:pt x="35092" y="31445"/>
                      <a:pt x="36760" y="25240"/>
                    </a:cubicBezTo>
                    <a:cubicBezTo>
                      <a:pt x="37627" y="21838"/>
                      <a:pt x="37627" y="18302"/>
                      <a:pt x="36826" y="14933"/>
                    </a:cubicBezTo>
                    <a:cubicBezTo>
                      <a:pt x="36326" y="12765"/>
                      <a:pt x="35492" y="10663"/>
                      <a:pt x="34358" y="8762"/>
                    </a:cubicBezTo>
                    <a:cubicBezTo>
                      <a:pt x="34158" y="8362"/>
                      <a:pt x="33958" y="8028"/>
                      <a:pt x="33691" y="7661"/>
                    </a:cubicBezTo>
                    <a:lnTo>
                      <a:pt x="33190" y="6927"/>
                    </a:lnTo>
                    <a:cubicBezTo>
                      <a:pt x="31122" y="4092"/>
                      <a:pt x="28287" y="1690"/>
                      <a:pt x="24951" y="689"/>
                    </a:cubicBezTo>
                    <a:cubicBezTo>
                      <a:pt x="23400" y="219"/>
                      <a:pt x="21847" y="0"/>
                      <a:pt x="20318" y="0"/>
                    </a:cubicBezTo>
                    <a:close/>
                  </a:path>
                </a:pathLst>
              </a:custGeom>
              <a:solidFill>
                <a:srgbClr val="FEBD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1" name="Google Shape;471;p19"/>
              <p:cNvSpPr/>
              <p:nvPr/>
            </p:nvSpPr>
            <p:spPr>
              <a:xfrm>
                <a:off x="8033675" y="4861325"/>
                <a:ext cx="246050" cy="193625"/>
              </a:xfrm>
              <a:custGeom>
                <a:avLst/>
                <a:gdLst/>
                <a:ahLst/>
                <a:cxnLst/>
                <a:rect l="l" t="t" r="r" b="b"/>
                <a:pathLst>
                  <a:path w="9842" h="7745" extrusionOk="0">
                    <a:moveTo>
                      <a:pt x="2853" y="1"/>
                    </a:moveTo>
                    <a:cubicBezTo>
                      <a:pt x="2485" y="1"/>
                      <a:pt x="2131" y="49"/>
                      <a:pt x="1802" y="156"/>
                    </a:cubicBezTo>
                    <a:cubicBezTo>
                      <a:pt x="1168" y="390"/>
                      <a:pt x="535" y="823"/>
                      <a:pt x="334" y="1457"/>
                    </a:cubicBezTo>
                    <a:cubicBezTo>
                      <a:pt x="1" y="2458"/>
                      <a:pt x="668" y="3492"/>
                      <a:pt x="1369" y="4326"/>
                    </a:cubicBezTo>
                    <a:cubicBezTo>
                      <a:pt x="2202" y="5293"/>
                      <a:pt x="3103" y="6160"/>
                      <a:pt x="4137" y="6828"/>
                    </a:cubicBezTo>
                    <a:cubicBezTo>
                      <a:pt x="5058" y="7392"/>
                      <a:pt x="6163" y="7745"/>
                      <a:pt x="7266" y="7745"/>
                    </a:cubicBezTo>
                    <a:cubicBezTo>
                      <a:pt x="7402" y="7745"/>
                      <a:pt x="7538" y="7739"/>
                      <a:pt x="7673" y="7728"/>
                    </a:cubicBezTo>
                    <a:cubicBezTo>
                      <a:pt x="8307" y="7628"/>
                      <a:pt x="8874" y="7428"/>
                      <a:pt x="9308" y="6961"/>
                    </a:cubicBezTo>
                    <a:cubicBezTo>
                      <a:pt x="9674" y="6561"/>
                      <a:pt x="9841" y="5960"/>
                      <a:pt x="9841" y="5393"/>
                    </a:cubicBezTo>
                    <a:cubicBezTo>
                      <a:pt x="9841" y="3959"/>
                      <a:pt x="8874" y="2625"/>
                      <a:pt x="7706" y="1824"/>
                    </a:cubicBezTo>
                    <a:cubicBezTo>
                      <a:pt x="6529" y="1002"/>
                      <a:pt x="4542" y="1"/>
                      <a:pt x="2853" y="1"/>
                    </a:cubicBezTo>
                    <a:close/>
                  </a:path>
                </a:pathLst>
              </a:custGeom>
              <a:solidFill>
                <a:srgbClr val="FCA5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2" name="Google Shape;472;p19"/>
              <p:cNvSpPr/>
              <p:nvPr/>
            </p:nvSpPr>
            <p:spPr>
              <a:xfrm>
                <a:off x="7631725" y="4490575"/>
                <a:ext cx="221025" cy="218525"/>
              </a:xfrm>
              <a:custGeom>
                <a:avLst/>
                <a:gdLst/>
                <a:ahLst/>
                <a:cxnLst/>
                <a:rect l="l" t="t" r="r" b="b"/>
                <a:pathLst>
                  <a:path w="8841" h="8741" extrusionOk="0">
                    <a:moveTo>
                      <a:pt x="2570" y="0"/>
                    </a:moveTo>
                    <a:cubicBezTo>
                      <a:pt x="2335" y="0"/>
                      <a:pt x="2100" y="25"/>
                      <a:pt x="1869" y="75"/>
                    </a:cubicBezTo>
                    <a:cubicBezTo>
                      <a:pt x="1302" y="209"/>
                      <a:pt x="768" y="442"/>
                      <a:pt x="434" y="909"/>
                    </a:cubicBezTo>
                    <a:cubicBezTo>
                      <a:pt x="67" y="1410"/>
                      <a:pt x="1" y="2043"/>
                      <a:pt x="67" y="2611"/>
                    </a:cubicBezTo>
                    <a:cubicBezTo>
                      <a:pt x="201" y="3878"/>
                      <a:pt x="835" y="4979"/>
                      <a:pt x="1669" y="5913"/>
                    </a:cubicBezTo>
                    <a:cubicBezTo>
                      <a:pt x="2503" y="6814"/>
                      <a:pt x="3570" y="7481"/>
                      <a:pt x="4671" y="8081"/>
                    </a:cubicBezTo>
                    <a:cubicBezTo>
                      <a:pt x="5301" y="8419"/>
                      <a:pt x="6037" y="8741"/>
                      <a:pt x="6736" y="8741"/>
                    </a:cubicBezTo>
                    <a:cubicBezTo>
                      <a:pt x="7074" y="8741"/>
                      <a:pt x="7402" y="8666"/>
                      <a:pt x="7706" y="8481"/>
                    </a:cubicBezTo>
                    <a:cubicBezTo>
                      <a:pt x="8273" y="8148"/>
                      <a:pt x="8607" y="7447"/>
                      <a:pt x="8674" y="6780"/>
                    </a:cubicBezTo>
                    <a:cubicBezTo>
                      <a:pt x="8840" y="4946"/>
                      <a:pt x="7006" y="2611"/>
                      <a:pt x="5738" y="1410"/>
                    </a:cubicBezTo>
                    <a:cubicBezTo>
                      <a:pt x="4879" y="579"/>
                      <a:pt x="3721" y="0"/>
                      <a:pt x="2570" y="0"/>
                    </a:cubicBezTo>
                    <a:close/>
                  </a:path>
                </a:pathLst>
              </a:custGeom>
              <a:solidFill>
                <a:srgbClr val="FCA58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3" name="Google Shape;473;p19"/>
              <p:cNvSpPr/>
              <p:nvPr/>
            </p:nvSpPr>
            <p:spPr>
              <a:xfrm>
                <a:off x="7761825" y="4480400"/>
                <a:ext cx="231400" cy="192675"/>
              </a:xfrm>
              <a:custGeom>
                <a:avLst/>
                <a:gdLst/>
                <a:ahLst/>
                <a:cxnLst/>
                <a:rect l="l" t="t" r="r" b="b"/>
                <a:pathLst>
                  <a:path w="9256" h="7707" extrusionOk="0">
                    <a:moveTo>
                      <a:pt x="2970" y="0"/>
                    </a:moveTo>
                    <a:cubicBezTo>
                      <a:pt x="2947" y="0"/>
                      <a:pt x="2924" y="5"/>
                      <a:pt x="2903" y="15"/>
                    </a:cubicBezTo>
                    <a:cubicBezTo>
                      <a:pt x="801" y="1350"/>
                      <a:pt x="0" y="4385"/>
                      <a:pt x="1635" y="6420"/>
                    </a:cubicBezTo>
                    <a:cubicBezTo>
                      <a:pt x="2390" y="7339"/>
                      <a:pt x="3363" y="7706"/>
                      <a:pt x="4381" y="7706"/>
                    </a:cubicBezTo>
                    <a:cubicBezTo>
                      <a:pt x="6062" y="7706"/>
                      <a:pt x="7864" y="6703"/>
                      <a:pt x="9007" y="5519"/>
                    </a:cubicBezTo>
                    <a:cubicBezTo>
                      <a:pt x="9256" y="5243"/>
                      <a:pt x="9023" y="4828"/>
                      <a:pt x="8708" y="4828"/>
                    </a:cubicBezTo>
                    <a:cubicBezTo>
                      <a:pt x="8643" y="4828"/>
                      <a:pt x="8575" y="4846"/>
                      <a:pt x="8507" y="4886"/>
                    </a:cubicBezTo>
                    <a:cubicBezTo>
                      <a:pt x="7285" y="5554"/>
                      <a:pt x="5744" y="6780"/>
                      <a:pt x="4281" y="6780"/>
                    </a:cubicBezTo>
                    <a:cubicBezTo>
                      <a:pt x="3628" y="6780"/>
                      <a:pt x="2989" y="6535"/>
                      <a:pt x="2402" y="5886"/>
                    </a:cubicBezTo>
                    <a:cubicBezTo>
                      <a:pt x="801" y="4085"/>
                      <a:pt x="1935" y="1883"/>
                      <a:pt x="3136" y="216"/>
                    </a:cubicBezTo>
                    <a:cubicBezTo>
                      <a:pt x="3220" y="131"/>
                      <a:pt x="3092" y="0"/>
                      <a:pt x="2970" y="0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4" name="Google Shape;474;p19"/>
              <p:cNvSpPr/>
              <p:nvPr/>
            </p:nvSpPr>
            <p:spPr>
              <a:xfrm>
                <a:off x="8036175" y="4706700"/>
                <a:ext cx="233375" cy="211975"/>
              </a:xfrm>
              <a:custGeom>
                <a:avLst/>
                <a:gdLst/>
                <a:ahLst/>
                <a:cxnLst/>
                <a:rect l="l" t="t" r="r" b="b"/>
                <a:pathLst>
                  <a:path w="9335" h="8479" extrusionOk="0">
                    <a:moveTo>
                      <a:pt x="2415" y="1"/>
                    </a:moveTo>
                    <a:cubicBezTo>
                      <a:pt x="2362" y="1"/>
                      <a:pt x="2308" y="21"/>
                      <a:pt x="2269" y="70"/>
                    </a:cubicBezTo>
                    <a:cubicBezTo>
                      <a:pt x="368" y="2005"/>
                      <a:pt x="1" y="5641"/>
                      <a:pt x="2236" y="7475"/>
                    </a:cubicBezTo>
                    <a:cubicBezTo>
                      <a:pt x="3074" y="8159"/>
                      <a:pt x="4072" y="8478"/>
                      <a:pt x="5065" y="8478"/>
                    </a:cubicBezTo>
                    <a:cubicBezTo>
                      <a:pt x="6641" y="8478"/>
                      <a:pt x="8207" y="7673"/>
                      <a:pt x="9107" y="6241"/>
                    </a:cubicBezTo>
                    <a:cubicBezTo>
                      <a:pt x="9335" y="5913"/>
                      <a:pt x="9027" y="5547"/>
                      <a:pt x="8705" y="5547"/>
                    </a:cubicBezTo>
                    <a:cubicBezTo>
                      <a:pt x="8601" y="5547"/>
                      <a:pt x="8496" y="5585"/>
                      <a:pt x="8407" y="5674"/>
                    </a:cubicBezTo>
                    <a:cubicBezTo>
                      <a:pt x="7422" y="6659"/>
                      <a:pt x="6146" y="7405"/>
                      <a:pt x="4875" y="7405"/>
                    </a:cubicBezTo>
                    <a:cubicBezTo>
                      <a:pt x="4080" y="7405"/>
                      <a:pt x="3288" y="7113"/>
                      <a:pt x="2569" y="6408"/>
                    </a:cubicBezTo>
                    <a:cubicBezTo>
                      <a:pt x="768" y="4640"/>
                      <a:pt x="2002" y="2171"/>
                      <a:pt x="2603" y="237"/>
                    </a:cubicBezTo>
                    <a:cubicBezTo>
                      <a:pt x="2674" y="119"/>
                      <a:pt x="2544" y="1"/>
                      <a:pt x="2415" y="1"/>
                    </a:cubicBezTo>
                    <a:close/>
                  </a:path>
                </a:pathLst>
              </a:custGeom>
              <a:solidFill>
                <a:srgbClr val="2C0A1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5" name="Google Shape;475;p19"/>
              <p:cNvSpPr/>
              <p:nvPr/>
            </p:nvSpPr>
            <p:spPr>
              <a:xfrm>
                <a:off x="7756825" y="4755125"/>
                <a:ext cx="231025" cy="231025"/>
              </a:xfrm>
              <a:custGeom>
                <a:avLst/>
                <a:gdLst/>
                <a:ahLst/>
                <a:cxnLst/>
                <a:rect l="l" t="t" r="r" b="b"/>
                <a:pathLst>
                  <a:path w="9241" h="9241" extrusionOk="0">
                    <a:moveTo>
                      <a:pt x="4604" y="1"/>
                    </a:moveTo>
                    <a:cubicBezTo>
                      <a:pt x="2068" y="1"/>
                      <a:pt x="0" y="2069"/>
                      <a:pt x="0" y="4604"/>
                    </a:cubicBezTo>
                    <a:cubicBezTo>
                      <a:pt x="0" y="7173"/>
                      <a:pt x="2068" y="9241"/>
                      <a:pt x="4604" y="9241"/>
                    </a:cubicBezTo>
                    <a:cubicBezTo>
                      <a:pt x="7172" y="9241"/>
                      <a:pt x="9240" y="7173"/>
                      <a:pt x="9240" y="4604"/>
                    </a:cubicBezTo>
                    <a:cubicBezTo>
                      <a:pt x="9240" y="2069"/>
                      <a:pt x="7172" y="1"/>
                      <a:pt x="4604" y="1"/>
                    </a:cubicBezTo>
                    <a:close/>
                  </a:path>
                </a:pathLst>
              </a:custGeom>
              <a:solidFill>
                <a:srgbClr val="B9623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6" name="Google Shape;476;p19"/>
              <p:cNvSpPr/>
              <p:nvPr/>
            </p:nvSpPr>
            <p:spPr>
              <a:xfrm>
                <a:off x="7793525" y="4790150"/>
                <a:ext cx="131775" cy="131800"/>
              </a:xfrm>
              <a:custGeom>
                <a:avLst/>
                <a:gdLst/>
                <a:ahLst/>
                <a:cxnLst/>
                <a:rect l="l" t="t" r="r" b="b"/>
                <a:pathLst>
                  <a:path w="5271" h="5272" extrusionOk="0">
                    <a:moveTo>
                      <a:pt x="2635" y="1"/>
                    </a:moveTo>
                    <a:cubicBezTo>
                      <a:pt x="1201" y="1"/>
                      <a:pt x="0" y="1202"/>
                      <a:pt x="0" y="2636"/>
                    </a:cubicBezTo>
                    <a:cubicBezTo>
                      <a:pt x="0" y="4071"/>
                      <a:pt x="1201" y="5271"/>
                      <a:pt x="2635" y="5271"/>
                    </a:cubicBezTo>
                    <a:cubicBezTo>
                      <a:pt x="4103" y="5271"/>
                      <a:pt x="5270" y="4071"/>
                      <a:pt x="5270" y="2636"/>
                    </a:cubicBezTo>
                    <a:cubicBezTo>
                      <a:pt x="5270" y="1202"/>
                      <a:pt x="4103" y="1"/>
                      <a:pt x="2635" y="1"/>
                    </a:cubicBezTo>
                    <a:close/>
                  </a:path>
                </a:pathLst>
              </a:custGeom>
              <a:solidFill>
                <a:srgbClr val="EF7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7" name="Google Shape;477;p19"/>
              <p:cNvSpPr/>
              <p:nvPr/>
            </p:nvSpPr>
            <p:spPr>
              <a:xfrm>
                <a:off x="7616725" y="4828100"/>
                <a:ext cx="282725" cy="269600"/>
              </a:xfrm>
              <a:custGeom>
                <a:avLst/>
                <a:gdLst/>
                <a:ahLst/>
                <a:cxnLst/>
                <a:rect l="l" t="t" r="r" b="b"/>
                <a:pathLst>
                  <a:path w="11309" h="10784" extrusionOk="0">
                    <a:moveTo>
                      <a:pt x="6857" y="0"/>
                    </a:moveTo>
                    <a:cubicBezTo>
                      <a:pt x="4994" y="0"/>
                      <a:pt x="2491" y="1377"/>
                      <a:pt x="1535" y="2553"/>
                    </a:cubicBezTo>
                    <a:cubicBezTo>
                      <a:pt x="0" y="4454"/>
                      <a:pt x="501" y="7456"/>
                      <a:pt x="2102" y="9157"/>
                    </a:cubicBezTo>
                    <a:cubicBezTo>
                      <a:pt x="3060" y="10215"/>
                      <a:pt x="4400" y="10783"/>
                      <a:pt x="5765" y="10783"/>
                    </a:cubicBezTo>
                    <a:cubicBezTo>
                      <a:pt x="6681" y="10783"/>
                      <a:pt x="7609" y="10527"/>
                      <a:pt x="8440" y="9991"/>
                    </a:cubicBezTo>
                    <a:cubicBezTo>
                      <a:pt x="10675" y="8557"/>
                      <a:pt x="11308" y="4821"/>
                      <a:pt x="10841" y="2386"/>
                    </a:cubicBezTo>
                    <a:cubicBezTo>
                      <a:pt x="10808" y="2152"/>
                      <a:pt x="10600" y="2035"/>
                      <a:pt x="10391" y="2035"/>
                    </a:cubicBezTo>
                    <a:cubicBezTo>
                      <a:pt x="10183" y="2035"/>
                      <a:pt x="9974" y="2152"/>
                      <a:pt x="9941" y="2386"/>
                    </a:cubicBezTo>
                    <a:cubicBezTo>
                      <a:pt x="9540" y="4154"/>
                      <a:pt x="9774" y="6222"/>
                      <a:pt x="8807" y="7823"/>
                    </a:cubicBezTo>
                    <a:cubicBezTo>
                      <a:pt x="8126" y="8985"/>
                      <a:pt x="6940" y="9569"/>
                      <a:pt x="5740" y="9569"/>
                    </a:cubicBezTo>
                    <a:cubicBezTo>
                      <a:pt x="4941" y="9569"/>
                      <a:pt x="4136" y="9310"/>
                      <a:pt x="3469" y="8790"/>
                    </a:cubicBezTo>
                    <a:cubicBezTo>
                      <a:pt x="1768" y="7489"/>
                      <a:pt x="1001" y="4554"/>
                      <a:pt x="2669" y="2919"/>
                    </a:cubicBezTo>
                    <a:cubicBezTo>
                      <a:pt x="3677" y="1944"/>
                      <a:pt x="6205" y="715"/>
                      <a:pt x="7661" y="715"/>
                    </a:cubicBezTo>
                    <a:cubicBezTo>
                      <a:pt x="7699" y="715"/>
                      <a:pt x="7736" y="716"/>
                      <a:pt x="7773" y="718"/>
                    </a:cubicBezTo>
                    <a:cubicBezTo>
                      <a:pt x="7785" y="719"/>
                      <a:pt x="7797" y="720"/>
                      <a:pt x="7809" y="720"/>
                    </a:cubicBezTo>
                    <a:cubicBezTo>
                      <a:pt x="8118" y="720"/>
                      <a:pt x="8262" y="314"/>
                      <a:pt x="7973" y="218"/>
                    </a:cubicBezTo>
                    <a:cubicBezTo>
                      <a:pt x="7647" y="67"/>
                      <a:pt x="7268" y="0"/>
                      <a:pt x="6857" y="0"/>
                    </a:cubicBezTo>
                    <a:close/>
                  </a:path>
                </a:pathLst>
              </a:custGeom>
              <a:solidFill>
                <a:srgbClr val="EF7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8" name="Google Shape;478;p19"/>
              <p:cNvSpPr/>
              <p:nvPr/>
            </p:nvSpPr>
            <p:spPr>
              <a:xfrm>
                <a:off x="7816875" y="4282750"/>
                <a:ext cx="592100" cy="178025"/>
              </a:xfrm>
              <a:custGeom>
                <a:avLst/>
                <a:gdLst/>
                <a:ahLst/>
                <a:cxnLst/>
                <a:rect l="l" t="t" r="r" b="b"/>
                <a:pathLst>
                  <a:path w="23684" h="7121" extrusionOk="0">
                    <a:moveTo>
                      <a:pt x="7841" y="1"/>
                    </a:moveTo>
                    <a:cubicBezTo>
                      <a:pt x="4995" y="1"/>
                      <a:pt x="2175" y="879"/>
                      <a:pt x="0" y="2718"/>
                    </a:cubicBezTo>
                    <a:cubicBezTo>
                      <a:pt x="820" y="2338"/>
                      <a:pt x="1710" y="2179"/>
                      <a:pt x="2609" y="2179"/>
                    </a:cubicBezTo>
                    <a:cubicBezTo>
                      <a:pt x="3684" y="2179"/>
                      <a:pt x="4772" y="2406"/>
                      <a:pt x="5771" y="2751"/>
                    </a:cubicBezTo>
                    <a:cubicBezTo>
                      <a:pt x="7605" y="3418"/>
                      <a:pt x="9307" y="4452"/>
                      <a:pt x="11041" y="5286"/>
                    </a:cubicBezTo>
                    <a:cubicBezTo>
                      <a:pt x="13310" y="6354"/>
                      <a:pt x="15711" y="7121"/>
                      <a:pt x="18180" y="7121"/>
                    </a:cubicBezTo>
                    <a:cubicBezTo>
                      <a:pt x="20114" y="7121"/>
                      <a:pt x="22049" y="6687"/>
                      <a:pt x="23684" y="5686"/>
                    </a:cubicBezTo>
                    <a:cubicBezTo>
                      <a:pt x="23483" y="5286"/>
                      <a:pt x="23283" y="4953"/>
                      <a:pt x="23016" y="4586"/>
                    </a:cubicBezTo>
                    <a:lnTo>
                      <a:pt x="21882" y="4586"/>
                    </a:lnTo>
                    <a:cubicBezTo>
                      <a:pt x="18880" y="4486"/>
                      <a:pt x="16312" y="2417"/>
                      <a:pt x="13543" y="1217"/>
                    </a:cubicBezTo>
                    <a:cubicBezTo>
                      <a:pt x="11764" y="415"/>
                      <a:pt x="9796" y="1"/>
                      <a:pt x="7841" y="1"/>
                    </a:cubicBezTo>
                    <a:close/>
                  </a:path>
                </a:pathLst>
              </a:custGeom>
              <a:solidFill>
                <a:srgbClr val="EF7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9" name="Google Shape;479;p19"/>
              <p:cNvSpPr/>
              <p:nvPr/>
            </p:nvSpPr>
            <p:spPr>
              <a:xfrm>
                <a:off x="8440650" y="4399875"/>
                <a:ext cx="6700" cy="4200"/>
              </a:xfrm>
              <a:custGeom>
                <a:avLst/>
                <a:gdLst/>
                <a:ahLst/>
                <a:cxnLst/>
                <a:rect l="l" t="t" r="r" b="b"/>
                <a:pathLst>
                  <a:path w="268" h="168" extrusionOk="0">
                    <a:moveTo>
                      <a:pt x="67" y="1"/>
                    </a:moveTo>
                    <a:cubicBezTo>
                      <a:pt x="67" y="21"/>
                      <a:pt x="55" y="41"/>
                      <a:pt x="37" y="47"/>
                    </a:cubicBezTo>
                    <a:lnTo>
                      <a:pt x="37" y="47"/>
                    </a:lnTo>
                    <a:cubicBezTo>
                      <a:pt x="25" y="42"/>
                      <a:pt x="13" y="38"/>
                      <a:pt x="0" y="34"/>
                    </a:cubicBezTo>
                    <a:lnTo>
                      <a:pt x="0" y="34"/>
                    </a:lnTo>
                    <a:cubicBezTo>
                      <a:pt x="10" y="44"/>
                      <a:pt x="20" y="48"/>
                      <a:pt x="29" y="48"/>
                    </a:cubicBezTo>
                    <a:cubicBezTo>
                      <a:pt x="32" y="48"/>
                      <a:pt x="35" y="47"/>
                      <a:pt x="37" y="47"/>
                    </a:cubicBezTo>
                    <a:lnTo>
                      <a:pt x="37" y="47"/>
                    </a:lnTo>
                    <a:cubicBezTo>
                      <a:pt x="105" y="70"/>
                      <a:pt x="171" y="95"/>
                      <a:pt x="225" y="132"/>
                    </a:cubicBezTo>
                    <a:lnTo>
                      <a:pt x="225" y="132"/>
                    </a:lnTo>
                    <a:lnTo>
                      <a:pt x="67" y="1"/>
                    </a:lnTo>
                    <a:close/>
                    <a:moveTo>
                      <a:pt x="225" y="132"/>
                    </a:moveTo>
                    <a:lnTo>
                      <a:pt x="267" y="168"/>
                    </a:lnTo>
                    <a:cubicBezTo>
                      <a:pt x="254" y="155"/>
                      <a:pt x="240" y="143"/>
                      <a:pt x="225" y="132"/>
                    </a:cubicBezTo>
                    <a:close/>
                  </a:path>
                </a:pathLst>
              </a:custGeom>
              <a:solidFill>
                <a:srgbClr val="EF784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80" name="Google Shape;480;p19"/>
          <p:cNvGrpSpPr/>
          <p:nvPr/>
        </p:nvGrpSpPr>
        <p:grpSpPr>
          <a:xfrm>
            <a:off x="677481" y="1933673"/>
            <a:ext cx="3265800" cy="2267700"/>
            <a:chOff x="677481" y="1933673"/>
            <a:chExt cx="3265800" cy="2267700"/>
          </a:xfrm>
        </p:grpSpPr>
        <p:sp>
          <p:nvSpPr>
            <p:cNvPr id="481" name="Google Shape;481;p19"/>
            <p:cNvSpPr txBox="1"/>
            <p:nvPr/>
          </p:nvSpPr>
          <p:spPr>
            <a:xfrm>
              <a:off x="677481" y="3852773"/>
              <a:ext cx="13914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dk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482" name="Google Shape;482;p19"/>
            <p:cNvCxnSpPr>
              <a:stCxn id="481" idx="0"/>
            </p:cNvCxnSpPr>
            <p:nvPr/>
          </p:nvCxnSpPr>
          <p:spPr>
            <a:xfrm rot="-5400000">
              <a:off x="1698681" y="1608173"/>
              <a:ext cx="1919100" cy="2570100"/>
            </a:xfrm>
            <a:prstGeom prst="bentConnector2">
              <a:avLst/>
            </a:prstGeom>
            <a:noFill/>
            <a:ln w="19050" cap="flat" cmpd="sng">
              <a:solidFill>
                <a:schemeClr val="dk2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</p:grpSp>
      <p:grpSp>
        <p:nvGrpSpPr>
          <p:cNvPr id="486" name="Google Shape;486;p19"/>
          <p:cNvGrpSpPr/>
          <p:nvPr/>
        </p:nvGrpSpPr>
        <p:grpSpPr>
          <a:xfrm>
            <a:off x="4927323" y="3533905"/>
            <a:ext cx="1391400" cy="667500"/>
            <a:chOff x="4927323" y="3533905"/>
            <a:chExt cx="1391400" cy="667500"/>
          </a:xfrm>
        </p:grpSpPr>
        <p:sp>
          <p:nvSpPr>
            <p:cNvPr id="487" name="Google Shape;487;p19"/>
            <p:cNvSpPr txBox="1"/>
            <p:nvPr/>
          </p:nvSpPr>
          <p:spPr>
            <a:xfrm>
              <a:off x="4927323" y="3852805"/>
              <a:ext cx="13914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2000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488" name="Google Shape;488;p19"/>
            <p:cNvCxnSpPr>
              <a:cxnSpLocks/>
              <a:stCxn id="487" idx="0"/>
            </p:cNvCxnSpPr>
            <p:nvPr/>
          </p:nvCxnSpPr>
          <p:spPr>
            <a:xfrm rot="5400000" flipH="1">
              <a:off x="5238123" y="3467905"/>
              <a:ext cx="318900" cy="450900"/>
            </a:xfrm>
            <a:prstGeom prst="bentConnector2">
              <a:avLst/>
            </a:prstGeom>
            <a:noFill/>
            <a:ln w="19050" cap="flat" cmpd="sng">
              <a:solidFill>
                <a:schemeClr val="accent1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</p:grpSp>
      <p:grpSp>
        <p:nvGrpSpPr>
          <p:cNvPr id="489" name="Google Shape;489;p19"/>
          <p:cNvGrpSpPr/>
          <p:nvPr/>
        </p:nvGrpSpPr>
        <p:grpSpPr>
          <a:xfrm>
            <a:off x="5600769" y="2886171"/>
            <a:ext cx="2856600" cy="1315200"/>
            <a:chOff x="5600769" y="2886171"/>
            <a:chExt cx="2856600" cy="1315200"/>
          </a:xfrm>
        </p:grpSpPr>
        <p:sp>
          <p:nvSpPr>
            <p:cNvPr id="490" name="Google Shape;490;p19"/>
            <p:cNvSpPr txBox="1"/>
            <p:nvPr/>
          </p:nvSpPr>
          <p:spPr>
            <a:xfrm>
              <a:off x="7065969" y="3852771"/>
              <a:ext cx="13914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2000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cxnSp>
          <p:nvCxnSpPr>
            <p:cNvPr id="491" name="Google Shape;491;p19"/>
            <p:cNvCxnSpPr>
              <a:stCxn id="490" idx="0"/>
            </p:cNvCxnSpPr>
            <p:nvPr/>
          </p:nvCxnSpPr>
          <p:spPr>
            <a:xfrm rot="5400000" flipH="1">
              <a:off x="6197919" y="2289021"/>
              <a:ext cx="966600" cy="2160900"/>
            </a:xfrm>
            <a:prstGeom prst="bentConnector2">
              <a:avLst/>
            </a:prstGeom>
            <a:noFill/>
            <a:ln w="19050" cap="flat" cmpd="sng">
              <a:solidFill>
                <a:schemeClr val="accent2"/>
              </a:solidFill>
              <a:prstDash val="solid"/>
              <a:round/>
              <a:headEnd type="none" w="med" len="med"/>
              <a:tailEnd type="diamond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191330028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7"/>
          <p:cNvCxnSpPr/>
          <p:nvPr/>
        </p:nvCxnSpPr>
        <p:spPr>
          <a:xfrm>
            <a:off x="814963" y="2631712"/>
            <a:ext cx="7648500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25" name="Google Shape;225;p17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ПРОБЛЕМЫ</a:t>
            </a:r>
          </a:p>
        </p:txBody>
      </p:sp>
      <p:sp>
        <p:nvSpPr>
          <p:cNvPr id="226" name="Google Shape;226;p17"/>
          <p:cNvSpPr txBox="1"/>
          <p:nvPr/>
        </p:nvSpPr>
        <p:spPr>
          <a:xfrm>
            <a:off x="600544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Отпуск длинный, но должность сохраняется</a:t>
            </a:r>
          </a:p>
        </p:txBody>
      </p:sp>
      <p:sp>
        <p:nvSpPr>
          <p:cNvPr id="227" name="Google Shape;227;p17"/>
          <p:cNvSpPr txBox="1"/>
          <p:nvPr/>
        </p:nvSpPr>
        <p:spPr>
          <a:xfrm>
            <a:off x="639815" y="3416360"/>
            <a:ext cx="1320563" cy="33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</a:p>
        </p:txBody>
      </p:sp>
      <p:cxnSp>
        <p:nvCxnSpPr>
          <p:cNvPr id="228" name="Google Shape;228;p17"/>
          <p:cNvCxnSpPr>
            <a:cxnSpLocks/>
          </p:cNvCxnSpPr>
          <p:nvPr/>
        </p:nvCxnSpPr>
        <p:spPr>
          <a:xfrm flipV="1">
            <a:off x="1298979" y="2628547"/>
            <a:ext cx="0" cy="585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29" name="Google Shape;229;p17"/>
          <p:cNvSpPr/>
          <p:nvPr/>
        </p:nvSpPr>
        <p:spPr>
          <a:xfrm>
            <a:off x="943313" y="1724187"/>
            <a:ext cx="713100" cy="713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7"/>
          <p:cNvSpPr txBox="1"/>
          <p:nvPr/>
        </p:nvSpPr>
        <p:spPr>
          <a:xfrm>
            <a:off x="2270225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 работа, и отпуск по уходу за ребенком</a:t>
            </a:r>
          </a:p>
        </p:txBody>
      </p:sp>
      <p:sp>
        <p:nvSpPr>
          <p:cNvPr id="231" name="Google Shape;231;p17"/>
          <p:cNvSpPr txBox="1"/>
          <p:nvPr/>
        </p:nvSpPr>
        <p:spPr>
          <a:xfrm>
            <a:off x="2319592" y="3406187"/>
            <a:ext cx="1314326" cy="34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</a:p>
        </p:txBody>
      </p:sp>
      <p:cxnSp>
        <p:nvCxnSpPr>
          <p:cNvPr id="232" name="Google Shape;232;p17"/>
          <p:cNvCxnSpPr>
            <a:cxnSpLocks/>
          </p:cNvCxnSpPr>
          <p:nvPr/>
        </p:nvCxnSpPr>
        <p:spPr>
          <a:xfrm flipV="1">
            <a:off x="2979824" y="2629037"/>
            <a:ext cx="1790" cy="5854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33" name="Google Shape;233;p17"/>
          <p:cNvSpPr/>
          <p:nvPr/>
        </p:nvSpPr>
        <p:spPr>
          <a:xfrm>
            <a:off x="2612988" y="1724187"/>
            <a:ext cx="713100" cy="713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7"/>
          <p:cNvSpPr txBox="1"/>
          <p:nvPr/>
        </p:nvSpPr>
        <p:spPr>
          <a:xfrm>
            <a:off x="3987249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Неполный день</a:t>
            </a:r>
          </a:p>
        </p:txBody>
      </p:sp>
      <p:sp>
        <p:nvSpPr>
          <p:cNvPr id="235" name="Google Shape;235;p17"/>
          <p:cNvSpPr txBox="1"/>
          <p:nvPr/>
        </p:nvSpPr>
        <p:spPr>
          <a:xfrm>
            <a:off x="3978041" y="3401752"/>
            <a:ext cx="1324754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</a:p>
        </p:txBody>
      </p:sp>
      <p:cxnSp>
        <p:nvCxnSpPr>
          <p:cNvPr id="236" name="Google Shape;236;p17"/>
          <p:cNvCxnSpPr>
            <a:cxnSpLocks/>
          </p:cNvCxnSpPr>
          <p:nvPr/>
        </p:nvCxnSpPr>
        <p:spPr>
          <a:xfrm flipV="1">
            <a:off x="4644814" y="2627147"/>
            <a:ext cx="8" cy="5868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37" name="Google Shape;237;p17"/>
          <p:cNvSpPr/>
          <p:nvPr/>
        </p:nvSpPr>
        <p:spPr>
          <a:xfrm>
            <a:off x="4282663" y="1724187"/>
            <a:ext cx="713100" cy="713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7"/>
          <p:cNvSpPr txBox="1"/>
          <p:nvPr/>
        </p:nvSpPr>
        <p:spPr>
          <a:xfrm>
            <a:off x="5679653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30 минут на кормление</a:t>
            </a:r>
          </a:p>
        </p:txBody>
      </p:sp>
      <p:sp>
        <p:nvSpPr>
          <p:cNvPr id="239" name="Google Shape;239;p17"/>
          <p:cNvSpPr txBox="1"/>
          <p:nvPr/>
        </p:nvSpPr>
        <p:spPr>
          <a:xfrm>
            <a:off x="5647723" y="3398522"/>
            <a:ext cx="1314325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04</a:t>
            </a:r>
          </a:p>
        </p:txBody>
      </p:sp>
      <p:cxnSp>
        <p:nvCxnSpPr>
          <p:cNvPr id="240" name="Google Shape;240;p17"/>
          <p:cNvCxnSpPr>
            <a:cxnSpLocks/>
          </p:cNvCxnSpPr>
          <p:nvPr/>
        </p:nvCxnSpPr>
        <p:spPr>
          <a:xfrm flipV="1">
            <a:off x="6310963" y="2628546"/>
            <a:ext cx="0" cy="585401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41" name="Google Shape;241;p17"/>
          <p:cNvSpPr/>
          <p:nvPr/>
        </p:nvSpPr>
        <p:spPr>
          <a:xfrm>
            <a:off x="5952338" y="1724187"/>
            <a:ext cx="713100" cy="71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17"/>
          <p:cNvSpPr txBox="1"/>
          <p:nvPr/>
        </p:nvSpPr>
        <p:spPr>
          <a:xfrm>
            <a:off x="7276132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Размеры пособий</a:t>
            </a:r>
          </a:p>
        </p:txBody>
      </p:sp>
      <p:sp>
        <p:nvSpPr>
          <p:cNvPr id="243" name="Google Shape;243;p17"/>
          <p:cNvSpPr txBox="1"/>
          <p:nvPr/>
        </p:nvSpPr>
        <p:spPr>
          <a:xfrm>
            <a:off x="7317405" y="3398522"/>
            <a:ext cx="1314324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05</a:t>
            </a:r>
          </a:p>
        </p:txBody>
      </p:sp>
      <p:cxnSp>
        <p:nvCxnSpPr>
          <p:cNvPr id="244" name="Google Shape;244;p17"/>
          <p:cNvCxnSpPr>
            <a:cxnSpLocks/>
          </p:cNvCxnSpPr>
          <p:nvPr/>
        </p:nvCxnSpPr>
        <p:spPr>
          <a:xfrm flipV="1">
            <a:off x="7974567" y="2628546"/>
            <a:ext cx="0" cy="585401"/>
          </a:xfrm>
          <a:prstGeom prst="straightConnector1">
            <a:avLst/>
          </a:prstGeom>
          <a:noFill/>
          <a:ln w="19050" cap="flat" cmpd="sng">
            <a:solidFill>
              <a:schemeClr val="accent3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45" name="Google Shape;245;p17"/>
          <p:cNvSpPr/>
          <p:nvPr/>
        </p:nvSpPr>
        <p:spPr>
          <a:xfrm>
            <a:off x="7622013" y="1724187"/>
            <a:ext cx="713100" cy="713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6" name="Google Shape;246;p17"/>
          <p:cNvGrpSpPr/>
          <p:nvPr/>
        </p:nvGrpSpPr>
        <p:grpSpPr>
          <a:xfrm>
            <a:off x="1067321" y="1854481"/>
            <a:ext cx="465084" cy="452513"/>
            <a:chOff x="1000110" y="1946927"/>
            <a:chExt cx="465084" cy="452513"/>
          </a:xfrm>
        </p:grpSpPr>
        <p:sp>
          <p:nvSpPr>
            <p:cNvPr id="247" name="Google Shape;247;p17"/>
            <p:cNvSpPr/>
            <p:nvPr/>
          </p:nvSpPr>
          <p:spPr>
            <a:xfrm>
              <a:off x="1000110" y="1946927"/>
              <a:ext cx="465084" cy="452513"/>
            </a:xfrm>
            <a:custGeom>
              <a:avLst/>
              <a:gdLst/>
              <a:ahLst/>
              <a:cxnLst/>
              <a:rect l="l" t="t" r="r" b="b"/>
              <a:pathLst>
                <a:path w="16167" h="15730" extrusionOk="0">
                  <a:moveTo>
                    <a:pt x="2234" y="614"/>
                  </a:moveTo>
                  <a:cubicBezTo>
                    <a:pt x="2294" y="614"/>
                    <a:pt x="2354" y="636"/>
                    <a:pt x="2415" y="676"/>
                  </a:cubicBezTo>
                  <a:cubicBezTo>
                    <a:pt x="2577" y="757"/>
                    <a:pt x="2632" y="947"/>
                    <a:pt x="2496" y="1137"/>
                  </a:cubicBezTo>
                  <a:cubicBezTo>
                    <a:pt x="2415" y="1164"/>
                    <a:pt x="2388" y="1246"/>
                    <a:pt x="2360" y="1300"/>
                  </a:cubicBezTo>
                  <a:cubicBezTo>
                    <a:pt x="2225" y="1517"/>
                    <a:pt x="2279" y="1680"/>
                    <a:pt x="2523" y="1761"/>
                  </a:cubicBezTo>
                  <a:cubicBezTo>
                    <a:pt x="2849" y="1842"/>
                    <a:pt x="3201" y="1951"/>
                    <a:pt x="3527" y="2114"/>
                  </a:cubicBezTo>
                  <a:cubicBezTo>
                    <a:pt x="4015" y="2358"/>
                    <a:pt x="4395" y="2737"/>
                    <a:pt x="4612" y="3198"/>
                  </a:cubicBezTo>
                  <a:cubicBezTo>
                    <a:pt x="4666" y="3307"/>
                    <a:pt x="4666" y="3415"/>
                    <a:pt x="4612" y="3524"/>
                  </a:cubicBezTo>
                  <a:cubicBezTo>
                    <a:pt x="4178" y="4528"/>
                    <a:pt x="3364" y="5070"/>
                    <a:pt x="2279" y="5206"/>
                  </a:cubicBezTo>
                  <a:cubicBezTo>
                    <a:pt x="2225" y="5233"/>
                    <a:pt x="2144" y="5233"/>
                    <a:pt x="2035" y="5233"/>
                  </a:cubicBezTo>
                  <a:cubicBezTo>
                    <a:pt x="2089" y="4907"/>
                    <a:pt x="2225" y="4609"/>
                    <a:pt x="2442" y="4338"/>
                  </a:cubicBezTo>
                  <a:cubicBezTo>
                    <a:pt x="2632" y="4148"/>
                    <a:pt x="2794" y="4012"/>
                    <a:pt x="2957" y="3877"/>
                  </a:cubicBezTo>
                  <a:cubicBezTo>
                    <a:pt x="3066" y="3822"/>
                    <a:pt x="3120" y="3741"/>
                    <a:pt x="3120" y="3605"/>
                  </a:cubicBezTo>
                  <a:cubicBezTo>
                    <a:pt x="3093" y="3470"/>
                    <a:pt x="2984" y="3415"/>
                    <a:pt x="2903" y="3388"/>
                  </a:cubicBezTo>
                  <a:cubicBezTo>
                    <a:pt x="2306" y="3171"/>
                    <a:pt x="1764" y="2846"/>
                    <a:pt x="1303" y="2466"/>
                  </a:cubicBezTo>
                  <a:cubicBezTo>
                    <a:pt x="1086" y="2303"/>
                    <a:pt x="1059" y="2195"/>
                    <a:pt x="1194" y="1978"/>
                  </a:cubicBezTo>
                  <a:cubicBezTo>
                    <a:pt x="1438" y="1571"/>
                    <a:pt x="1710" y="1218"/>
                    <a:pt x="1954" y="812"/>
                  </a:cubicBezTo>
                  <a:cubicBezTo>
                    <a:pt x="2039" y="675"/>
                    <a:pt x="2135" y="614"/>
                    <a:pt x="2234" y="614"/>
                  </a:cubicBezTo>
                  <a:close/>
                  <a:moveTo>
                    <a:pt x="5778" y="3307"/>
                  </a:moveTo>
                  <a:lnTo>
                    <a:pt x="5778" y="6589"/>
                  </a:lnTo>
                  <a:lnTo>
                    <a:pt x="2550" y="6589"/>
                  </a:lnTo>
                  <a:cubicBezTo>
                    <a:pt x="2442" y="6589"/>
                    <a:pt x="2360" y="6562"/>
                    <a:pt x="2306" y="6453"/>
                  </a:cubicBezTo>
                  <a:cubicBezTo>
                    <a:pt x="2225" y="6263"/>
                    <a:pt x="2116" y="6046"/>
                    <a:pt x="2008" y="5829"/>
                  </a:cubicBezTo>
                  <a:cubicBezTo>
                    <a:pt x="2279" y="5775"/>
                    <a:pt x="2496" y="5748"/>
                    <a:pt x="2686" y="5721"/>
                  </a:cubicBezTo>
                  <a:cubicBezTo>
                    <a:pt x="3825" y="5477"/>
                    <a:pt x="4693" y="4799"/>
                    <a:pt x="5154" y="3687"/>
                  </a:cubicBezTo>
                  <a:cubicBezTo>
                    <a:pt x="5209" y="3605"/>
                    <a:pt x="5236" y="3551"/>
                    <a:pt x="5290" y="3524"/>
                  </a:cubicBezTo>
                  <a:cubicBezTo>
                    <a:pt x="5425" y="3443"/>
                    <a:pt x="5615" y="3388"/>
                    <a:pt x="5778" y="3307"/>
                  </a:cubicBezTo>
                  <a:close/>
                  <a:moveTo>
                    <a:pt x="8752" y="675"/>
                  </a:moveTo>
                  <a:cubicBezTo>
                    <a:pt x="8835" y="675"/>
                    <a:pt x="8922" y="693"/>
                    <a:pt x="9006" y="730"/>
                  </a:cubicBezTo>
                  <a:cubicBezTo>
                    <a:pt x="9331" y="866"/>
                    <a:pt x="9413" y="1273"/>
                    <a:pt x="9169" y="1544"/>
                  </a:cubicBezTo>
                  <a:cubicBezTo>
                    <a:pt x="9087" y="1680"/>
                    <a:pt x="9033" y="1788"/>
                    <a:pt x="9033" y="1924"/>
                  </a:cubicBezTo>
                  <a:cubicBezTo>
                    <a:pt x="9006" y="2493"/>
                    <a:pt x="9033" y="3036"/>
                    <a:pt x="9223" y="3551"/>
                  </a:cubicBezTo>
                  <a:cubicBezTo>
                    <a:pt x="9358" y="3931"/>
                    <a:pt x="9603" y="4202"/>
                    <a:pt x="9955" y="4392"/>
                  </a:cubicBezTo>
                  <a:cubicBezTo>
                    <a:pt x="10308" y="4636"/>
                    <a:pt x="10498" y="5016"/>
                    <a:pt x="10389" y="5450"/>
                  </a:cubicBezTo>
                  <a:cubicBezTo>
                    <a:pt x="10362" y="5612"/>
                    <a:pt x="10416" y="5748"/>
                    <a:pt x="10552" y="5775"/>
                  </a:cubicBezTo>
                  <a:cubicBezTo>
                    <a:pt x="10580" y="5787"/>
                    <a:pt x="10610" y="5792"/>
                    <a:pt x="10639" y="5792"/>
                  </a:cubicBezTo>
                  <a:cubicBezTo>
                    <a:pt x="10751" y="5792"/>
                    <a:pt x="10862" y="5714"/>
                    <a:pt x="10905" y="5585"/>
                  </a:cubicBezTo>
                  <a:cubicBezTo>
                    <a:pt x="11040" y="5151"/>
                    <a:pt x="10932" y="4745"/>
                    <a:pt x="10660" y="4365"/>
                  </a:cubicBezTo>
                  <a:cubicBezTo>
                    <a:pt x="10579" y="4256"/>
                    <a:pt x="10498" y="4202"/>
                    <a:pt x="10416" y="4094"/>
                  </a:cubicBezTo>
                  <a:cubicBezTo>
                    <a:pt x="10628" y="3805"/>
                    <a:pt x="10921" y="3680"/>
                    <a:pt x="11238" y="3680"/>
                  </a:cubicBezTo>
                  <a:cubicBezTo>
                    <a:pt x="11368" y="3680"/>
                    <a:pt x="11503" y="3701"/>
                    <a:pt x="11637" y="3741"/>
                  </a:cubicBezTo>
                  <a:cubicBezTo>
                    <a:pt x="11691" y="3741"/>
                    <a:pt x="11800" y="3795"/>
                    <a:pt x="11908" y="3795"/>
                  </a:cubicBezTo>
                  <a:cubicBezTo>
                    <a:pt x="11964" y="3803"/>
                    <a:pt x="12018" y="3807"/>
                    <a:pt x="12071" y="3807"/>
                  </a:cubicBezTo>
                  <a:cubicBezTo>
                    <a:pt x="12382" y="3807"/>
                    <a:pt x="12653" y="3674"/>
                    <a:pt x="12885" y="3443"/>
                  </a:cubicBezTo>
                  <a:cubicBezTo>
                    <a:pt x="12993" y="3334"/>
                    <a:pt x="13102" y="3307"/>
                    <a:pt x="13183" y="3253"/>
                  </a:cubicBezTo>
                  <a:lnTo>
                    <a:pt x="13237" y="3280"/>
                  </a:lnTo>
                  <a:cubicBezTo>
                    <a:pt x="13156" y="3551"/>
                    <a:pt x="13047" y="3822"/>
                    <a:pt x="12993" y="4121"/>
                  </a:cubicBezTo>
                  <a:cubicBezTo>
                    <a:pt x="12912" y="4392"/>
                    <a:pt x="12857" y="4690"/>
                    <a:pt x="12776" y="5016"/>
                  </a:cubicBezTo>
                  <a:cubicBezTo>
                    <a:pt x="12722" y="5287"/>
                    <a:pt x="12586" y="5450"/>
                    <a:pt x="12315" y="5477"/>
                  </a:cubicBezTo>
                  <a:lnTo>
                    <a:pt x="12288" y="5477"/>
                  </a:lnTo>
                  <a:cubicBezTo>
                    <a:pt x="11664" y="5585"/>
                    <a:pt x="11339" y="5911"/>
                    <a:pt x="11230" y="6535"/>
                  </a:cubicBezTo>
                  <a:cubicBezTo>
                    <a:pt x="11230" y="6535"/>
                    <a:pt x="11203" y="6562"/>
                    <a:pt x="11203" y="6589"/>
                  </a:cubicBezTo>
                  <a:lnTo>
                    <a:pt x="6348" y="6589"/>
                  </a:lnTo>
                  <a:lnTo>
                    <a:pt x="6348" y="3171"/>
                  </a:lnTo>
                  <a:cubicBezTo>
                    <a:pt x="6755" y="3198"/>
                    <a:pt x="7189" y="3253"/>
                    <a:pt x="7595" y="3280"/>
                  </a:cubicBezTo>
                  <a:lnTo>
                    <a:pt x="7595" y="4012"/>
                  </a:lnTo>
                  <a:cubicBezTo>
                    <a:pt x="7595" y="4392"/>
                    <a:pt x="7677" y="4772"/>
                    <a:pt x="7812" y="5097"/>
                  </a:cubicBezTo>
                  <a:cubicBezTo>
                    <a:pt x="8084" y="5721"/>
                    <a:pt x="8626" y="6046"/>
                    <a:pt x="9250" y="6046"/>
                  </a:cubicBezTo>
                  <a:cubicBezTo>
                    <a:pt x="9440" y="6019"/>
                    <a:pt x="9575" y="5911"/>
                    <a:pt x="9575" y="5775"/>
                  </a:cubicBezTo>
                  <a:cubicBezTo>
                    <a:pt x="9575" y="5640"/>
                    <a:pt x="9467" y="5504"/>
                    <a:pt x="9304" y="5504"/>
                  </a:cubicBezTo>
                  <a:cubicBezTo>
                    <a:pt x="8545" y="5504"/>
                    <a:pt x="8274" y="5016"/>
                    <a:pt x="8192" y="4419"/>
                  </a:cubicBezTo>
                  <a:cubicBezTo>
                    <a:pt x="8084" y="3795"/>
                    <a:pt x="8192" y="3171"/>
                    <a:pt x="8328" y="2575"/>
                  </a:cubicBezTo>
                  <a:cubicBezTo>
                    <a:pt x="8382" y="2358"/>
                    <a:pt x="8409" y="2195"/>
                    <a:pt x="8463" y="1978"/>
                  </a:cubicBezTo>
                  <a:cubicBezTo>
                    <a:pt x="8490" y="1815"/>
                    <a:pt x="8490" y="1680"/>
                    <a:pt x="8355" y="1544"/>
                  </a:cubicBezTo>
                  <a:cubicBezTo>
                    <a:pt x="8192" y="1354"/>
                    <a:pt x="8192" y="1083"/>
                    <a:pt x="8355" y="866"/>
                  </a:cubicBezTo>
                  <a:cubicBezTo>
                    <a:pt x="8444" y="741"/>
                    <a:pt x="8592" y="675"/>
                    <a:pt x="8752" y="675"/>
                  </a:cubicBezTo>
                  <a:close/>
                  <a:moveTo>
                    <a:pt x="13780" y="3198"/>
                  </a:moveTo>
                  <a:cubicBezTo>
                    <a:pt x="14268" y="3334"/>
                    <a:pt x="14648" y="3605"/>
                    <a:pt x="14919" y="4066"/>
                  </a:cubicBezTo>
                  <a:cubicBezTo>
                    <a:pt x="15163" y="4419"/>
                    <a:pt x="15217" y="4826"/>
                    <a:pt x="15163" y="5287"/>
                  </a:cubicBezTo>
                  <a:cubicBezTo>
                    <a:pt x="15136" y="5585"/>
                    <a:pt x="15054" y="5857"/>
                    <a:pt x="14946" y="6128"/>
                  </a:cubicBezTo>
                  <a:cubicBezTo>
                    <a:pt x="14837" y="6426"/>
                    <a:pt x="14593" y="6589"/>
                    <a:pt x="14214" y="6589"/>
                  </a:cubicBezTo>
                  <a:lnTo>
                    <a:pt x="11745" y="6589"/>
                  </a:lnTo>
                  <a:cubicBezTo>
                    <a:pt x="11772" y="6263"/>
                    <a:pt x="11935" y="6046"/>
                    <a:pt x="12234" y="5992"/>
                  </a:cubicBezTo>
                  <a:cubicBezTo>
                    <a:pt x="12315" y="5965"/>
                    <a:pt x="12423" y="5965"/>
                    <a:pt x="12478" y="5911"/>
                  </a:cubicBezTo>
                  <a:cubicBezTo>
                    <a:pt x="12885" y="5829"/>
                    <a:pt x="13129" y="5558"/>
                    <a:pt x="13237" y="5151"/>
                  </a:cubicBezTo>
                  <a:cubicBezTo>
                    <a:pt x="13400" y="4528"/>
                    <a:pt x="13536" y="3958"/>
                    <a:pt x="13698" y="3388"/>
                  </a:cubicBezTo>
                  <a:cubicBezTo>
                    <a:pt x="13725" y="3334"/>
                    <a:pt x="13725" y="3280"/>
                    <a:pt x="13780" y="3198"/>
                  </a:cubicBezTo>
                  <a:close/>
                  <a:moveTo>
                    <a:pt x="14593" y="7131"/>
                  </a:moveTo>
                  <a:cubicBezTo>
                    <a:pt x="15000" y="7131"/>
                    <a:pt x="15326" y="7267"/>
                    <a:pt x="15570" y="7647"/>
                  </a:cubicBezTo>
                  <a:lnTo>
                    <a:pt x="814" y="7647"/>
                  </a:lnTo>
                  <a:cubicBezTo>
                    <a:pt x="1059" y="7348"/>
                    <a:pt x="1330" y="7131"/>
                    <a:pt x="1710" y="7131"/>
                  </a:cubicBezTo>
                  <a:close/>
                  <a:moveTo>
                    <a:pt x="14756" y="8216"/>
                  </a:moveTo>
                  <a:cubicBezTo>
                    <a:pt x="14593" y="8460"/>
                    <a:pt x="14431" y="8677"/>
                    <a:pt x="14187" y="8840"/>
                  </a:cubicBezTo>
                  <a:cubicBezTo>
                    <a:pt x="13807" y="9111"/>
                    <a:pt x="13400" y="9274"/>
                    <a:pt x="12885" y="9274"/>
                  </a:cubicBezTo>
                  <a:cubicBezTo>
                    <a:pt x="10805" y="9274"/>
                    <a:pt x="8750" y="9262"/>
                    <a:pt x="6686" y="9262"/>
                  </a:cubicBezTo>
                  <a:cubicBezTo>
                    <a:pt x="5655" y="9262"/>
                    <a:pt x="4621" y="9265"/>
                    <a:pt x="3581" y="9274"/>
                  </a:cubicBezTo>
                  <a:cubicBezTo>
                    <a:pt x="3546" y="9276"/>
                    <a:pt x="3512" y="9276"/>
                    <a:pt x="3478" y="9276"/>
                  </a:cubicBezTo>
                  <a:cubicBezTo>
                    <a:pt x="2906" y="9276"/>
                    <a:pt x="2470" y="9062"/>
                    <a:pt x="2035" y="8677"/>
                  </a:cubicBezTo>
                  <a:cubicBezTo>
                    <a:pt x="1899" y="8569"/>
                    <a:pt x="1764" y="8406"/>
                    <a:pt x="1628" y="8216"/>
                  </a:cubicBezTo>
                  <a:close/>
                  <a:moveTo>
                    <a:pt x="13102" y="9817"/>
                  </a:moveTo>
                  <a:cubicBezTo>
                    <a:pt x="13291" y="11064"/>
                    <a:pt x="13536" y="12339"/>
                    <a:pt x="13780" y="13533"/>
                  </a:cubicBezTo>
                  <a:lnTo>
                    <a:pt x="2632" y="13533"/>
                  </a:lnTo>
                  <a:cubicBezTo>
                    <a:pt x="2849" y="12285"/>
                    <a:pt x="3093" y="11064"/>
                    <a:pt x="3337" y="9817"/>
                  </a:cubicBezTo>
                  <a:close/>
                  <a:moveTo>
                    <a:pt x="13834" y="14129"/>
                  </a:moveTo>
                  <a:lnTo>
                    <a:pt x="13834" y="15187"/>
                  </a:lnTo>
                  <a:lnTo>
                    <a:pt x="11176" y="15187"/>
                  </a:lnTo>
                  <a:lnTo>
                    <a:pt x="11176" y="14970"/>
                  </a:lnTo>
                  <a:cubicBezTo>
                    <a:pt x="11176" y="14753"/>
                    <a:pt x="11067" y="14672"/>
                    <a:pt x="10850" y="14672"/>
                  </a:cubicBezTo>
                  <a:lnTo>
                    <a:pt x="5670" y="14672"/>
                  </a:lnTo>
                  <a:cubicBezTo>
                    <a:pt x="5344" y="14672"/>
                    <a:pt x="5263" y="14699"/>
                    <a:pt x="5263" y="15079"/>
                  </a:cubicBezTo>
                  <a:lnTo>
                    <a:pt x="5263" y="15187"/>
                  </a:lnTo>
                  <a:lnTo>
                    <a:pt x="2577" y="15187"/>
                  </a:lnTo>
                  <a:lnTo>
                    <a:pt x="2577" y="14129"/>
                  </a:lnTo>
                  <a:close/>
                  <a:moveTo>
                    <a:pt x="2123" y="0"/>
                  </a:moveTo>
                  <a:cubicBezTo>
                    <a:pt x="1831" y="0"/>
                    <a:pt x="1552" y="167"/>
                    <a:pt x="1357" y="459"/>
                  </a:cubicBezTo>
                  <a:cubicBezTo>
                    <a:pt x="1113" y="866"/>
                    <a:pt x="869" y="1273"/>
                    <a:pt x="625" y="1680"/>
                  </a:cubicBezTo>
                  <a:cubicBezTo>
                    <a:pt x="353" y="2086"/>
                    <a:pt x="408" y="2520"/>
                    <a:pt x="814" y="2792"/>
                  </a:cubicBezTo>
                  <a:cubicBezTo>
                    <a:pt x="1221" y="3063"/>
                    <a:pt x="1628" y="3307"/>
                    <a:pt x="2035" y="3578"/>
                  </a:cubicBezTo>
                  <a:cubicBezTo>
                    <a:pt x="2116" y="3605"/>
                    <a:pt x="2144" y="3605"/>
                    <a:pt x="2171" y="3632"/>
                  </a:cubicBezTo>
                  <a:cubicBezTo>
                    <a:pt x="1357" y="4500"/>
                    <a:pt x="1194" y="5450"/>
                    <a:pt x="1655" y="6535"/>
                  </a:cubicBezTo>
                  <a:cubicBezTo>
                    <a:pt x="842" y="6616"/>
                    <a:pt x="272" y="7077"/>
                    <a:pt x="82" y="7782"/>
                  </a:cubicBezTo>
                  <a:cubicBezTo>
                    <a:pt x="1" y="7972"/>
                    <a:pt x="109" y="8162"/>
                    <a:pt x="353" y="8162"/>
                  </a:cubicBezTo>
                  <a:lnTo>
                    <a:pt x="814" y="8162"/>
                  </a:lnTo>
                  <a:cubicBezTo>
                    <a:pt x="923" y="8162"/>
                    <a:pt x="977" y="8162"/>
                    <a:pt x="1031" y="8243"/>
                  </a:cubicBezTo>
                  <a:cubicBezTo>
                    <a:pt x="1357" y="8867"/>
                    <a:pt x="1845" y="9301"/>
                    <a:pt x="2442" y="9573"/>
                  </a:cubicBezTo>
                  <a:cubicBezTo>
                    <a:pt x="2550" y="9654"/>
                    <a:pt x="2605" y="9681"/>
                    <a:pt x="2713" y="9708"/>
                  </a:cubicBezTo>
                  <a:cubicBezTo>
                    <a:pt x="2550" y="10657"/>
                    <a:pt x="2388" y="11553"/>
                    <a:pt x="2198" y="12448"/>
                  </a:cubicBezTo>
                  <a:cubicBezTo>
                    <a:pt x="2144" y="12909"/>
                    <a:pt x="2008" y="13343"/>
                    <a:pt x="1981" y="13804"/>
                  </a:cubicBezTo>
                  <a:cubicBezTo>
                    <a:pt x="1927" y="14373"/>
                    <a:pt x="1981" y="14862"/>
                    <a:pt x="1981" y="15404"/>
                  </a:cubicBezTo>
                  <a:cubicBezTo>
                    <a:pt x="1981" y="15621"/>
                    <a:pt x="2062" y="15730"/>
                    <a:pt x="2279" y="15730"/>
                  </a:cubicBezTo>
                  <a:lnTo>
                    <a:pt x="5425" y="15730"/>
                  </a:lnTo>
                  <a:cubicBezTo>
                    <a:pt x="5642" y="15730"/>
                    <a:pt x="5724" y="15621"/>
                    <a:pt x="5724" y="15404"/>
                  </a:cubicBezTo>
                  <a:lnTo>
                    <a:pt x="5724" y="15187"/>
                  </a:lnTo>
                  <a:lnTo>
                    <a:pt x="10579" y="15187"/>
                  </a:lnTo>
                  <a:lnTo>
                    <a:pt x="10579" y="15404"/>
                  </a:lnTo>
                  <a:cubicBezTo>
                    <a:pt x="10579" y="15621"/>
                    <a:pt x="10688" y="15730"/>
                    <a:pt x="10877" y="15730"/>
                  </a:cubicBezTo>
                  <a:lnTo>
                    <a:pt x="14051" y="15730"/>
                  </a:lnTo>
                  <a:cubicBezTo>
                    <a:pt x="14241" y="15730"/>
                    <a:pt x="14349" y="15621"/>
                    <a:pt x="14349" y="15404"/>
                  </a:cubicBezTo>
                  <a:lnTo>
                    <a:pt x="14349" y="14699"/>
                  </a:lnTo>
                  <a:cubicBezTo>
                    <a:pt x="14349" y="14373"/>
                    <a:pt x="14376" y="14048"/>
                    <a:pt x="14349" y="13750"/>
                  </a:cubicBezTo>
                  <a:cubicBezTo>
                    <a:pt x="14187" y="12827"/>
                    <a:pt x="13997" y="11959"/>
                    <a:pt x="13834" y="11037"/>
                  </a:cubicBezTo>
                  <a:cubicBezTo>
                    <a:pt x="13780" y="10630"/>
                    <a:pt x="13671" y="10196"/>
                    <a:pt x="13617" y="9762"/>
                  </a:cubicBezTo>
                  <a:cubicBezTo>
                    <a:pt x="13671" y="9708"/>
                    <a:pt x="13698" y="9708"/>
                    <a:pt x="13590" y="9654"/>
                  </a:cubicBezTo>
                  <a:cubicBezTo>
                    <a:pt x="14132" y="9410"/>
                    <a:pt x="14593" y="9111"/>
                    <a:pt x="14919" y="8623"/>
                  </a:cubicBezTo>
                  <a:cubicBezTo>
                    <a:pt x="15054" y="8488"/>
                    <a:pt x="15136" y="8243"/>
                    <a:pt x="15271" y="8189"/>
                  </a:cubicBezTo>
                  <a:cubicBezTo>
                    <a:pt x="15337" y="8146"/>
                    <a:pt x="15406" y="8133"/>
                    <a:pt x="15480" y="8133"/>
                  </a:cubicBezTo>
                  <a:cubicBezTo>
                    <a:pt x="15590" y="8133"/>
                    <a:pt x="15711" y="8162"/>
                    <a:pt x="15841" y="8162"/>
                  </a:cubicBezTo>
                  <a:cubicBezTo>
                    <a:pt x="16085" y="8162"/>
                    <a:pt x="16167" y="7972"/>
                    <a:pt x="16112" y="7782"/>
                  </a:cubicBezTo>
                  <a:cubicBezTo>
                    <a:pt x="15950" y="7294"/>
                    <a:pt x="15678" y="6942"/>
                    <a:pt x="15217" y="6697"/>
                  </a:cubicBezTo>
                  <a:cubicBezTo>
                    <a:pt x="15190" y="6670"/>
                    <a:pt x="15136" y="6670"/>
                    <a:pt x="15082" y="6616"/>
                  </a:cubicBezTo>
                  <a:cubicBezTo>
                    <a:pt x="15434" y="6209"/>
                    <a:pt x="15516" y="5748"/>
                    <a:pt x="15570" y="5260"/>
                  </a:cubicBezTo>
                  <a:cubicBezTo>
                    <a:pt x="15705" y="3985"/>
                    <a:pt x="14946" y="2900"/>
                    <a:pt x="13698" y="2629"/>
                  </a:cubicBezTo>
                  <a:cubicBezTo>
                    <a:pt x="13537" y="2595"/>
                    <a:pt x="13382" y="2574"/>
                    <a:pt x="13231" y="2574"/>
                  </a:cubicBezTo>
                  <a:cubicBezTo>
                    <a:pt x="12900" y="2574"/>
                    <a:pt x="12595" y="2675"/>
                    <a:pt x="12315" y="2954"/>
                  </a:cubicBezTo>
                  <a:cubicBezTo>
                    <a:pt x="12194" y="3055"/>
                    <a:pt x="12044" y="3111"/>
                    <a:pt x="11897" y="3111"/>
                  </a:cubicBezTo>
                  <a:cubicBezTo>
                    <a:pt x="11845" y="3111"/>
                    <a:pt x="11794" y="3104"/>
                    <a:pt x="11745" y="3090"/>
                  </a:cubicBezTo>
                  <a:cubicBezTo>
                    <a:pt x="11563" y="3057"/>
                    <a:pt x="11386" y="3039"/>
                    <a:pt x="11215" y="3039"/>
                  </a:cubicBezTo>
                  <a:cubicBezTo>
                    <a:pt x="10670" y="3039"/>
                    <a:pt x="10184" y="3225"/>
                    <a:pt x="9792" y="3741"/>
                  </a:cubicBezTo>
                  <a:cubicBezTo>
                    <a:pt x="9738" y="3578"/>
                    <a:pt x="9630" y="3470"/>
                    <a:pt x="9575" y="3334"/>
                  </a:cubicBezTo>
                  <a:cubicBezTo>
                    <a:pt x="9358" y="2900"/>
                    <a:pt x="9331" y="2412"/>
                    <a:pt x="9358" y="1951"/>
                  </a:cubicBezTo>
                  <a:cubicBezTo>
                    <a:pt x="9358" y="1924"/>
                    <a:pt x="9413" y="1842"/>
                    <a:pt x="9440" y="1815"/>
                  </a:cubicBezTo>
                  <a:cubicBezTo>
                    <a:pt x="9765" y="1327"/>
                    <a:pt x="9738" y="757"/>
                    <a:pt x="9331" y="378"/>
                  </a:cubicBezTo>
                  <a:cubicBezTo>
                    <a:pt x="9124" y="198"/>
                    <a:pt x="8867" y="110"/>
                    <a:pt x="8607" y="110"/>
                  </a:cubicBezTo>
                  <a:cubicBezTo>
                    <a:pt x="8358" y="110"/>
                    <a:pt x="8106" y="191"/>
                    <a:pt x="7894" y="350"/>
                  </a:cubicBezTo>
                  <a:cubicBezTo>
                    <a:pt x="7514" y="730"/>
                    <a:pt x="7406" y="1300"/>
                    <a:pt x="7704" y="1788"/>
                  </a:cubicBezTo>
                  <a:cubicBezTo>
                    <a:pt x="7731" y="1815"/>
                    <a:pt x="7785" y="1869"/>
                    <a:pt x="7785" y="1924"/>
                  </a:cubicBezTo>
                  <a:cubicBezTo>
                    <a:pt x="7704" y="2195"/>
                    <a:pt x="7677" y="2466"/>
                    <a:pt x="7595" y="2737"/>
                  </a:cubicBezTo>
                  <a:cubicBezTo>
                    <a:pt x="7231" y="2649"/>
                    <a:pt x="6870" y="2601"/>
                    <a:pt x="6515" y="2601"/>
                  </a:cubicBezTo>
                  <a:cubicBezTo>
                    <a:pt x="5997" y="2601"/>
                    <a:pt x="5490" y="2702"/>
                    <a:pt x="4992" y="2927"/>
                  </a:cubicBezTo>
                  <a:cubicBezTo>
                    <a:pt x="4558" y="2059"/>
                    <a:pt x="3798" y="1544"/>
                    <a:pt x="2903" y="1273"/>
                  </a:cubicBezTo>
                  <a:lnTo>
                    <a:pt x="2903" y="1191"/>
                  </a:lnTo>
                  <a:cubicBezTo>
                    <a:pt x="3066" y="730"/>
                    <a:pt x="2903" y="296"/>
                    <a:pt x="2469" y="79"/>
                  </a:cubicBezTo>
                  <a:cubicBezTo>
                    <a:pt x="2354" y="26"/>
                    <a:pt x="2238" y="0"/>
                    <a:pt x="2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104679" y="2244932"/>
              <a:ext cx="184170" cy="77270"/>
            </a:xfrm>
            <a:custGeom>
              <a:avLst/>
              <a:gdLst/>
              <a:ahLst/>
              <a:cxnLst/>
              <a:rect l="l" t="t" r="r" b="b"/>
              <a:pathLst>
                <a:path w="6402" h="2686" extrusionOk="0">
                  <a:moveTo>
                    <a:pt x="5913" y="543"/>
                  </a:moveTo>
                  <a:lnTo>
                    <a:pt x="5913" y="2143"/>
                  </a:lnTo>
                  <a:lnTo>
                    <a:pt x="543" y="2143"/>
                  </a:lnTo>
                  <a:lnTo>
                    <a:pt x="543" y="543"/>
                  </a:lnTo>
                  <a:close/>
                  <a:moveTo>
                    <a:pt x="353" y="0"/>
                  </a:moveTo>
                  <a:cubicBezTo>
                    <a:pt x="109" y="0"/>
                    <a:pt x="0" y="82"/>
                    <a:pt x="0" y="353"/>
                  </a:cubicBezTo>
                  <a:lnTo>
                    <a:pt x="0" y="2306"/>
                  </a:lnTo>
                  <a:cubicBezTo>
                    <a:pt x="0" y="2604"/>
                    <a:pt x="109" y="2685"/>
                    <a:pt x="380" y="2685"/>
                  </a:cubicBezTo>
                  <a:lnTo>
                    <a:pt x="6049" y="2685"/>
                  </a:lnTo>
                  <a:cubicBezTo>
                    <a:pt x="6347" y="2685"/>
                    <a:pt x="6402" y="2577"/>
                    <a:pt x="6402" y="2306"/>
                  </a:cubicBezTo>
                  <a:lnTo>
                    <a:pt x="6402" y="353"/>
                  </a:lnTo>
                  <a:cubicBezTo>
                    <a:pt x="6402" y="109"/>
                    <a:pt x="6347" y="0"/>
                    <a:pt x="60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1304438" y="2245709"/>
              <a:ext cx="62425" cy="77270"/>
            </a:xfrm>
            <a:custGeom>
              <a:avLst/>
              <a:gdLst/>
              <a:ahLst/>
              <a:cxnLst/>
              <a:rect l="l" t="t" r="r" b="b"/>
              <a:pathLst>
                <a:path w="2170" h="2686" extrusionOk="0">
                  <a:moveTo>
                    <a:pt x="1627" y="516"/>
                  </a:moveTo>
                  <a:lnTo>
                    <a:pt x="1627" y="1031"/>
                  </a:lnTo>
                  <a:lnTo>
                    <a:pt x="597" y="1031"/>
                  </a:lnTo>
                  <a:lnTo>
                    <a:pt x="597" y="516"/>
                  </a:lnTo>
                  <a:close/>
                  <a:moveTo>
                    <a:pt x="1627" y="1601"/>
                  </a:moveTo>
                  <a:lnTo>
                    <a:pt x="1627" y="2116"/>
                  </a:lnTo>
                  <a:lnTo>
                    <a:pt x="597" y="2116"/>
                  </a:lnTo>
                  <a:lnTo>
                    <a:pt x="597" y="1601"/>
                  </a:lnTo>
                  <a:close/>
                  <a:moveTo>
                    <a:pt x="353" y="0"/>
                  </a:moveTo>
                  <a:cubicBezTo>
                    <a:pt x="109" y="0"/>
                    <a:pt x="0" y="109"/>
                    <a:pt x="0" y="353"/>
                  </a:cubicBezTo>
                  <a:lnTo>
                    <a:pt x="0" y="2360"/>
                  </a:lnTo>
                  <a:cubicBezTo>
                    <a:pt x="0" y="2577"/>
                    <a:pt x="109" y="2686"/>
                    <a:pt x="353" y="2686"/>
                  </a:cubicBezTo>
                  <a:lnTo>
                    <a:pt x="1844" y="2686"/>
                  </a:lnTo>
                  <a:cubicBezTo>
                    <a:pt x="2061" y="2686"/>
                    <a:pt x="2170" y="2577"/>
                    <a:pt x="2170" y="2360"/>
                  </a:cubicBezTo>
                  <a:lnTo>
                    <a:pt x="2170" y="1329"/>
                  </a:lnTo>
                  <a:lnTo>
                    <a:pt x="2170" y="353"/>
                  </a:lnTo>
                  <a:cubicBezTo>
                    <a:pt x="2170" y="109"/>
                    <a:pt x="2061" y="0"/>
                    <a:pt x="18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17"/>
          <p:cNvGrpSpPr/>
          <p:nvPr/>
        </p:nvGrpSpPr>
        <p:grpSpPr>
          <a:xfrm>
            <a:off x="2786112" y="1879012"/>
            <a:ext cx="366875" cy="403450"/>
            <a:chOff x="2718899" y="1971450"/>
            <a:chExt cx="366875" cy="403450"/>
          </a:xfrm>
        </p:grpSpPr>
        <p:grpSp>
          <p:nvGrpSpPr>
            <p:cNvPr id="251" name="Google Shape;251;p17"/>
            <p:cNvGrpSpPr/>
            <p:nvPr/>
          </p:nvGrpSpPr>
          <p:grpSpPr>
            <a:xfrm>
              <a:off x="2718899" y="1971450"/>
              <a:ext cx="366875" cy="403450"/>
              <a:chOff x="2718899" y="1971456"/>
              <a:chExt cx="366875" cy="403450"/>
            </a:xfrm>
          </p:grpSpPr>
          <p:sp>
            <p:nvSpPr>
              <p:cNvPr id="252" name="Google Shape;252;p17"/>
              <p:cNvSpPr/>
              <p:nvPr/>
            </p:nvSpPr>
            <p:spPr>
              <a:xfrm>
                <a:off x="2718899" y="1971456"/>
                <a:ext cx="355350" cy="403450"/>
              </a:xfrm>
              <a:custGeom>
                <a:avLst/>
                <a:gdLst/>
                <a:ahLst/>
                <a:cxnLst/>
                <a:rect l="l" t="t" r="r" b="b"/>
                <a:pathLst>
                  <a:path w="14214" h="16138" extrusionOk="0">
                    <a:moveTo>
                      <a:pt x="7270" y="521"/>
                    </a:moveTo>
                    <a:cubicBezTo>
                      <a:pt x="7460" y="521"/>
                      <a:pt x="7622" y="575"/>
                      <a:pt x="7839" y="602"/>
                    </a:cubicBezTo>
                    <a:cubicBezTo>
                      <a:pt x="8979" y="928"/>
                      <a:pt x="9765" y="1958"/>
                      <a:pt x="9792" y="3152"/>
                    </a:cubicBezTo>
                    <a:cubicBezTo>
                      <a:pt x="9792" y="3396"/>
                      <a:pt x="9765" y="3586"/>
                      <a:pt x="9792" y="3803"/>
                    </a:cubicBezTo>
                    <a:cubicBezTo>
                      <a:pt x="9847" y="3993"/>
                      <a:pt x="9928" y="4210"/>
                      <a:pt x="10009" y="4399"/>
                    </a:cubicBezTo>
                    <a:cubicBezTo>
                      <a:pt x="9684" y="4508"/>
                      <a:pt x="9575" y="4725"/>
                      <a:pt x="9386" y="4915"/>
                    </a:cubicBezTo>
                    <a:cubicBezTo>
                      <a:pt x="9169" y="5457"/>
                      <a:pt x="8707" y="5728"/>
                      <a:pt x="8138" y="5810"/>
                    </a:cubicBezTo>
                    <a:cubicBezTo>
                      <a:pt x="7819" y="5855"/>
                      <a:pt x="7483" y="5892"/>
                      <a:pt x="7149" y="5892"/>
                    </a:cubicBezTo>
                    <a:cubicBezTo>
                      <a:pt x="6887" y="5892"/>
                      <a:pt x="6626" y="5870"/>
                      <a:pt x="6375" y="5810"/>
                    </a:cubicBezTo>
                    <a:cubicBezTo>
                      <a:pt x="5317" y="5539"/>
                      <a:pt x="4693" y="4861"/>
                      <a:pt x="4476" y="3776"/>
                    </a:cubicBezTo>
                    <a:cubicBezTo>
                      <a:pt x="4232" y="2555"/>
                      <a:pt x="4856" y="1334"/>
                      <a:pt x="5968" y="792"/>
                    </a:cubicBezTo>
                    <a:cubicBezTo>
                      <a:pt x="6049" y="738"/>
                      <a:pt x="6104" y="711"/>
                      <a:pt x="6212" y="683"/>
                    </a:cubicBezTo>
                    <a:lnTo>
                      <a:pt x="6212" y="683"/>
                    </a:lnTo>
                    <a:cubicBezTo>
                      <a:pt x="6049" y="1009"/>
                      <a:pt x="5995" y="1334"/>
                      <a:pt x="6076" y="1633"/>
                    </a:cubicBezTo>
                    <a:cubicBezTo>
                      <a:pt x="6212" y="2230"/>
                      <a:pt x="6782" y="2691"/>
                      <a:pt x="7405" y="2691"/>
                    </a:cubicBezTo>
                    <a:cubicBezTo>
                      <a:pt x="7839" y="2691"/>
                      <a:pt x="8165" y="2338"/>
                      <a:pt x="8219" y="1931"/>
                    </a:cubicBezTo>
                    <a:cubicBezTo>
                      <a:pt x="8246" y="1524"/>
                      <a:pt x="7948" y="1145"/>
                      <a:pt x="7541" y="1090"/>
                    </a:cubicBezTo>
                    <a:cubicBezTo>
                      <a:pt x="7506" y="1086"/>
                      <a:pt x="7473" y="1084"/>
                      <a:pt x="7442" y="1084"/>
                    </a:cubicBezTo>
                    <a:cubicBezTo>
                      <a:pt x="7283" y="1084"/>
                      <a:pt x="7184" y="1144"/>
                      <a:pt x="7161" y="1280"/>
                    </a:cubicBezTo>
                    <a:cubicBezTo>
                      <a:pt x="7134" y="1416"/>
                      <a:pt x="7216" y="1551"/>
                      <a:pt x="7433" y="1606"/>
                    </a:cubicBezTo>
                    <a:cubicBezTo>
                      <a:pt x="7568" y="1606"/>
                      <a:pt x="7650" y="1741"/>
                      <a:pt x="7650" y="1877"/>
                    </a:cubicBezTo>
                    <a:cubicBezTo>
                      <a:pt x="7650" y="2013"/>
                      <a:pt x="7541" y="2094"/>
                      <a:pt x="7351" y="2094"/>
                    </a:cubicBezTo>
                    <a:cubicBezTo>
                      <a:pt x="6944" y="2094"/>
                      <a:pt x="6619" y="1768"/>
                      <a:pt x="6592" y="1362"/>
                    </a:cubicBezTo>
                    <a:cubicBezTo>
                      <a:pt x="6538" y="955"/>
                      <a:pt x="6863" y="548"/>
                      <a:pt x="7270" y="521"/>
                    </a:cubicBezTo>
                    <a:close/>
                    <a:moveTo>
                      <a:pt x="1438" y="3280"/>
                    </a:moveTo>
                    <a:cubicBezTo>
                      <a:pt x="1637" y="3280"/>
                      <a:pt x="1838" y="3362"/>
                      <a:pt x="2008" y="3531"/>
                    </a:cubicBezTo>
                    <a:cubicBezTo>
                      <a:pt x="2333" y="3830"/>
                      <a:pt x="2306" y="4372"/>
                      <a:pt x="1954" y="4671"/>
                    </a:cubicBezTo>
                    <a:cubicBezTo>
                      <a:pt x="1737" y="4888"/>
                      <a:pt x="1737" y="4969"/>
                      <a:pt x="1926" y="5213"/>
                    </a:cubicBezTo>
                    <a:cubicBezTo>
                      <a:pt x="2333" y="5620"/>
                      <a:pt x="2360" y="6135"/>
                      <a:pt x="2279" y="6651"/>
                    </a:cubicBezTo>
                    <a:cubicBezTo>
                      <a:pt x="2279" y="6786"/>
                      <a:pt x="2225" y="6868"/>
                      <a:pt x="2360" y="6976"/>
                    </a:cubicBezTo>
                    <a:cubicBezTo>
                      <a:pt x="2436" y="7027"/>
                      <a:pt x="2494" y="7048"/>
                      <a:pt x="2548" y="7048"/>
                    </a:cubicBezTo>
                    <a:cubicBezTo>
                      <a:pt x="2611" y="7048"/>
                      <a:pt x="2668" y="7020"/>
                      <a:pt x="2740" y="6976"/>
                    </a:cubicBezTo>
                    <a:cubicBezTo>
                      <a:pt x="3310" y="6678"/>
                      <a:pt x="3934" y="6542"/>
                      <a:pt x="4585" y="6434"/>
                    </a:cubicBezTo>
                    <a:cubicBezTo>
                      <a:pt x="4883" y="6379"/>
                      <a:pt x="5208" y="6325"/>
                      <a:pt x="5561" y="6298"/>
                    </a:cubicBezTo>
                    <a:cubicBezTo>
                      <a:pt x="5609" y="6290"/>
                      <a:pt x="5656" y="6287"/>
                      <a:pt x="5703" y="6287"/>
                    </a:cubicBezTo>
                    <a:cubicBezTo>
                      <a:pt x="5817" y="6287"/>
                      <a:pt x="5926" y="6306"/>
                      <a:pt x="6022" y="6325"/>
                    </a:cubicBezTo>
                    <a:cubicBezTo>
                      <a:pt x="6443" y="6451"/>
                      <a:pt x="6856" y="6505"/>
                      <a:pt x="7269" y="6505"/>
                    </a:cubicBezTo>
                    <a:cubicBezTo>
                      <a:pt x="7656" y="6505"/>
                      <a:pt x="8043" y="6458"/>
                      <a:pt x="8436" y="6379"/>
                    </a:cubicBezTo>
                    <a:cubicBezTo>
                      <a:pt x="8558" y="6352"/>
                      <a:pt x="8667" y="6339"/>
                      <a:pt x="8775" y="6339"/>
                    </a:cubicBezTo>
                    <a:cubicBezTo>
                      <a:pt x="8884" y="6339"/>
                      <a:pt x="8992" y="6352"/>
                      <a:pt x="9114" y="6379"/>
                    </a:cubicBezTo>
                    <a:cubicBezTo>
                      <a:pt x="9738" y="6461"/>
                      <a:pt x="10335" y="6596"/>
                      <a:pt x="10904" y="6732"/>
                    </a:cubicBezTo>
                    <a:cubicBezTo>
                      <a:pt x="11094" y="6786"/>
                      <a:pt x="11284" y="6868"/>
                      <a:pt x="11474" y="6976"/>
                    </a:cubicBezTo>
                    <a:cubicBezTo>
                      <a:pt x="11525" y="6993"/>
                      <a:pt x="11596" y="7031"/>
                      <a:pt x="11670" y="7031"/>
                    </a:cubicBezTo>
                    <a:cubicBezTo>
                      <a:pt x="11714" y="7031"/>
                      <a:pt x="11759" y="7017"/>
                      <a:pt x="11800" y="6976"/>
                    </a:cubicBezTo>
                    <a:cubicBezTo>
                      <a:pt x="11908" y="6868"/>
                      <a:pt x="11935" y="6786"/>
                      <a:pt x="11908" y="6651"/>
                    </a:cubicBezTo>
                    <a:cubicBezTo>
                      <a:pt x="11908" y="6515"/>
                      <a:pt x="11854" y="6325"/>
                      <a:pt x="11854" y="6190"/>
                    </a:cubicBezTo>
                    <a:cubicBezTo>
                      <a:pt x="11854" y="5837"/>
                      <a:pt x="11962" y="5484"/>
                      <a:pt x="12234" y="5213"/>
                    </a:cubicBezTo>
                    <a:cubicBezTo>
                      <a:pt x="12451" y="5023"/>
                      <a:pt x="12423" y="4915"/>
                      <a:pt x="12206" y="4725"/>
                    </a:cubicBezTo>
                    <a:cubicBezTo>
                      <a:pt x="11935" y="4481"/>
                      <a:pt x="11854" y="4101"/>
                      <a:pt x="11989" y="3776"/>
                    </a:cubicBezTo>
                    <a:cubicBezTo>
                      <a:pt x="12116" y="3471"/>
                      <a:pt x="12434" y="3285"/>
                      <a:pt x="12741" y="3285"/>
                    </a:cubicBezTo>
                    <a:cubicBezTo>
                      <a:pt x="12762" y="3285"/>
                      <a:pt x="12783" y="3286"/>
                      <a:pt x="12803" y="3287"/>
                    </a:cubicBezTo>
                    <a:cubicBezTo>
                      <a:pt x="13156" y="3314"/>
                      <a:pt x="13454" y="3586"/>
                      <a:pt x="13535" y="3938"/>
                    </a:cubicBezTo>
                    <a:cubicBezTo>
                      <a:pt x="13590" y="4237"/>
                      <a:pt x="13481" y="4508"/>
                      <a:pt x="13264" y="4725"/>
                    </a:cubicBezTo>
                    <a:cubicBezTo>
                      <a:pt x="13074" y="4806"/>
                      <a:pt x="13047" y="4942"/>
                      <a:pt x="13074" y="5132"/>
                    </a:cubicBezTo>
                    <a:cubicBezTo>
                      <a:pt x="13183" y="5837"/>
                      <a:pt x="13264" y="6569"/>
                      <a:pt x="13074" y="7302"/>
                    </a:cubicBezTo>
                    <a:cubicBezTo>
                      <a:pt x="12939" y="8007"/>
                      <a:pt x="12586" y="8305"/>
                      <a:pt x="11827" y="8387"/>
                    </a:cubicBezTo>
                    <a:cubicBezTo>
                      <a:pt x="11760" y="8389"/>
                      <a:pt x="11693" y="8391"/>
                      <a:pt x="11628" y="8391"/>
                    </a:cubicBezTo>
                    <a:cubicBezTo>
                      <a:pt x="11058" y="8391"/>
                      <a:pt x="10545" y="8288"/>
                      <a:pt x="10009" y="8142"/>
                    </a:cubicBezTo>
                    <a:cubicBezTo>
                      <a:pt x="9914" y="8113"/>
                      <a:pt x="9835" y="8098"/>
                      <a:pt x="9770" y="8098"/>
                    </a:cubicBezTo>
                    <a:cubicBezTo>
                      <a:pt x="9593" y="8098"/>
                      <a:pt x="9521" y="8211"/>
                      <a:pt x="9521" y="8468"/>
                    </a:cubicBezTo>
                    <a:lnTo>
                      <a:pt x="9521" y="9906"/>
                    </a:lnTo>
                    <a:lnTo>
                      <a:pt x="9521" y="9933"/>
                    </a:lnTo>
                    <a:cubicBezTo>
                      <a:pt x="7948" y="9933"/>
                      <a:pt x="6348" y="9933"/>
                      <a:pt x="4666" y="9987"/>
                    </a:cubicBezTo>
                    <a:lnTo>
                      <a:pt x="4666" y="9824"/>
                    </a:lnTo>
                    <a:lnTo>
                      <a:pt x="4666" y="8468"/>
                    </a:lnTo>
                    <a:cubicBezTo>
                      <a:pt x="4666" y="8256"/>
                      <a:pt x="4600" y="8143"/>
                      <a:pt x="4428" y="8143"/>
                    </a:cubicBezTo>
                    <a:cubicBezTo>
                      <a:pt x="4380" y="8143"/>
                      <a:pt x="4324" y="8152"/>
                      <a:pt x="4259" y="8170"/>
                    </a:cubicBezTo>
                    <a:cubicBezTo>
                      <a:pt x="3724" y="8316"/>
                      <a:pt x="3189" y="8418"/>
                      <a:pt x="2634" y="8418"/>
                    </a:cubicBezTo>
                    <a:cubicBezTo>
                      <a:pt x="2570" y="8418"/>
                      <a:pt x="2506" y="8417"/>
                      <a:pt x="2442" y="8414"/>
                    </a:cubicBezTo>
                    <a:cubicBezTo>
                      <a:pt x="1547" y="8332"/>
                      <a:pt x="1194" y="8007"/>
                      <a:pt x="1058" y="7139"/>
                    </a:cubicBezTo>
                    <a:cubicBezTo>
                      <a:pt x="950" y="6461"/>
                      <a:pt x="977" y="5783"/>
                      <a:pt x="1086" y="5159"/>
                    </a:cubicBezTo>
                    <a:cubicBezTo>
                      <a:pt x="1113" y="4969"/>
                      <a:pt x="1086" y="4833"/>
                      <a:pt x="923" y="4698"/>
                    </a:cubicBezTo>
                    <a:cubicBezTo>
                      <a:pt x="543" y="4399"/>
                      <a:pt x="543" y="3884"/>
                      <a:pt x="842" y="3559"/>
                    </a:cubicBezTo>
                    <a:cubicBezTo>
                      <a:pt x="1011" y="3376"/>
                      <a:pt x="1223" y="3280"/>
                      <a:pt x="1438" y="3280"/>
                    </a:cubicBezTo>
                    <a:close/>
                    <a:moveTo>
                      <a:pt x="9440" y="10475"/>
                    </a:moveTo>
                    <a:cubicBezTo>
                      <a:pt x="9114" y="11262"/>
                      <a:pt x="8789" y="11994"/>
                      <a:pt x="8165" y="12537"/>
                    </a:cubicBezTo>
                    <a:cubicBezTo>
                      <a:pt x="8138" y="12591"/>
                      <a:pt x="8084" y="12618"/>
                      <a:pt x="8002" y="12618"/>
                    </a:cubicBezTo>
                    <a:lnTo>
                      <a:pt x="6239" y="12618"/>
                    </a:lnTo>
                    <a:cubicBezTo>
                      <a:pt x="6185" y="12618"/>
                      <a:pt x="6104" y="12591"/>
                      <a:pt x="6049" y="12509"/>
                    </a:cubicBezTo>
                    <a:cubicBezTo>
                      <a:pt x="5561" y="12048"/>
                      <a:pt x="5263" y="11506"/>
                      <a:pt x="4991" y="10882"/>
                    </a:cubicBezTo>
                    <a:cubicBezTo>
                      <a:pt x="4910" y="10746"/>
                      <a:pt x="4883" y="10611"/>
                      <a:pt x="4829" y="10475"/>
                    </a:cubicBezTo>
                    <a:close/>
                    <a:moveTo>
                      <a:pt x="4232" y="10584"/>
                    </a:moveTo>
                    <a:cubicBezTo>
                      <a:pt x="4449" y="10990"/>
                      <a:pt x="4612" y="11424"/>
                      <a:pt x="4747" y="11777"/>
                    </a:cubicBezTo>
                    <a:cubicBezTo>
                      <a:pt x="4964" y="12130"/>
                      <a:pt x="5236" y="12509"/>
                      <a:pt x="5507" y="12889"/>
                    </a:cubicBezTo>
                    <a:cubicBezTo>
                      <a:pt x="5425" y="12916"/>
                      <a:pt x="5317" y="12971"/>
                      <a:pt x="5236" y="13052"/>
                    </a:cubicBezTo>
                    <a:cubicBezTo>
                      <a:pt x="5154" y="13025"/>
                      <a:pt x="5127" y="12943"/>
                      <a:pt x="5046" y="12916"/>
                    </a:cubicBezTo>
                    <a:cubicBezTo>
                      <a:pt x="5008" y="12879"/>
                      <a:pt x="4958" y="12858"/>
                      <a:pt x="4905" y="12858"/>
                    </a:cubicBezTo>
                    <a:cubicBezTo>
                      <a:pt x="4844" y="12858"/>
                      <a:pt x="4778" y="12885"/>
                      <a:pt x="4720" y="12943"/>
                    </a:cubicBezTo>
                    <a:cubicBezTo>
                      <a:pt x="4585" y="13052"/>
                      <a:pt x="4585" y="13188"/>
                      <a:pt x="4693" y="13296"/>
                    </a:cubicBezTo>
                    <a:cubicBezTo>
                      <a:pt x="5100" y="13649"/>
                      <a:pt x="5127" y="14191"/>
                      <a:pt x="5371" y="14652"/>
                    </a:cubicBezTo>
                    <a:cubicBezTo>
                      <a:pt x="5398" y="14706"/>
                      <a:pt x="5398" y="14788"/>
                      <a:pt x="5371" y="14815"/>
                    </a:cubicBezTo>
                    <a:cubicBezTo>
                      <a:pt x="5290" y="15032"/>
                      <a:pt x="5181" y="15195"/>
                      <a:pt x="5100" y="15385"/>
                    </a:cubicBezTo>
                    <a:cubicBezTo>
                      <a:pt x="5046" y="15493"/>
                      <a:pt x="4937" y="15547"/>
                      <a:pt x="4829" y="15547"/>
                    </a:cubicBezTo>
                    <a:lnTo>
                      <a:pt x="4476" y="15547"/>
                    </a:lnTo>
                    <a:cubicBezTo>
                      <a:pt x="4232" y="15547"/>
                      <a:pt x="4151" y="15385"/>
                      <a:pt x="4232" y="15140"/>
                    </a:cubicBezTo>
                    <a:lnTo>
                      <a:pt x="4340" y="14951"/>
                    </a:lnTo>
                    <a:cubicBezTo>
                      <a:pt x="4449" y="14761"/>
                      <a:pt x="4449" y="14652"/>
                      <a:pt x="4232" y="14517"/>
                    </a:cubicBezTo>
                    <a:cubicBezTo>
                      <a:pt x="3690" y="14110"/>
                      <a:pt x="3337" y="13621"/>
                      <a:pt x="3147" y="12971"/>
                    </a:cubicBezTo>
                    <a:cubicBezTo>
                      <a:pt x="2876" y="11967"/>
                      <a:pt x="3283" y="11045"/>
                      <a:pt x="4232" y="10584"/>
                    </a:cubicBezTo>
                    <a:close/>
                    <a:moveTo>
                      <a:pt x="10009" y="10611"/>
                    </a:moveTo>
                    <a:cubicBezTo>
                      <a:pt x="10850" y="11018"/>
                      <a:pt x="11257" y="11831"/>
                      <a:pt x="11149" y="12645"/>
                    </a:cubicBezTo>
                    <a:cubicBezTo>
                      <a:pt x="11040" y="13432"/>
                      <a:pt x="10633" y="14028"/>
                      <a:pt x="10009" y="14517"/>
                    </a:cubicBezTo>
                    <a:cubicBezTo>
                      <a:pt x="9765" y="14679"/>
                      <a:pt x="9765" y="14761"/>
                      <a:pt x="9874" y="14978"/>
                    </a:cubicBezTo>
                    <a:cubicBezTo>
                      <a:pt x="9901" y="15086"/>
                      <a:pt x="9928" y="15168"/>
                      <a:pt x="9955" y="15222"/>
                    </a:cubicBezTo>
                    <a:cubicBezTo>
                      <a:pt x="10037" y="15385"/>
                      <a:pt x="9928" y="15602"/>
                      <a:pt x="9738" y="15602"/>
                    </a:cubicBezTo>
                    <a:cubicBezTo>
                      <a:pt x="9648" y="15602"/>
                      <a:pt x="9557" y="15614"/>
                      <a:pt x="9467" y="15614"/>
                    </a:cubicBezTo>
                    <a:cubicBezTo>
                      <a:pt x="9422" y="15614"/>
                      <a:pt x="9376" y="15611"/>
                      <a:pt x="9331" y="15602"/>
                    </a:cubicBezTo>
                    <a:cubicBezTo>
                      <a:pt x="9250" y="15574"/>
                      <a:pt x="9114" y="15493"/>
                      <a:pt x="9087" y="15439"/>
                    </a:cubicBezTo>
                    <a:cubicBezTo>
                      <a:pt x="8952" y="15249"/>
                      <a:pt x="8897" y="15059"/>
                      <a:pt x="8789" y="14842"/>
                    </a:cubicBezTo>
                    <a:cubicBezTo>
                      <a:pt x="8735" y="14815"/>
                      <a:pt x="8735" y="14706"/>
                      <a:pt x="8789" y="14679"/>
                    </a:cubicBezTo>
                    <a:cubicBezTo>
                      <a:pt x="8924" y="14354"/>
                      <a:pt x="9060" y="14001"/>
                      <a:pt x="9196" y="13703"/>
                    </a:cubicBezTo>
                    <a:cubicBezTo>
                      <a:pt x="9223" y="13594"/>
                      <a:pt x="9331" y="13486"/>
                      <a:pt x="9386" y="13432"/>
                    </a:cubicBezTo>
                    <a:cubicBezTo>
                      <a:pt x="9575" y="13269"/>
                      <a:pt x="9575" y="13133"/>
                      <a:pt x="9467" y="12998"/>
                    </a:cubicBezTo>
                    <a:cubicBezTo>
                      <a:pt x="9402" y="12933"/>
                      <a:pt x="9337" y="12899"/>
                      <a:pt x="9267" y="12899"/>
                    </a:cubicBezTo>
                    <a:cubicBezTo>
                      <a:pt x="9189" y="12899"/>
                      <a:pt x="9105" y="12940"/>
                      <a:pt x="9006" y="13025"/>
                    </a:cubicBezTo>
                    <a:cubicBezTo>
                      <a:pt x="9006" y="13052"/>
                      <a:pt x="8979" y="13052"/>
                      <a:pt x="8952" y="13079"/>
                    </a:cubicBezTo>
                    <a:cubicBezTo>
                      <a:pt x="8843" y="13025"/>
                      <a:pt x="8762" y="12943"/>
                      <a:pt x="8680" y="12943"/>
                    </a:cubicBezTo>
                    <a:cubicBezTo>
                      <a:pt x="8924" y="12591"/>
                      <a:pt x="9223" y="12211"/>
                      <a:pt x="9413" y="11831"/>
                    </a:cubicBezTo>
                    <a:cubicBezTo>
                      <a:pt x="9630" y="11424"/>
                      <a:pt x="9792" y="11018"/>
                      <a:pt x="10009" y="10611"/>
                    </a:cubicBezTo>
                    <a:close/>
                    <a:moveTo>
                      <a:pt x="7207" y="1"/>
                    </a:moveTo>
                    <a:cubicBezTo>
                      <a:pt x="7058" y="1"/>
                      <a:pt x="6907" y="11"/>
                      <a:pt x="6755" y="32"/>
                    </a:cubicBezTo>
                    <a:cubicBezTo>
                      <a:pt x="5425" y="195"/>
                      <a:pt x="4503" y="955"/>
                      <a:pt x="4096" y="2230"/>
                    </a:cubicBezTo>
                    <a:cubicBezTo>
                      <a:pt x="3690" y="3531"/>
                      <a:pt x="3988" y="4725"/>
                      <a:pt x="4991" y="5674"/>
                    </a:cubicBezTo>
                    <a:lnTo>
                      <a:pt x="5046" y="5728"/>
                    </a:lnTo>
                    <a:cubicBezTo>
                      <a:pt x="4340" y="5891"/>
                      <a:pt x="3662" y="6027"/>
                      <a:pt x="2957" y="6217"/>
                    </a:cubicBezTo>
                    <a:cubicBezTo>
                      <a:pt x="2957" y="5728"/>
                      <a:pt x="2849" y="5294"/>
                      <a:pt x="2550" y="4915"/>
                    </a:cubicBezTo>
                    <a:cubicBezTo>
                      <a:pt x="2550" y="4888"/>
                      <a:pt x="2577" y="4861"/>
                      <a:pt x="2605" y="4806"/>
                    </a:cubicBezTo>
                    <a:cubicBezTo>
                      <a:pt x="2984" y="4264"/>
                      <a:pt x="2903" y="3531"/>
                      <a:pt x="2442" y="3043"/>
                    </a:cubicBezTo>
                    <a:cubicBezTo>
                      <a:pt x="2190" y="2805"/>
                      <a:pt x="1866" y="2690"/>
                      <a:pt x="1541" y="2690"/>
                    </a:cubicBezTo>
                    <a:cubicBezTo>
                      <a:pt x="1235" y="2690"/>
                      <a:pt x="928" y="2792"/>
                      <a:pt x="679" y="2989"/>
                    </a:cubicBezTo>
                    <a:cubicBezTo>
                      <a:pt x="136" y="3396"/>
                      <a:pt x="1" y="4182"/>
                      <a:pt x="380" y="4725"/>
                    </a:cubicBezTo>
                    <a:cubicBezTo>
                      <a:pt x="543" y="4996"/>
                      <a:pt x="597" y="5213"/>
                      <a:pt x="543" y="5539"/>
                    </a:cubicBezTo>
                    <a:lnTo>
                      <a:pt x="543" y="5674"/>
                    </a:lnTo>
                    <a:cubicBezTo>
                      <a:pt x="516" y="6271"/>
                      <a:pt x="516" y="6895"/>
                      <a:pt x="679" y="7464"/>
                    </a:cubicBezTo>
                    <a:cubicBezTo>
                      <a:pt x="842" y="8170"/>
                      <a:pt x="1275" y="8685"/>
                      <a:pt x="2035" y="8821"/>
                    </a:cubicBezTo>
                    <a:cubicBezTo>
                      <a:pt x="2227" y="8859"/>
                      <a:pt x="2432" y="8897"/>
                      <a:pt x="2641" y="8897"/>
                    </a:cubicBezTo>
                    <a:cubicBezTo>
                      <a:pt x="2728" y="8897"/>
                      <a:pt x="2816" y="8891"/>
                      <a:pt x="2903" y="8875"/>
                    </a:cubicBezTo>
                    <a:cubicBezTo>
                      <a:pt x="3364" y="8848"/>
                      <a:pt x="3771" y="8793"/>
                      <a:pt x="4205" y="8712"/>
                    </a:cubicBezTo>
                    <a:lnTo>
                      <a:pt x="4205" y="9824"/>
                    </a:lnTo>
                    <a:cubicBezTo>
                      <a:pt x="4205" y="9960"/>
                      <a:pt x="4178" y="10041"/>
                      <a:pt x="4042" y="10095"/>
                    </a:cubicBezTo>
                    <a:cubicBezTo>
                      <a:pt x="3256" y="10502"/>
                      <a:pt x="2713" y="11153"/>
                      <a:pt x="2605" y="12075"/>
                    </a:cubicBezTo>
                    <a:cubicBezTo>
                      <a:pt x="2496" y="12862"/>
                      <a:pt x="2713" y="13567"/>
                      <a:pt x="3174" y="14164"/>
                    </a:cubicBezTo>
                    <a:cubicBezTo>
                      <a:pt x="3391" y="14408"/>
                      <a:pt x="3581" y="14652"/>
                      <a:pt x="3825" y="14896"/>
                    </a:cubicBezTo>
                    <a:cubicBezTo>
                      <a:pt x="3798" y="14923"/>
                      <a:pt x="3798" y="14951"/>
                      <a:pt x="3771" y="15032"/>
                    </a:cubicBezTo>
                    <a:cubicBezTo>
                      <a:pt x="3554" y="15520"/>
                      <a:pt x="3934" y="16063"/>
                      <a:pt x="4476" y="16117"/>
                    </a:cubicBezTo>
                    <a:lnTo>
                      <a:pt x="4883" y="16117"/>
                    </a:lnTo>
                    <a:cubicBezTo>
                      <a:pt x="5263" y="16117"/>
                      <a:pt x="5480" y="15927"/>
                      <a:pt x="5670" y="15629"/>
                    </a:cubicBezTo>
                    <a:cubicBezTo>
                      <a:pt x="5751" y="15439"/>
                      <a:pt x="5887" y="15195"/>
                      <a:pt x="5995" y="14978"/>
                    </a:cubicBezTo>
                    <a:cubicBezTo>
                      <a:pt x="6076" y="14842"/>
                      <a:pt x="6076" y="14706"/>
                      <a:pt x="5995" y="14571"/>
                    </a:cubicBezTo>
                    <a:lnTo>
                      <a:pt x="5588" y="13567"/>
                    </a:lnTo>
                    <a:cubicBezTo>
                      <a:pt x="5805" y="13459"/>
                      <a:pt x="5941" y="13323"/>
                      <a:pt x="6104" y="13215"/>
                    </a:cubicBezTo>
                    <a:cubicBezTo>
                      <a:pt x="6131" y="13188"/>
                      <a:pt x="6212" y="13160"/>
                      <a:pt x="6266" y="13160"/>
                    </a:cubicBezTo>
                    <a:lnTo>
                      <a:pt x="8002" y="13160"/>
                    </a:lnTo>
                    <a:cubicBezTo>
                      <a:pt x="8056" y="13160"/>
                      <a:pt x="8111" y="13160"/>
                      <a:pt x="8138" y="13188"/>
                    </a:cubicBezTo>
                    <a:cubicBezTo>
                      <a:pt x="8301" y="13296"/>
                      <a:pt x="8518" y="13432"/>
                      <a:pt x="8680" y="13567"/>
                    </a:cubicBezTo>
                    <a:cubicBezTo>
                      <a:pt x="8545" y="13893"/>
                      <a:pt x="8409" y="14272"/>
                      <a:pt x="8273" y="14625"/>
                    </a:cubicBezTo>
                    <a:cubicBezTo>
                      <a:pt x="8246" y="14706"/>
                      <a:pt x="8246" y="14815"/>
                      <a:pt x="8273" y="14923"/>
                    </a:cubicBezTo>
                    <a:cubicBezTo>
                      <a:pt x="8382" y="15195"/>
                      <a:pt x="8518" y="15439"/>
                      <a:pt x="8653" y="15710"/>
                    </a:cubicBezTo>
                    <a:cubicBezTo>
                      <a:pt x="8789" y="15927"/>
                      <a:pt x="8952" y="16063"/>
                      <a:pt x="9223" y="16117"/>
                    </a:cubicBezTo>
                    <a:cubicBezTo>
                      <a:pt x="9318" y="16130"/>
                      <a:pt x="9426" y="16137"/>
                      <a:pt x="9538" y="16137"/>
                    </a:cubicBezTo>
                    <a:cubicBezTo>
                      <a:pt x="9650" y="16137"/>
                      <a:pt x="9765" y="16130"/>
                      <a:pt x="9874" y="16117"/>
                    </a:cubicBezTo>
                    <a:cubicBezTo>
                      <a:pt x="10308" y="16036"/>
                      <a:pt x="10579" y="15656"/>
                      <a:pt x="10552" y="15222"/>
                    </a:cubicBezTo>
                    <a:cubicBezTo>
                      <a:pt x="10498" y="15086"/>
                      <a:pt x="10470" y="14951"/>
                      <a:pt x="10443" y="14896"/>
                    </a:cubicBezTo>
                    <a:cubicBezTo>
                      <a:pt x="10606" y="14679"/>
                      <a:pt x="10769" y="14517"/>
                      <a:pt x="10904" y="14354"/>
                    </a:cubicBezTo>
                    <a:cubicBezTo>
                      <a:pt x="11555" y="13594"/>
                      <a:pt x="11827" y="12754"/>
                      <a:pt x="11637" y="11777"/>
                    </a:cubicBezTo>
                    <a:cubicBezTo>
                      <a:pt x="11447" y="10990"/>
                      <a:pt x="10904" y="10448"/>
                      <a:pt x="10199" y="10068"/>
                    </a:cubicBezTo>
                    <a:cubicBezTo>
                      <a:pt x="10118" y="10041"/>
                      <a:pt x="10064" y="9960"/>
                      <a:pt x="10064" y="9878"/>
                    </a:cubicBezTo>
                    <a:lnTo>
                      <a:pt x="10064" y="8821"/>
                    </a:lnTo>
                    <a:lnTo>
                      <a:pt x="10064" y="8685"/>
                    </a:lnTo>
                    <a:cubicBezTo>
                      <a:pt x="10145" y="8712"/>
                      <a:pt x="10172" y="8712"/>
                      <a:pt x="10199" y="8712"/>
                    </a:cubicBezTo>
                    <a:cubicBezTo>
                      <a:pt x="10687" y="8793"/>
                      <a:pt x="11121" y="8875"/>
                      <a:pt x="11583" y="8875"/>
                    </a:cubicBezTo>
                    <a:cubicBezTo>
                      <a:pt x="12830" y="8875"/>
                      <a:pt x="13454" y="8332"/>
                      <a:pt x="13671" y="7112"/>
                    </a:cubicBezTo>
                    <a:cubicBezTo>
                      <a:pt x="13780" y="6515"/>
                      <a:pt x="13725" y="5891"/>
                      <a:pt x="13671" y="5294"/>
                    </a:cubicBezTo>
                    <a:cubicBezTo>
                      <a:pt x="13644" y="5132"/>
                      <a:pt x="13671" y="5023"/>
                      <a:pt x="13780" y="4888"/>
                    </a:cubicBezTo>
                    <a:cubicBezTo>
                      <a:pt x="14186" y="4454"/>
                      <a:pt x="14214" y="3803"/>
                      <a:pt x="13861" y="3287"/>
                    </a:cubicBezTo>
                    <a:cubicBezTo>
                      <a:pt x="13632" y="2892"/>
                      <a:pt x="13228" y="2688"/>
                      <a:pt x="12782" y="2688"/>
                    </a:cubicBezTo>
                    <a:cubicBezTo>
                      <a:pt x="12647" y="2688"/>
                      <a:pt x="12508" y="2707"/>
                      <a:pt x="12369" y="2745"/>
                    </a:cubicBezTo>
                    <a:cubicBezTo>
                      <a:pt x="11800" y="2908"/>
                      <a:pt x="11420" y="3423"/>
                      <a:pt x="11420" y="4047"/>
                    </a:cubicBezTo>
                    <a:cubicBezTo>
                      <a:pt x="11420" y="4372"/>
                      <a:pt x="11555" y="4644"/>
                      <a:pt x="11772" y="4915"/>
                    </a:cubicBezTo>
                    <a:cubicBezTo>
                      <a:pt x="11474" y="5322"/>
                      <a:pt x="11366" y="5756"/>
                      <a:pt x="11366" y="6217"/>
                    </a:cubicBezTo>
                    <a:cubicBezTo>
                      <a:pt x="10742" y="6081"/>
                      <a:pt x="10145" y="5945"/>
                      <a:pt x="9603" y="5810"/>
                    </a:cubicBezTo>
                    <a:cubicBezTo>
                      <a:pt x="9684" y="5620"/>
                      <a:pt x="9820" y="5457"/>
                      <a:pt x="9928" y="5267"/>
                    </a:cubicBezTo>
                    <a:cubicBezTo>
                      <a:pt x="10037" y="5050"/>
                      <a:pt x="10172" y="4942"/>
                      <a:pt x="10362" y="4888"/>
                    </a:cubicBezTo>
                    <a:cubicBezTo>
                      <a:pt x="10687" y="4752"/>
                      <a:pt x="10715" y="4671"/>
                      <a:pt x="10606" y="4372"/>
                    </a:cubicBezTo>
                    <a:cubicBezTo>
                      <a:pt x="10470" y="3993"/>
                      <a:pt x="10362" y="3640"/>
                      <a:pt x="10362" y="3233"/>
                    </a:cubicBezTo>
                    <a:cubicBezTo>
                      <a:pt x="10362" y="1410"/>
                      <a:pt x="8936" y="1"/>
                      <a:pt x="72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7"/>
              <p:cNvSpPr/>
              <p:nvPr/>
            </p:nvSpPr>
            <p:spPr>
              <a:xfrm>
                <a:off x="3043724" y="1971581"/>
                <a:ext cx="42050" cy="40700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628" extrusionOk="0">
                    <a:moveTo>
                      <a:pt x="298" y="0"/>
                    </a:moveTo>
                    <a:cubicBezTo>
                      <a:pt x="136" y="0"/>
                      <a:pt x="27" y="136"/>
                      <a:pt x="27" y="272"/>
                    </a:cubicBezTo>
                    <a:cubicBezTo>
                      <a:pt x="27" y="434"/>
                      <a:pt x="136" y="543"/>
                      <a:pt x="298" y="543"/>
                    </a:cubicBezTo>
                    <a:lnTo>
                      <a:pt x="678" y="543"/>
                    </a:lnTo>
                    <a:cubicBezTo>
                      <a:pt x="705" y="543"/>
                      <a:pt x="705" y="570"/>
                      <a:pt x="705" y="597"/>
                    </a:cubicBezTo>
                    <a:lnTo>
                      <a:pt x="163" y="1140"/>
                    </a:lnTo>
                    <a:cubicBezTo>
                      <a:pt x="54" y="1221"/>
                      <a:pt x="0" y="1329"/>
                      <a:pt x="54" y="1438"/>
                    </a:cubicBezTo>
                    <a:cubicBezTo>
                      <a:pt x="108" y="1574"/>
                      <a:pt x="190" y="1628"/>
                      <a:pt x="325" y="1628"/>
                    </a:cubicBezTo>
                    <a:lnTo>
                      <a:pt x="1356" y="1628"/>
                    </a:lnTo>
                    <a:cubicBezTo>
                      <a:pt x="1546" y="1628"/>
                      <a:pt x="1655" y="1519"/>
                      <a:pt x="1655" y="1357"/>
                    </a:cubicBezTo>
                    <a:cubicBezTo>
                      <a:pt x="1655" y="1194"/>
                      <a:pt x="1546" y="1085"/>
                      <a:pt x="1356" y="1085"/>
                    </a:cubicBezTo>
                    <a:lnTo>
                      <a:pt x="949" y="1085"/>
                    </a:lnTo>
                    <a:lnTo>
                      <a:pt x="1546" y="461"/>
                    </a:lnTo>
                    <a:cubicBezTo>
                      <a:pt x="1655" y="380"/>
                      <a:pt x="1682" y="272"/>
                      <a:pt x="1627" y="163"/>
                    </a:cubicBezTo>
                    <a:cubicBezTo>
                      <a:pt x="1546" y="109"/>
                      <a:pt x="1465" y="0"/>
                      <a:pt x="13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7"/>
              <p:cNvSpPr/>
              <p:nvPr/>
            </p:nvSpPr>
            <p:spPr>
              <a:xfrm>
                <a:off x="2982674" y="1985131"/>
                <a:ext cx="43425" cy="40725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1629" extrusionOk="0">
                    <a:moveTo>
                      <a:pt x="326" y="1"/>
                    </a:moveTo>
                    <a:cubicBezTo>
                      <a:pt x="164" y="1"/>
                      <a:pt x="55" y="136"/>
                      <a:pt x="55" y="272"/>
                    </a:cubicBezTo>
                    <a:cubicBezTo>
                      <a:pt x="55" y="435"/>
                      <a:pt x="164" y="543"/>
                      <a:pt x="326" y="543"/>
                    </a:cubicBezTo>
                    <a:lnTo>
                      <a:pt x="706" y="543"/>
                    </a:lnTo>
                    <a:cubicBezTo>
                      <a:pt x="706" y="543"/>
                      <a:pt x="733" y="570"/>
                      <a:pt x="706" y="598"/>
                    </a:cubicBezTo>
                    <a:cubicBezTo>
                      <a:pt x="516" y="787"/>
                      <a:pt x="326" y="977"/>
                      <a:pt x="136" y="1140"/>
                    </a:cubicBezTo>
                    <a:cubicBezTo>
                      <a:pt x="55" y="1221"/>
                      <a:pt x="1" y="1330"/>
                      <a:pt x="55" y="1466"/>
                    </a:cubicBezTo>
                    <a:cubicBezTo>
                      <a:pt x="109" y="1574"/>
                      <a:pt x="191" y="1628"/>
                      <a:pt x="326" y="1628"/>
                    </a:cubicBezTo>
                    <a:lnTo>
                      <a:pt x="1357" y="1628"/>
                    </a:lnTo>
                    <a:cubicBezTo>
                      <a:pt x="1547" y="1628"/>
                      <a:pt x="1655" y="1520"/>
                      <a:pt x="1655" y="1357"/>
                    </a:cubicBezTo>
                    <a:cubicBezTo>
                      <a:pt x="1655" y="1194"/>
                      <a:pt x="1520" y="1086"/>
                      <a:pt x="1357" y="1086"/>
                    </a:cubicBezTo>
                    <a:lnTo>
                      <a:pt x="1004" y="1086"/>
                    </a:lnTo>
                    <a:cubicBezTo>
                      <a:pt x="1221" y="842"/>
                      <a:pt x="1384" y="679"/>
                      <a:pt x="1601" y="462"/>
                    </a:cubicBezTo>
                    <a:cubicBezTo>
                      <a:pt x="1683" y="381"/>
                      <a:pt x="1737" y="272"/>
                      <a:pt x="1655" y="164"/>
                    </a:cubicBezTo>
                    <a:cubicBezTo>
                      <a:pt x="1601" y="109"/>
                      <a:pt x="1493" y="1"/>
                      <a:pt x="13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5" name="Google Shape;255;p17"/>
            <p:cNvSpPr/>
            <p:nvPr/>
          </p:nvSpPr>
          <p:spPr>
            <a:xfrm>
              <a:off x="2842324" y="2146788"/>
              <a:ext cx="42050" cy="52775"/>
            </a:xfrm>
            <a:custGeom>
              <a:avLst/>
              <a:gdLst/>
              <a:ahLst/>
              <a:cxnLst/>
              <a:rect l="l" t="t" r="r" b="b"/>
              <a:pathLst>
                <a:path w="1682" h="2111" extrusionOk="0">
                  <a:moveTo>
                    <a:pt x="878" y="1"/>
                  </a:moveTo>
                  <a:cubicBezTo>
                    <a:pt x="397" y="1"/>
                    <a:pt x="0" y="411"/>
                    <a:pt x="0" y="1029"/>
                  </a:cubicBezTo>
                  <a:cubicBezTo>
                    <a:pt x="0" y="1165"/>
                    <a:pt x="82" y="1409"/>
                    <a:pt x="244" y="1545"/>
                  </a:cubicBezTo>
                  <a:cubicBezTo>
                    <a:pt x="407" y="1789"/>
                    <a:pt x="678" y="1952"/>
                    <a:pt x="977" y="2060"/>
                  </a:cubicBezTo>
                  <a:cubicBezTo>
                    <a:pt x="1038" y="2095"/>
                    <a:pt x="1094" y="2110"/>
                    <a:pt x="1143" y="2110"/>
                  </a:cubicBezTo>
                  <a:cubicBezTo>
                    <a:pt x="1246" y="2110"/>
                    <a:pt x="1320" y="2043"/>
                    <a:pt x="1356" y="1952"/>
                  </a:cubicBezTo>
                  <a:cubicBezTo>
                    <a:pt x="1438" y="1816"/>
                    <a:pt x="1356" y="1680"/>
                    <a:pt x="1194" y="1572"/>
                  </a:cubicBezTo>
                  <a:cubicBezTo>
                    <a:pt x="1058" y="1518"/>
                    <a:pt x="922" y="1436"/>
                    <a:pt x="787" y="1355"/>
                  </a:cubicBezTo>
                  <a:cubicBezTo>
                    <a:pt x="651" y="1219"/>
                    <a:pt x="543" y="1029"/>
                    <a:pt x="597" y="839"/>
                  </a:cubicBezTo>
                  <a:cubicBezTo>
                    <a:pt x="624" y="677"/>
                    <a:pt x="760" y="487"/>
                    <a:pt x="895" y="487"/>
                  </a:cubicBezTo>
                  <a:cubicBezTo>
                    <a:pt x="1058" y="487"/>
                    <a:pt x="1139" y="568"/>
                    <a:pt x="1167" y="785"/>
                  </a:cubicBezTo>
                  <a:cubicBezTo>
                    <a:pt x="1194" y="948"/>
                    <a:pt x="1302" y="1029"/>
                    <a:pt x="1438" y="1029"/>
                  </a:cubicBezTo>
                  <a:cubicBezTo>
                    <a:pt x="1573" y="1029"/>
                    <a:pt x="1682" y="948"/>
                    <a:pt x="1682" y="758"/>
                  </a:cubicBezTo>
                  <a:cubicBezTo>
                    <a:pt x="1682" y="433"/>
                    <a:pt x="1438" y="107"/>
                    <a:pt x="1085" y="26"/>
                  </a:cubicBezTo>
                  <a:cubicBezTo>
                    <a:pt x="1015" y="9"/>
                    <a:pt x="946" y="1"/>
                    <a:pt x="8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2909449" y="2163200"/>
              <a:ext cx="42075" cy="19950"/>
            </a:xfrm>
            <a:custGeom>
              <a:avLst/>
              <a:gdLst/>
              <a:ahLst/>
              <a:cxnLst/>
              <a:rect l="l" t="t" r="r" b="b"/>
              <a:pathLst>
                <a:path w="1683" h="798" extrusionOk="0">
                  <a:moveTo>
                    <a:pt x="320" y="1"/>
                  </a:moveTo>
                  <a:cubicBezTo>
                    <a:pt x="256" y="1"/>
                    <a:pt x="196" y="21"/>
                    <a:pt x="136" y="65"/>
                  </a:cubicBezTo>
                  <a:cubicBezTo>
                    <a:pt x="0" y="174"/>
                    <a:pt x="0" y="310"/>
                    <a:pt x="109" y="418"/>
                  </a:cubicBezTo>
                  <a:cubicBezTo>
                    <a:pt x="326" y="608"/>
                    <a:pt x="543" y="798"/>
                    <a:pt x="868" y="798"/>
                  </a:cubicBezTo>
                  <a:cubicBezTo>
                    <a:pt x="1167" y="798"/>
                    <a:pt x="1384" y="662"/>
                    <a:pt x="1574" y="418"/>
                  </a:cubicBezTo>
                  <a:cubicBezTo>
                    <a:pt x="1682" y="310"/>
                    <a:pt x="1682" y="174"/>
                    <a:pt x="1574" y="65"/>
                  </a:cubicBezTo>
                  <a:cubicBezTo>
                    <a:pt x="1514" y="21"/>
                    <a:pt x="1454" y="1"/>
                    <a:pt x="1390" y="1"/>
                  </a:cubicBezTo>
                  <a:cubicBezTo>
                    <a:pt x="1337" y="1"/>
                    <a:pt x="1282" y="14"/>
                    <a:pt x="1221" y="38"/>
                  </a:cubicBezTo>
                  <a:cubicBezTo>
                    <a:pt x="1045" y="160"/>
                    <a:pt x="957" y="221"/>
                    <a:pt x="865" y="221"/>
                  </a:cubicBezTo>
                  <a:cubicBezTo>
                    <a:pt x="774" y="221"/>
                    <a:pt x="679" y="160"/>
                    <a:pt x="489" y="38"/>
                  </a:cubicBezTo>
                  <a:cubicBezTo>
                    <a:pt x="428" y="14"/>
                    <a:pt x="372" y="1"/>
                    <a:pt x="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7" name="Google Shape;257;p17"/>
          <p:cNvGrpSpPr/>
          <p:nvPr/>
        </p:nvGrpSpPr>
        <p:grpSpPr>
          <a:xfrm>
            <a:off x="4397803" y="1861279"/>
            <a:ext cx="482820" cy="438917"/>
            <a:chOff x="4316905" y="1940610"/>
            <a:chExt cx="482820" cy="438917"/>
          </a:xfrm>
        </p:grpSpPr>
        <p:sp>
          <p:nvSpPr>
            <p:cNvPr id="258" name="Google Shape;258;p17"/>
            <p:cNvSpPr/>
            <p:nvPr/>
          </p:nvSpPr>
          <p:spPr>
            <a:xfrm>
              <a:off x="4316905" y="2145305"/>
              <a:ext cx="482820" cy="234223"/>
            </a:xfrm>
            <a:custGeom>
              <a:avLst/>
              <a:gdLst/>
              <a:ahLst/>
              <a:cxnLst/>
              <a:rect l="l" t="t" r="r" b="b"/>
              <a:pathLst>
                <a:path w="20426" h="9931" extrusionOk="0">
                  <a:moveTo>
                    <a:pt x="16387" y="2380"/>
                  </a:moveTo>
                  <a:cubicBezTo>
                    <a:pt x="16804" y="2380"/>
                    <a:pt x="17221" y="2409"/>
                    <a:pt x="17631" y="2499"/>
                  </a:cubicBezTo>
                  <a:cubicBezTo>
                    <a:pt x="18038" y="2607"/>
                    <a:pt x="18418" y="2743"/>
                    <a:pt x="18852" y="2878"/>
                  </a:cubicBezTo>
                  <a:cubicBezTo>
                    <a:pt x="18463" y="3170"/>
                    <a:pt x="17081" y="3304"/>
                    <a:pt x="15540" y="3304"/>
                  </a:cubicBezTo>
                  <a:cubicBezTo>
                    <a:pt x="13645" y="3304"/>
                    <a:pt x="11511" y="3102"/>
                    <a:pt x="10688" y="2743"/>
                  </a:cubicBezTo>
                  <a:cubicBezTo>
                    <a:pt x="12071" y="2634"/>
                    <a:pt x="13536" y="2526"/>
                    <a:pt x="15000" y="2444"/>
                  </a:cubicBezTo>
                  <a:cubicBezTo>
                    <a:pt x="15458" y="2416"/>
                    <a:pt x="15923" y="2380"/>
                    <a:pt x="16387" y="2380"/>
                  </a:cubicBezTo>
                  <a:close/>
                  <a:moveTo>
                    <a:pt x="1194" y="1142"/>
                  </a:moveTo>
                  <a:cubicBezTo>
                    <a:pt x="1872" y="1278"/>
                    <a:pt x="2523" y="1387"/>
                    <a:pt x="3120" y="1549"/>
                  </a:cubicBezTo>
                  <a:cubicBezTo>
                    <a:pt x="4937" y="2092"/>
                    <a:pt x="6728" y="2634"/>
                    <a:pt x="8518" y="3204"/>
                  </a:cubicBezTo>
                  <a:cubicBezTo>
                    <a:pt x="9955" y="3638"/>
                    <a:pt x="11366" y="4099"/>
                    <a:pt x="12831" y="4289"/>
                  </a:cubicBezTo>
                  <a:cubicBezTo>
                    <a:pt x="13832" y="4442"/>
                    <a:pt x="14844" y="4541"/>
                    <a:pt x="15860" y="4541"/>
                  </a:cubicBezTo>
                  <a:cubicBezTo>
                    <a:pt x="16468" y="4541"/>
                    <a:pt x="17077" y="4506"/>
                    <a:pt x="17686" y="4424"/>
                  </a:cubicBezTo>
                  <a:cubicBezTo>
                    <a:pt x="18093" y="4370"/>
                    <a:pt x="18445" y="4262"/>
                    <a:pt x="18906" y="4207"/>
                  </a:cubicBezTo>
                  <a:lnTo>
                    <a:pt x="18906" y="4207"/>
                  </a:lnTo>
                  <a:cubicBezTo>
                    <a:pt x="18825" y="4560"/>
                    <a:pt x="18771" y="4913"/>
                    <a:pt x="18716" y="5184"/>
                  </a:cubicBezTo>
                  <a:cubicBezTo>
                    <a:pt x="18635" y="5726"/>
                    <a:pt x="18527" y="6269"/>
                    <a:pt x="18445" y="6811"/>
                  </a:cubicBezTo>
                  <a:cubicBezTo>
                    <a:pt x="18282" y="7923"/>
                    <a:pt x="17333" y="8818"/>
                    <a:pt x="16221" y="8818"/>
                  </a:cubicBezTo>
                  <a:lnTo>
                    <a:pt x="4205" y="8818"/>
                  </a:lnTo>
                  <a:cubicBezTo>
                    <a:pt x="3039" y="8818"/>
                    <a:pt x="2089" y="8059"/>
                    <a:pt x="1872" y="6947"/>
                  </a:cubicBezTo>
                  <a:cubicBezTo>
                    <a:pt x="1764" y="6459"/>
                    <a:pt x="1764" y="5970"/>
                    <a:pt x="1710" y="5482"/>
                  </a:cubicBezTo>
                  <a:lnTo>
                    <a:pt x="1194" y="1305"/>
                  </a:lnTo>
                  <a:lnTo>
                    <a:pt x="1194" y="1142"/>
                  </a:lnTo>
                  <a:close/>
                  <a:moveTo>
                    <a:pt x="462" y="1"/>
                  </a:moveTo>
                  <a:cubicBezTo>
                    <a:pt x="259" y="1"/>
                    <a:pt x="146" y="107"/>
                    <a:pt x="1" y="356"/>
                  </a:cubicBezTo>
                  <a:cubicBezTo>
                    <a:pt x="1" y="437"/>
                    <a:pt x="1" y="519"/>
                    <a:pt x="137" y="708"/>
                  </a:cubicBezTo>
                  <a:cubicBezTo>
                    <a:pt x="245" y="871"/>
                    <a:pt x="272" y="1061"/>
                    <a:pt x="299" y="1278"/>
                  </a:cubicBezTo>
                  <a:cubicBezTo>
                    <a:pt x="381" y="1983"/>
                    <a:pt x="489" y="2716"/>
                    <a:pt x="543" y="3421"/>
                  </a:cubicBezTo>
                  <a:cubicBezTo>
                    <a:pt x="679" y="4614"/>
                    <a:pt x="788" y="5781"/>
                    <a:pt x="950" y="6974"/>
                  </a:cubicBezTo>
                  <a:cubicBezTo>
                    <a:pt x="1194" y="8737"/>
                    <a:pt x="2523" y="9930"/>
                    <a:pt x="4314" y="9930"/>
                  </a:cubicBezTo>
                  <a:lnTo>
                    <a:pt x="16167" y="9930"/>
                  </a:lnTo>
                  <a:cubicBezTo>
                    <a:pt x="17659" y="9930"/>
                    <a:pt x="18879" y="9063"/>
                    <a:pt x="19367" y="7679"/>
                  </a:cubicBezTo>
                  <a:cubicBezTo>
                    <a:pt x="19476" y="7327"/>
                    <a:pt x="19503" y="6893"/>
                    <a:pt x="19557" y="6540"/>
                  </a:cubicBezTo>
                  <a:cubicBezTo>
                    <a:pt x="19693" y="5672"/>
                    <a:pt x="19883" y="4858"/>
                    <a:pt x="20018" y="4018"/>
                  </a:cubicBezTo>
                  <a:cubicBezTo>
                    <a:pt x="20045" y="3801"/>
                    <a:pt x="20073" y="3556"/>
                    <a:pt x="20235" y="3339"/>
                  </a:cubicBezTo>
                  <a:cubicBezTo>
                    <a:pt x="20425" y="3095"/>
                    <a:pt x="20371" y="2878"/>
                    <a:pt x="20181" y="2634"/>
                  </a:cubicBezTo>
                  <a:cubicBezTo>
                    <a:pt x="20045" y="2471"/>
                    <a:pt x="19883" y="2336"/>
                    <a:pt x="19693" y="2227"/>
                  </a:cubicBezTo>
                  <a:cubicBezTo>
                    <a:pt x="18631" y="1635"/>
                    <a:pt x="17525" y="1267"/>
                    <a:pt x="16333" y="1267"/>
                  </a:cubicBezTo>
                  <a:cubicBezTo>
                    <a:pt x="16215" y="1267"/>
                    <a:pt x="16096" y="1271"/>
                    <a:pt x="15977" y="1278"/>
                  </a:cubicBezTo>
                  <a:cubicBezTo>
                    <a:pt x="14648" y="1359"/>
                    <a:pt x="13319" y="1441"/>
                    <a:pt x="12044" y="1576"/>
                  </a:cubicBezTo>
                  <a:cubicBezTo>
                    <a:pt x="11434" y="1631"/>
                    <a:pt x="10823" y="1671"/>
                    <a:pt x="10213" y="1671"/>
                  </a:cubicBezTo>
                  <a:cubicBezTo>
                    <a:pt x="9603" y="1671"/>
                    <a:pt x="8993" y="1631"/>
                    <a:pt x="8382" y="1522"/>
                  </a:cubicBezTo>
                  <a:cubicBezTo>
                    <a:pt x="6619" y="1170"/>
                    <a:pt x="4883" y="817"/>
                    <a:pt x="3174" y="464"/>
                  </a:cubicBezTo>
                  <a:cubicBezTo>
                    <a:pt x="2361" y="302"/>
                    <a:pt x="1493" y="166"/>
                    <a:pt x="679" y="30"/>
                  </a:cubicBezTo>
                  <a:cubicBezTo>
                    <a:pt x="596" y="11"/>
                    <a:pt x="525" y="1"/>
                    <a:pt x="4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4472061" y="2014856"/>
              <a:ext cx="92990" cy="92783"/>
            </a:xfrm>
            <a:custGeom>
              <a:avLst/>
              <a:gdLst/>
              <a:ahLst/>
              <a:cxnLst/>
              <a:rect l="l" t="t" r="r" b="b"/>
              <a:pathLst>
                <a:path w="3934" h="3934" extrusionOk="0">
                  <a:moveTo>
                    <a:pt x="2073" y="1060"/>
                  </a:moveTo>
                  <a:cubicBezTo>
                    <a:pt x="2377" y="1060"/>
                    <a:pt x="2690" y="1287"/>
                    <a:pt x="2849" y="1628"/>
                  </a:cubicBezTo>
                  <a:cubicBezTo>
                    <a:pt x="3012" y="2035"/>
                    <a:pt x="2876" y="2496"/>
                    <a:pt x="2496" y="2768"/>
                  </a:cubicBezTo>
                  <a:cubicBezTo>
                    <a:pt x="2329" y="2875"/>
                    <a:pt x="2141" y="2930"/>
                    <a:pt x="1952" y="2930"/>
                  </a:cubicBezTo>
                  <a:cubicBezTo>
                    <a:pt x="1713" y="2930"/>
                    <a:pt x="1473" y="2841"/>
                    <a:pt x="1276" y="2659"/>
                  </a:cubicBezTo>
                  <a:cubicBezTo>
                    <a:pt x="977" y="2361"/>
                    <a:pt x="896" y="1845"/>
                    <a:pt x="1140" y="1493"/>
                  </a:cubicBezTo>
                  <a:lnTo>
                    <a:pt x="1140" y="1493"/>
                  </a:lnTo>
                  <a:cubicBezTo>
                    <a:pt x="1221" y="1818"/>
                    <a:pt x="1303" y="1981"/>
                    <a:pt x="1574" y="2062"/>
                  </a:cubicBezTo>
                  <a:cubicBezTo>
                    <a:pt x="1599" y="2065"/>
                    <a:pt x="1624" y="2066"/>
                    <a:pt x="1648" y="2066"/>
                  </a:cubicBezTo>
                  <a:cubicBezTo>
                    <a:pt x="1861" y="2066"/>
                    <a:pt x="2044" y="1962"/>
                    <a:pt x="2117" y="1791"/>
                  </a:cubicBezTo>
                  <a:cubicBezTo>
                    <a:pt x="2225" y="1547"/>
                    <a:pt x="2171" y="1276"/>
                    <a:pt x="1900" y="1086"/>
                  </a:cubicBezTo>
                  <a:cubicBezTo>
                    <a:pt x="1956" y="1068"/>
                    <a:pt x="2014" y="1060"/>
                    <a:pt x="2073" y="1060"/>
                  </a:cubicBezTo>
                  <a:close/>
                  <a:moveTo>
                    <a:pt x="1954" y="1"/>
                  </a:moveTo>
                  <a:cubicBezTo>
                    <a:pt x="869" y="1"/>
                    <a:pt x="1" y="923"/>
                    <a:pt x="1" y="1954"/>
                  </a:cubicBezTo>
                  <a:cubicBezTo>
                    <a:pt x="1" y="3012"/>
                    <a:pt x="896" y="3934"/>
                    <a:pt x="1954" y="3934"/>
                  </a:cubicBezTo>
                  <a:cubicBezTo>
                    <a:pt x="3012" y="3934"/>
                    <a:pt x="3934" y="3012"/>
                    <a:pt x="3934" y="1954"/>
                  </a:cubicBezTo>
                  <a:cubicBezTo>
                    <a:pt x="3934" y="869"/>
                    <a:pt x="3039" y="1"/>
                    <a:pt x="19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4579777" y="1940610"/>
              <a:ext cx="94266" cy="92854"/>
            </a:xfrm>
            <a:custGeom>
              <a:avLst/>
              <a:gdLst/>
              <a:ahLst/>
              <a:cxnLst/>
              <a:rect l="l" t="t" r="r" b="b"/>
              <a:pathLst>
                <a:path w="3988" h="3937" extrusionOk="0">
                  <a:moveTo>
                    <a:pt x="1972" y="980"/>
                  </a:moveTo>
                  <a:cubicBezTo>
                    <a:pt x="2268" y="980"/>
                    <a:pt x="2579" y="1128"/>
                    <a:pt x="2713" y="1359"/>
                  </a:cubicBezTo>
                  <a:cubicBezTo>
                    <a:pt x="3011" y="1711"/>
                    <a:pt x="3011" y="2227"/>
                    <a:pt x="2713" y="2579"/>
                  </a:cubicBezTo>
                  <a:cubicBezTo>
                    <a:pt x="2526" y="2783"/>
                    <a:pt x="2254" y="2902"/>
                    <a:pt x="1976" y="2902"/>
                  </a:cubicBezTo>
                  <a:cubicBezTo>
                    <a:pt x="1811" y="2902"/>
                    <a:pt x="1644" y="2860"/>
                    <a:pt x="1493" y="2769"/>
                  </a:cubicBezTo>
                  <a:cubicBezTo>
                    <a:pt x="1140" y="2579"/>
                    <a:pt x="923" y="2118"/>
                    <a:pt x="1059" y="1739"/>
                  </a:cubicBezTo>
                  <a:lnTo>
                    <a:pt x="1059" y="1739"/>
                  </a:lnTo>
                  <a:cubicBezTo>
                    <a:pt x="1178" y="2026"/>
                    <a:pt x="1319" y="2123"/>
                    <a:pt x="1556" y="2123"/>
                  </a:cubicBezTo>
                  <a:cubicBezTo>
                    <a:pt x="1588" y="2123"/>
                    <a:pt x="1621" y="2121"/>
                    <a:pt x="1655" y="2118"/>
                  </a:cubicBezTo>
                  <a:cubicBezTo>
                    <a:pt x="1899" y="2091"/>
                    <a:pt x="2035" y="1874"/>
                    <a:pt x="2089" y="1657"/>
                  </a:cubicBezTo>
                  <a:cubicBezTo>
                    <a:pt x="2116" y="1386"/>
                    <a:pt x="1954" y="1223"/>
                    <a:pt x="1628" y="1060"/>
                  </a:cubicBezTo>
                  <a:cubicBezTo>
                    <a:pt x="1731" y="1005"/>
                    <a:pt x="1850" y="980"/>
                    <a:pt x="1972" y="980"/>
                  </a:cubicBezTo>
                  <a:close/>
                  <a:moveTo>
                    <a:pt x="1917" y="0"/>
                  </a:moveTo>
                  <a:cubicBezTo>
                    <a:pt x="899" y="0"/>
                    <a:pt x="53" y="875"/>
                    <a:pt x="1" y="1928"/>
                  </a:cubicBezTo>
                  <a:cubicBezTo>
                    <a:pt x="1" y="2959"/>
                    <a:pt x="869" y="3881"/>
                    <a:pt x="1954" y="3936"/>
                  </a:cubicBezTo>
                  <a:cubicBezTo>
                    <a:pt x="1969" y="3936"/>
                    <a:pt x="1984" y="3936"/>
                    <a:pt x="1999" y="3936"/>
                  </a:cubicBezTo>
                  <a:cubicBezTo>
                    <a:pt x="3011" y="3936"/>
                    <a:pt x="3907" y="3052"/>
                    <a:pt x="3934" y="2037"/>
                  </a:cubicBezTo>
                  <a:cubicBezTo>
                    <a:pt x="3988" y="898"/>
                    <a:pt x="3093" y="30"/>
                    <a:pt x="2008" y="3"/>
                  </a:cubicBezTo>
                  <a:cubicBezTo>
                    <a:pt x="1977" y="1"/>
                    <a:pt x="1947" y="0"/>
                    <a:pt x="19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4604786" y="2064125"/>
              <a:ext cx="92990" cy="92783"/>
            </a:xfrm>
            <a:custGeom>
              <a:avLst/>
              <a:gdLst/>
              <a:ahLst/>
              <a:cxnLst/>
              <a:rect l="l" t="t" r="r" b="b"/>
              <a:pathLst>
                <a:path w="3934" h="3934" extrusionOk="0">
                  <a:moveTo>
                    <a:pt x="2031" y="1034"/>
                  </a:moveTo>
                  <a:cubicBezTo>
                    <a:pt x="2324" y="1034"/>
                    <a:pt x="2612" y="1182"/>
                    <a:pt x="2794" y="1465"/>
                  </a:cubicBezTo>
                  <a:cubicBezTo>
                    <a:pt x="3011" y="1845"/>
                    <a:pt x="2984" y="2306"/>
                    <a:pt x="2713" y="2659"/>
                  </a:cubicBezTo>
                  <a:cubicBezTo>
                    <a:pt x="2538" y="2868"/>
                    <a:pt x="2285" y="2976"/>
                    <a:pt x="2026" y="2976"/>
                  </a:cubicBezTo>
                  <a:cubicBezTo>
                    <a:pt x="1882" y="2976"/>
                    <a:pt x="1736" y="2943"/>
                    <a:pt x="1601" y="2876"/>
                  </a:cubicBezTo>
                  <a:cubicBezTo>
                    <a:pt x="1221" y="2686"/>
                    <a:pt x="1031" y="2279"/>
                    <a:pt x="1086" y="1845"/>
                  </a:cubicBezTo>
                  <a:lnTo>
                    <a:pt x="1086" y="1845"/>
                  </a:lnTo>
                  <a:cubicBezTo>
                    <a:pt x="1210" y="2018"/>
                    <a:pt x="1356" y="2147"/>
                    <a:pt x="1567" y="2147"/>
                  </a:cubicBezTo>
                  <a:cubicBezTo>
                    <a:pt x="1587" y="2147"/>
                    <a:pt x="1607" y="2146"/>
                    <a:pt x="1628" y="2143"/>
                  </a:cubicBezTo>
                  <a:cubicBezTo>
                    <a:pt x="1736" y="2116"/>
                    <a:pt x="1872" y="2035"/>
                    <a:pt x="1926" y="1981"/>
                  </a:cubicBezTo>
                  <a:cubicBezTo>
                    <a:pt x="2170" y="1709"/>
                    <a:pt x="2062" y="1411"/>
                    <a:pt x="1736" y="1085"/>
                  </a:cubicBezTo>
                  <a:cubicBezTo>
                    <a:pt x="1833" y="1051"/>
                    <a:pt x="1932" y="1034"/>
                    <a:pt x="2031" y="1034"/>
                  </a:cubicBezTo>
                  <a:close/>
                  <a:moveTo>
                    <a:pt x="1981" y="0"/>
                  </a:moveTo>
                  <a:cubicBezTo>
                    <a:pt x="896" y="0"/>
                    <a:pt x="1" y="896"/>
                    <a:pt x="1" y="1981"/>
                  </a:cubicBezTo>
                  <a:cubicBezTo>
                    <a:pt x="1" y="3038"/>
                    <a:pt x="896" y="3933"/>
                    <a:pt x="1981" y="3933"/>
                  </a:cubicBezTo>
                  <a:cubicBezTo>
                    <a:pt x="3066" y="3933"/>
                    <a:pt x="3934" y="3065"/>
                    <a:pt x="3934" y="1981"/>
                  </a:cubicBezTo>
                  <a:cubicBezTo>
                    <a:pt x="3934" y="896"/>
                    <a:pt x="3066" y="0"/>
                    <a:pt x="198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" name="Google Shape;262;p17"/>
          <p:cNvGrpSpPr/>
          <p:nvPr/>
        </p:nvGrpSpPr>
        <p:grpSpPr>
          <a:xfrm>
            <a:off x="6211520" y="1852142"/>
            <a:ext cx="194735" cy="457190"/>
            <a:chOff x="6144331" y="1944580"/>
            <a:chExt cx="194735" cy="457190"/>
          </a:xfrm>
        </p:grpSpPr>
        <p:sp>
          <p:nvSpPr>
            <p:cNvPr id="263" name="Google Shape;263;p17"/>
            <p:cNvSpPr/>
            <p:nvPr/>
          </p:nvSpPr>
          <p:spPr>
            <a:xfrm>
              <a:off x="6144331" y="2050391"/>
              <a:ext cx="194735" cy="351380"/>
            </a:xfrm>
            <a:custGeom>
              <a:avLst/>
              <a:gdLst/>
              <a:ahLst/>
              <a:cxnLst/>
              <a:rect l="l" t="t" r="r" b="b"/>
              <a:pathLst>
                <a:path w="8464" h="15319" extrusionOk="0">
                  <a:moveTo>
                    <a:pt x="6158" y="970"/>
                  </a:moveTo>
                  <a:cubicBezTo>
                    <a:pt x="6782" y="997"/>
                    <a:pt x="7216" y="1323"/>
                    <a:pt x="7378" y="1865"/>
                  </a:cubicBezTo>
                  <a:cubicBezTo>
                    <a:pt x="7433" y="1919"/>
                    <a:pt x="7433" y="2028"/>
                    <a:pt x="7460" y="2164"/>
                  </a:cubicBezTo>
                  <a:cubicBezTo>
                    <a:pt x="7324" y="2055"/>
                    <a:pt x="7189" y="1947"/>
                    <a:pt x="7080" y="1892"/>
                  </a:cubicBezTo>
                  <a:cubicBezTo>
                    <a:pt x="6809" y="1702"/>
                    <a:pt x="6510" y="1648"/>
                    <a:pt x="6212" y="1648"/>
                  </a:cubicBezTo>
                  <a:lnTo>
                    <a:pt x="2279" y="1648"/>
                  </a:lnTo>
                  <a:cubicBezTo>
                    <a:pt x="1791" y="1648"/>
                    <a:pt x="1411" y="1865"/>
                    <a:pt x="1059" y="2164"/>
                  </a:cubicBezTo>
                  <a:cubicBezTo>
                    <a:pt x="1059" y="1540"/>
                    <a:pt x="1493" y="1079"/>
                    <a:pt x="2062" y="997"/>
                  </a:cubicBezTo>
                  <a:cubicBezTo>
                    <a:pt x="2198" y="970"/>
                    <a:pt x="2361" y="970"/>
                    <a:pt x="2550" y="970"/>
                  </a:cubicBezTo>
                  <a:close/>
                  <a:moveTo>
                    <a:pt x="1682" y="8239"/>
                  </a:moveTo>
                  <a:lnTo>
                    <a:pt x="1682" y="10491"/>
                  </a:lnTo>
                  <a:lnTo>
                    <a:pt x="1059" y="10491"/>
                  </a:lnTo>
                  <a:lnTo>
                    <a:pt x="1059" y="8239"/>
                  </a:lnTo>
                  <a:close/>
                  <a:moveTo>
                    <a:pt x="5751" y="5988"/>
                  </a:moveTo>
                  <a:lnTo>
                    <a:pt x="5751" y="6205"/>
                  </a:lnTo>
                  <a:lnTo>
                    <a:pt x="5751" y="12172"/>
                  </a:lnTo>
                  <a:cubicBezTo>
                    <a:pt x="5751" y="12606"/>
                    <a:pt x="5615" y="12742"/>
                    <a:pt x="5181" y="12742"/>
                  </a:cubicBezTo>
                  <a:lnTo>
                    <a:pt x="3256" y="12742"/>
                  </a:lnTo>
                  <a:cubicBezTo>
                    <a:pt x="2849" y="12742"/>
                    <a:pt x="2713" y="12579"/>
                    <a:pt x="2713" y="12172"/>
                  </a:cubicBezTo>
                  <a:lnTo>
                    <a:pt x="2713" y="11521"/>
                  </a:lnTo>
                  <a:cubicBezTo>
                    <a:pt x="3120" y="11521"/>
                    <a:pt x="3527" y="11521"/>
                    <a:pt x="3825" y="11575"/>
                  </a:cubicBezTo>
                  <a:cubicBezTo>
                    <a:pt x="4069" y="11575"/>
                    <a:pt x="4205" y="11440"/>
                    <a:pt x="4313" y="11250"/>
                  </a:cubicBezTo>
                  <a:cubicBezTo>
                    <a:pt x="4368" y="11033"/>
                    <a:pt x="4341" y="10870"/>
                    <a:pt x="4205" y="10735"/>
                  </a:cubicBezTo>
                  <a:cubicBezTo>
                    <a:pt x="4069" y="10626"/>
                    <a:pt x="3907" y="10572"/>
                    <a:pt x="3771" y="10572"/>
                  </a:cubicBezTo>
                  <a:lnTo>
                    <a:pt x="2686" y="10572"/>
                  </a:lnTo>
                  <a:lnTo>
                    <a:pt x="2686" y="8266"/>
                  </a:lnTo>
                  <a:lnTo>
                    <a:pt x="3825" y="8266"/>
                  </a:lnTo>
                  <a:cubicBezTo>
                    <a:pt x="4124" y="8266"/>
                    <a:pt x="4341" y="8022"/>
                    <a:pt x="4341" y="7751"/>
                  </a:cubicBezTo>
                  <a:cubicBezTo>
                    <a:pt x="4341" y="7453"/>
                    <a:pt x="4096" y="7236"/>
                    <a:pt x="3798" y="7236"/>
                  </a:cubicBezTo>
                  <a:lnTo>
                    <a:pt x="2686" y="7236"/>
                  </a:lnTo>
                  <a:lnTo>
                    <a:pt x="2686" y="5988"/>
                  </a:lnTo>
                  <a:close/>
                  <a:moveTo>
                    <a:pt x="6104" y="2679"/>
                  </a:moveTo>
                  <a:cubicBezTo>
                    <a:pt x="6483" y="2679"/>
                    <a:pt x="6755" y="2787"/>
                    <a:pt x="6944" y="3059"/>
                  </a:cubicBezTo>
                  <a:cubicBezTo>
                    <a:pt x="7297" y="3520"/>
                    <a:pt x="7487" y="4062"/>
                    <a:pt x="7487" y="4632"/>
                  </a:cubicBezTo>
                  <a:lnTo>
                    <a:pt x="7487" y="12932"/>
                  </a:lnTo>
                  <a:cubicBezTo>
                    <a:pt x="7487" y="13800"/>
                    <a:pt x="7026" y="14261"/>
                    <a:pt x="6158" y="14261"/>
                  </a:cubicBezTo>
                  <a:lnTo>
                    <a:pt x="2361" y="14261"/>
                  </a:lnTo>
                  <a:cubicBezTo>
                    <a:pt x="1520" y="14261"/>
                    <a:pt x="1059" y="13800"/>
                    <a:pt x="1059" y="12959"/>
                  </a:cubicBezTo>
                  <a:lnTo>
                    <a:pt x="1059" y="11521"/>
                  </a:lnTo>
                  <a:lnTo>
                    <a:pt x="1737" y="11521"/>
                  </a:lnTo>
                  <a:lnTo>
                    <a:pt x="1737" y="12199"/>
                  </a:lnTo>
                  <a:cubicBezTo>
                    <a:pt x="1737" y="12932"/>
                    <a:pt x="2089" y="13474"/>
                    <a:pt x="2767" y="13637"/>
                  </a:cubicBezTo>
                  <a:cubicBezTo>
                    <a:pt x="2957" y="13718"/>
                    <a:pt x="3093" y="13718"/>
                    <a:pt x="3256" y="13718"/>
                  </a:cubicBezTo>
                  <a:lnTo>
                    <a:pt x="5290" y="13718"/>
                  </a:lnTo>
                  <a:cubicBezTo>
                    <a:pt x="6022" y="13718"/>
                    <a:pt x="6565" y="13311"/>
                    <a:pt x="6755" y="12633"/>
                  </a:cubicBezTo>
                  <a:cubicBezTo>
                    <a:pt x="6782" y="12498"/>
                    <a:pt x="6782" y="12362"/>
                    <a:pt x="6782" y="12226"/>
                  </a:cubicBezTo>
                  <a:lnTo>
                    <a:pt x="6782" y="5093"/>
                  </a:lnTo>
                  <a:lnTo>
                    <a:pt x="6782" y="4930"/>
                  </a:lnTo>
                  <a:lnTo>
                    <a:pt x="1764" y="4930"/>
                  </a:lnTo>
                  <a:lnTo>
                    <a:pt x="1764" y="7181"/>
                  </a:lnTo>
                  <a:lnTo>
                    <a:pt x="1086" y="7181"/>
                  </a:lnTo>
                  <a:lnTo>
                    <a:pt x="1086" y="6964"/>
                  </a:lnTo>
                  <a:lnTo>
                    <a:pt x="1086" y="4632"/>
                  </a:lnTo>
                  <a:cubicBezTo>
                    <a:pt x="1086" y="3981"/>
                    <a:pt x="1330" y="3411"/>
                    <a:pt x="1764" y="2950"/>
                  </a:cubicBezTo>
                  <a:cubicBezTo>
                    <a:pt x="1927" y="2733"/>
                    <a:pt x="2144" y="2679"/>
                    <a:pt x="2361" y="2679"/>
                  </a:cubicBezTo>
                  <a:cubicBezTo>
                    <a:pt x="3210" y="2679"/>
                    <a:pt x="4036" y="2691"/>
                    <a:pt x="4862" y="2691"/>
                  </a:cubicBezTo>
                  <a:cubicBezTo>
                    <a:pt x="5275" y="2691"/>
                    <a:pt x="5688" y="2688"/>
                    <a:pt x="6104" y="2679"/>
                  </a:cubicBezTo>
                  <a:close/>
                  <a:moveTo>
                    <a:pt x="4256" y="0"/>
                  </a:moveTo>
                  <a:cubicBezTo>
                    <a:pt x="3527" y="0"/>
                    <a:pt x="2795" y="7"/>
                    <a:pt x="2062" y="21"/>
                  </a:cubicBezTo>
                  <a:cubicBezTo>
                    <a:pt x="1004" y="21"/>
                    <a:pt x="109" y="943"/>
                    <a:pt x="28" y="2001"/>
                  </a:cubicBezTo>
                  <a:cubicBezTo>
                    <a:pt x="1" y="2435"/>
                    <a:pt x="163" y="2625"/>
                    <a:pt x="597" y="2679"/>
                  </a:cubicBezTo>
                  <a:lnTo>
                    <a:pt x="597" y="2706"/>
                  </a:lnTo>
                  <a:cubicBezTo>
                    <a:pt x="543" y="2760"/>
                    <a:pt x="516" y="2842"/>
                    <a:pt x="462" y="2896"/>
                  </a:cubicBezTo>
                  <a:cubicBezTo>
                    <a:pt x="191" y="3411"/>
                    <a:pt x="28" y="3954"/>
                    <a:pt x="28" y="4523"/>
                  </a:cubicBezTo>
                  <a:lnTo>
                    <a:pt x="28" y="13040"/>
                  </a:lnTo>
                  <a:cubicBezTo>
                    <a:pt x="28" y="13827"/>
                    <a:pt x="326" y="14423"/>
                    <a:pt x="977" y="14885"/>
                  </a:cubicBezTo>
                  <a:cubicBezTo>
                    <a:pt x="1276" y="15074"/>
                    <a:pt x="1628" y="15156"/>
                    <a:pt x="1927" y="15291"/>
                  </a:cubicBezTo>
                  <a:cubicBezTo>
                    <a:pt x="3500" y="15291"/>
                    <a:pt x="5046" y="15291"/>
                    <a:pt x="6592" y="15319"/>
                  </a:cubicBezTo>
                  <a:cubicBezTo>
                    <a:pt x="6809" y="15237"/>
                    <a:pt x="6999" y="15210"/>
                    <a:pt x="7189" y="15102"/>
                  </a:cubicBezTo>
                  <a:cubicBezTo>
                    <a:pt x="8057" y="14695"/>
                    <a:pt x="8463" y="13989"/>
                    <a:pt x="8463" y="13013"/>
                  </a:cubicBezTo>
                  <a:lnTo>
                    <a:pt x="8463" y="4740"/>
                  </a:lnTo>
                  <a:cubicBezTo>
                    <a:pt x="8463" y="4252"/>
                    <a:pt x="8409" y="3791"/>
                    <a:pt x="8192" y="3357"/>
                  </a:cubicBezTo>
                  <a:cubicBezTo>
                    <a:pt x="8084" y="3113"/>
                    <a:pt x="8002" y="2896"/>
                    <a:pt x="7894" y="2706"/>
                  </a:cubicBezTo>
                  <a:cubicBezTo>
                    <a:pt x="8301" y="2679"/>
                    <a:pt x="8463" y="2489"/>
                    <a:pt x="8463" y="2164"/>
                  </a:cubicBezTo>
                  <a:cubicBezTo>
                    <a:pt x="8463" y="1024"/>
                    <a:pt x="7541" y="48"/>
                    <a:pt x="6429" y="21"/>
                  </a:cubicBezTo>
                  <a:cubicBezTo>
                    <a:pt x="5710" y="7"/>
                    <a:pt x="4985" y="0"/>
                    <a:pt x="42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6169916" y="1944580"/>
              <a:ext cx="146673" cy="97599"/>
            </a:xfrm>
            <a:custGeom>
              <a:avLst/>
              <a:gdLst/>
              <a:ahLst/>
              <a:cxnLst/>
              <a:rect l="l" t="t" r="r" b="b"/>
              <a:pathLst>
                <a:path w="6375" h="4255" extrusionOk="0">
                  <a:moveTo>
                    <a:pt x="3147" y="999"/>
                  </a:moveTo>
                  <a:cubicBezTo>
                    <a:pt x="3473" y="999"/>
                    <a:pt x="3690" y="1243"/>
                    <a:pt x="3690" y="1569"/>
                  </a:cubicBezTo>
                  <a:lnTo>
                    <a:pt x="3690" y="3250"/>
                  </a:lnTo>
                  <a:cubicBezTo>
                    <a:pt x="3337" y="3250"/>
                    <a:pt x="2984" y="3250"/>
                    <a:pt x="2605" y="3278"/>
                  </a:cubicBezTo>
                  <a:lnTo>
                    <a:pt x="2605" y="3088"/>
                  </a:lnTo>
                  <a:lnTo>
                    <a:pt x="2605" y="1569"/>
                  </a:lnTo>
                  <a:cubicBezTo>
                    <a:pt x="2605" y="1243"/>
                    <a:pt x="2849" y="999"/>
                    <a:pt x="3147" y="999"/>
                  </a:cubicBezTo>
                  <a:close/>
                  <a:moveTo>
                    <a:pt x="3141" y="0"/>
                  </a:moveTo>
                  <a:cubicBezTo>
                    <a:pt x="2914" y="0"/>
                    <a:pt x="2685" y="50"/>
                    <a:pt x="2469" y="158"/>
                  </a:cubicBezTo>
                  <a:cubicBezTo>
                    <a:pt x="1872" y="457"/>
                    <a:pt x="1601" y="972"/>
                    <a:pt x="1601" y="1623"/>
                  </a:cubicBezTo>
                  <a:lnTo>
                    <a:pt x="1601" y="3250"/>
                  </a:lnTo>
                  <a:lnTo>
                    <a:pt x="570" y="3250"/>
                  </a:lnTo>
                  <a:cubicBezTo>
                    <a:pt x="245" y="3250"/>
                    <a:pt x="1" y="3549"/>
                    <a:pt x="82" y="3847"/>
                  </a:cubicBezTo>
                  <a:cubicBezTo>
                    <a:pt x="136" y="4091"/>
                    <a:pt x="353" y="4254"/>
                    <a:pt x="652" y="4254"/>
                  </a:cubicBezTo>
                  <a:lnTo>
                    <a:pt x="5805" y="4254"/>
                  </a:lnTo>
                  <a:cubicBezTo>
                    <a:pt x="6185" y="4227"/>
                    <a:pt x="6375" y="3793"/>
                    <a:pt x="6131" y="3495"/>
                  </a:cubicBezTo>
                  <a:cubicBezTo>
                    <a:pt x="6049" y="3359"/>
                    <a:pt x="5860" y="3278"/>
                    <a:pt x="5697" y="3278"/>
                  </a:cubicBezTo>
                  <a:lnTo>
                    <a:pt x="4720" y="3278"/>
                  </a:lnTo>
                  <a:lnTo>
                    <a:pt x="4720" y="2355"/>
                  </a:lnTo>
                  <a:cubicBezTo>
                    <a:pt x="4720" y="2030"/>
                    <a:pt x="4720" y="1650"/>
                    <a:pt x="4693" y="1325"/>
                  </a:cubicBezTo>
                  <a:cubicBezTo>
                    <a:pt x="4589" y="535"/>
                    <a:pt x="3881" y="0"/>
                    <a:pt x="3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5" name="Google Shape;265;p17"/>
          <p:cNvSpPr/>
          <p:nvPr/>
        </p:nvSpPr>
        <p:spPr>
          <a:xfrm>
            <a:off x="7781966" y="1884134"/>
            <a:ext cx="393193" cy="393206"/>
          </a:xfrm>
          <a:custGeom>
            <a:avLst/>
            <a:gdLst/>
            <a:ahLst/>
            <a:cxnLst/>
            <a:rect l="l" t="t" r="r" b="b"/>
            <a:pathLst>
              <a:path w="11973" h="11957" extrusionOk="0">
                <a:moveTo>
                  <a:pt x="5986" y="748"/>
                </a:moveTo>
                <a:lnTo>
                  <a:pt x="8003" y="1756"/>
                </a:lnTo>
                <a:lnTo>
                  <a:pt x="5986" y="2796"/>
                </a:lnTo>
                <a:lnTo>
                  <a:pt x="4002" y="1756"/>
                </a:lnTo>
                <a:lnTo>
                  <a:pt x="5986" y="748"/>
                </a:lnTo>
                <a:close/>
                <a:moveTo>
                  <a:pt x="3561" y="2324"/>
                </a:moveTo>
                <a:lnTo>
                  <a:pt x="5671" y="3395"/>
                </a:lnTo>
                <a:lnTo>
                  <a:pt x="5671" y="6136"/>
                </a:lnTo>
                <a:lnTo>
                  <a:pt x="3561" y="5064"/>
                </a:lnTo>
                <a:lnTo>
                  <a:pt x="3561" y="2324"/>
                </a:lnTo>
                <a:close/>
                <a:moveTo>
                  <a:pt x="8475" y="2324"/>
                </a:moveTo>
                <a:lnTo>
                  <a:pt x="8475" y="5064"/>
                </a:lnTo>
                <a:lnTo>
                  <a:pt x="6364" y="6136"/>
                </a:lnTo>
                <a:lnTo>
                  <a:pt x="6364" y="3395"/>
                </a:lnTo>
                <a:lnTo>
                  <a:pt x="8475" y="2324"/>
                </a:lnTo>
                <a:close/>
                <a:moveTo>
                  <a:pt x="3214" y="5663"/>
                </a:moveTo>
                <a:lnTo>
                  <a:pt x="5230" y="6703"/>
                </a:lnTo>
                <a:lnTo>
                  <a:pt x="3214" y="7711"/>
                </a:lnTo>
                <a:lnTo>
                  <a:pt x="1166" y="6703"/>
                </a:lnTo>
                <a:lnTo>
                  <a:pt x="3214" y="5663"/>
                </a:lnTo>
                <a:close/>
                <a:moveTo>
                  <a:pt x="8822" y="5663"/>
                </a:moveTo>
                <a:lnTo>
                  <a:pt x="10870" y="6703"/>
                </a:lnTo>
                <a:lnTo>
                  <a:pt x="8822" y="7711"/>
                </a:lnTo>
                <a:lnTo>
                  <a:pt x="6837" y="6703"/>
                </a:lnTo>
                <a:lnTo>
                  <a:pt x="8822" y="5663"/>
                </a:lnTo>
                <a:close/>
                <a:moveTo>
                  <a:pt x="5671" y="7238"/>
                </a:moveTo>
                <a:lnTo>
                  <a:pt x="5671" y="9948"/>
                </a:lnTo>
                <a:lnTo>
                  <a:pt x="3561" y="11019"/>
                </a:lnTo>
                <a:lnTo>
                  <a:pt x="3561" y="8309"/>
                </a:lnTo>
                <a:lnTo>
                  <a:pt x="5671" y="7238"/>
                </a:lnTo>
                <a:close/>
                <a:moveTo>
                  <a:pt x="11311" y="7238"/>
                </a:moveTo>
                <a:lnTo>
                  <a:pt x="11311" y="10011"/>
                </a:lnTo>
                <a:lnTo>
                  <a:pt x="9200" y="11050"/>
                </a:lnTo>
                <a:lnTo>
                  <a:pt x="9200" y="8309"/>
                </a:lnTo>
                <a:lnTo>
                  <a:pt x="11311" y="7238"/>
                </a:lnTo>
                <a:close/>
                <a:moveTo>
                  <a:pt x="725" y="7270"/>
                </a:moveTo>
                <a:lnTo>
                  <a:pt x="2836" y="8341"/>
                </a:lnTo>
                <a:lnTo>
                  <a:pt x="2836" y="11082"/>
                </a:lnTo>
                <a:lnTo>
                  <a:pt x="725" y="10042"/>
                </a:lnTo>
                <a:lnTo>
                  <a:pt x="725" y="7270"/>
                </a:lnTo>
                <a:close/>
                <a:moveTo>
                  <a:pt x="6364" y="7270"/>
                </a:moveTo>
                <a:lnTo>
                  <a:pt x="8475" y="8341"/>
                </a:lnTo>
                <a:lnTo>
                  <a:pt x="8475" y="11082"/>
                </a:lnTo>
                <a:lnTo>
                  <a:pt x="6364" y="10042"/>
                </a:lnTo>
                <a:lnTo>
                  <a:pt x="6364" y="7270"/>
                </a:lnTo>
                <a:close/>
                <a:moveTo>
                  <a:pt x="5998" y="0"/>
                </a:moveTo>
                <a:cubicBezTo>
                  <a:pt x="5947" y="0"/>
                  <a:pt x="5892" y="8"/>
                  <a:pt x="5829" y="24"/>
                </a:cubicBezTo>
                <a:lnTo>
                  <a:pt x="3056" y="1441"/>
                </a:lnTo>
                <a:cubicBezTo>
                  <a:pt x="2930" y="1536"/>
                  <a:pt x="2836" y="1662"/>
                  <a:pt x="2836" y="1756"/>
                </a:cubicBezTo>
                <a:lnTo>
                  <a:pt x="2836" y="5064"/>
                </a:lnTo>
                <a:lnTo>
                  <a:pt x="221" y="6388"/>
                </a:lnTo>
                <a:cubicBezTo>
                  <a:pt x="95" y="6451"/>
                  <a:pt x="0" y="6577"/>
                  <a:pt x="0" y="6703"/>
                </a:cubicBezTo>
                <a:lnTo>
                  <a:pt x="0" y="10200"/>
                </a:lnTo>
                <a:cubicBezTo>
                  <a:pt x="0" y="10326"/>
                  <a:pt x="95" y="10420"/>
                  <a:pt x="221" y="10515"/>
                </a:cubicBezTo>
                <a:lnTo>
                  <a:pt x="3056" y="11933"/>
                </a:lnTo>
                <a:cubicBezTo>
                  <a:pt x="3088" y="11948"/>
                  <a:pt x="3135" y="11956"/>
                  <a:pt x="3190" y="11956"/>
                </a:cubicBezTo>
                <a:cubicBezTo>
                  <a:pt x="3245" y="11956"/>
                  <a:pt x="3308" y="11948"/>
                  <a:pt x="3371" y="11933"/>
                </a:cubicBezTo>
                <a:lnTo>
                  <a:pt x="5986" y="10578"/>
                </a:lnTo>
                <a:lnTo>
                  <a:pt x="8633" y="11933"/>
                </a:lnTo>
                <a:cubicBezTo>
                  <a:pt x="8680" y="11948"/>
                  <a:pt x="8727" y="11956"/>
                  <a:pt x="8779" y="11956"/>
                </a:cubicBezTo>
                <a:cubicBezTo>
                  <a:pt x="8830" y="11956"/>
                  <a:pt x="8885" y="11948"/>
                  <a:pt x="8948" y="11933"/>
                </a:cubicBezTo>
                <a:lnTo>
                  <a:pt x="11783" y="10515"/>
                </a:lnTo>
                <a:cubicBezTo>
                  <a:pt x="11909" y="10420"/>
                  <a:pt x="11972" y="10326"/>
                  <a:pt x="11972" y="10200"/>
                </a:cubicBezTo>
                <a:lnTo>
                  <a:pt x="11972" y="6703"/>
                </a:lnTo>
                <a:cubicBezTo>
                  <a:pt x="11972" y="6577"/>
                  <a:pt x="11941" y="6451"/>
                  <a:pt x="11783" y="6388"/>
                </a:cubicBezTo>
                <a:lnTo>
                  <a:pt x="9137" y="5064"/>
                </a:lnTo>
                <a:lnTo>
                  <a:pt x="9137" y="1756"/>
                </a:lnTo>
                <a:cubicBezTo>
                  <a:pt x="9137" y="1662"/>
                  <a:pt x="9074" y="1536"/>
                  <a:pt x="8948" y="1441"/>
                </a:cubicBezTo>
                <a:lnTo>
                  <a:pt x="6144" y="24"/>
                </a:lnTo>
                <a:cubicBezTo>
                  <a:pt x="6097" y="8"/>
                  <a:pt x="6049" y="0"/>
                  <a:pt x="599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201574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4" name="Google Shape;654;p23"/>
          <p:cNvGrpSpPr/>
          <p:nvPr/>
        </p:nvGrpSpPr>
        <p:grpSpPr>
          <a:xfrm>
            <a:off x="2859074" y="645247"/>
            <a:ext cx="3299700" cy="3299700"/>
            <a:chOff x="2922150" y="1301525"/>
            <a:chExt cx="3299700" cy="3299700"/>
          </a:xfrm>
        </p:grpSpPr>
        <p:sp>
          <p:nvSpPr>
            <p:cNvPr id="655" name="Google Shape;655;p23"/>
            <p:cNvSpPr/>
            <p:nvPr/>
          </p:nvSpPr>
          <p:spPr>
            <a:xfrm>
              <a:off x="2922150" y="1301525"/>
              <a:ext cx="3299700" cy="32997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656" name="Google Shape;656;p23"/>
            <p:cNvGrpSpPr/>
            <p:nvPr/>
          </p:nvGrpSpPr>
          <p:grpSpPr>
            <a:xfrm>
              <a:off x="3788243" y="1860755"/>
              <a:ext cx="1567514" cy="2181241"/>
              <a:chOff x="9947025" y="1732400"/>
              <a:chExt cx="1377550" cy="1916900"/>
            </a:xfrm>
          </p:grpSpPr>
          <p:sp>
            <p:nvSpPr>
              <p:cNvPr id="657" name="Google Shape;657;p23"/>
              <p:cNvSpPr/>
              <p:nvPr/>
            </p:nvSpPr>
            <p:spPr>
              <a:xfrm>
                <a:off x="10408175" y="1755025"/>
                <a:ext cx="399600" cy="98250"/>
              </a:xfrm>
              <a:custGeom>
                <a:avLst/>
                <a:gdLst/>
                <a:ahLst/>
                <a:cxnLst/>
                <a:rect l="l" t="t" r="r" b="b"/>
                <a:pathLst>
                  <a:path w="15984" h="3930" extrusionOk="0">
                    <a:moveTo>
                      <a:pt x="8151" y="1"/>
                    </a:moveTo>
                    <a:cubicBezTo>
                      <a:pt x="3783" y="1"/>
                      <a:pt x="1" y="2573"/>
                      <a:pt x="1" y="2573"/>
                    </a:cubicBezTo>
                    <a:cubicBezTo>
                      <a:pt x="2219" y="1192"/>
                      <a:pt x="4444" y="696"/>
                      <a:pt x="6500" y="696"/>
                    </a:cubicBezTo>
                    <a:cubicBezTo>
                      <a:pt x="11747" y="696"/>
                      <a:pt x="15888" y="3929"/>
                      <a:pt x="15981" y="3929"/>
                    </a:cubicBezTo>
                    <a:cubicBezTo>
                      <a:pt x="15984" y="3929"/>
                      <a:pt x="15982" y="3926"/>
                      <a:pt x="15977" y="3919"/>
                    </a:cubicBezTo>
                    <a:cubicBezTo>
                      <a:pt x="13621" y="933"/>
                      <a:pt x="10780" y="1"/>
                      <a:pt x="8151" y="1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8" name="Google Shape;658;p23"/>
              <p:cNvSpPr/>
              <p:nvPr/>
            </p:nvSpPr>
            <p:spPr>
              <a:xfrm>
                <a:off x="9947025" y="1742100"/>
                <a:ext cx="1131750" cy="1164125"/>
              </a:xfrm>
              <a:custGeom>
                <a:avLst/>
                <a:gdLst/>
                <a:ahLst/>
                <a:cxnLst/>
                <a:rect l="l" t="t" r="r" b="b"/>
                <a:pathLst>
                  <a:path w="45270" h="46565" extrusionOk="0">
                    <a:moveTo>
                      <a:pt x="27275" y="1"/>
                    </a:moveTo>
                    <a:cubicBezTo>
                      <a:pt x="19177" y="1"/>
                      <a:pt x="13353" y="5781"/>
                      <a:pt x="10942" y="11229"/>
                    </a:cubicBezTo>
                    <a:cubicBezTo>
                      <a:pt x="10942" y="11229"/>
                      <a:pt x="7300" y="15187"/>
                      <a:pt x="8472" y="24608"/>
                    </a:cubicBezTo>
                    <a:cubicBezTo>
                      <a:pt x="9643" y="34029"/>
                      <a:pt x="4703" y="38400"/>
                      <a:pt x="1" y="40141"/>
                    </a:cubicBezTo>
                    <a:cubicBezTo>
                      <a:pt x="1" y="40141"/>
                      <a:pt x="3965" y="43941"/>
                      <a:pt x="8360" y="43941"/>
                    </a:cubicBezTo>
                    <a:cubicBezTo>
                      <a:pt x="9582" y="43941"/>
                      <a:pt x="10838" y="43647"/>
                      <a:pt x="12050" y="42896"/>
                    </a:cubicBezTo>
                    <a:lnTo>
                      <a:pt x="12050" y="42896"/>
                    </a:lnTo>
                    <a:cubicBezTo>
                      <a:pt x="12050" y="42896"/>
                      <a:pt x="10431" y="46391"/>
                      <a:pt x="8645" y="46558"/>
                    </a:cubicBezTo>
                    <a:lnTo>
                      <a:pt x="8645" y="46558"/>
                    </a:lnTo>
                    <a:cubicBezTo>
                      <a:pt x="8672" y="46558"/>
                      <a:pt x="8700" y="46558"/>
                      <a:pt x="8730" y="46558"/>
                    </a:cubicBezTo>
                    <a:cubicBezTo>
                      <a:pt x="10971" y="46558"/>
                      <a:pt x="22380" y="46199"/>
                      <a:pt x="26427" y="39017"/>
                    </a:cubicBezTo>
                    <a:cubicBezTo>
                      <a:pt x="26427" y="39017"/>
                      <a:pt x="27216" y="38429"/>
                      <a:pt x="28270" y="38429"/>
                    </a:cubicBezTo>
                    <a:cubicBezTo>
                      <a:pt x="28892" y="38429"/>
                      <a:pt x="29607" y="38634"/>
                      <a:pt x="30306" y="39286"/>
                    </a:cubicBezTo>
                    <a:cubicBezTo>
                      <a:pt x="31316" y="40228"/>
                      <a:pt x="34413" y="40862"/>
                      <a:pt x="37659" y="40862"/>
                    </a:cubicBezTo>
                    <a:cubicBezTo>
                      <a:pt x="40523" y="40862"/>
                      <a:pt x="43503" y="40369"/>
                      <a:pt x="45269" y="39160"/>
                    </a:cubicBezTo>
                    <a:cubicBezTo>
                      <a:pt x="45269" y="39160"/>
                      <a:pt x="38667" y="36990"/>
                      <a:pt x="39252" y="26303"/>
                    </a:cubicBezTo>
                    <a:cubicBezTo>
                      <a:pt x="39822" y="15615"/>
                      <a:pt x="38793" y="1285"/>
                      <a:pt x="29515" y="145"/>
                    </a:cubicBezTo>
                    <a:cubicBezTo>
                      <a:pt x="28750" y="47"/>
                      <a:pt x="28003" y="1"/>
                      <a:pt x="27275" y="1"/>
                    </a:cubicBezTo>
                    <a:close/>
                    <a:moveTo>
                      <a:pt x="8345" y="46554"/>
                    </a:moveTo>
                    <a:lnTo>
                      <a:pt x="8345" y="46554"/>
                    </a:lnTo>
                    <a:cubicBezTo>
                      <a:pt x="8401" y="46561"/>
                      <a:pt x="8457" y="46564"/>
                      <a:pt x="8513" y="46564"/>
                    </a:cubicBezTo>
                    <a:cubicBezTo>
                      <a:pt x="8557" y="46564"/>
                      <a:pt x="8601" y="46562"/>
                      <a:pt x="8645" y="46558"/>
                    </a:cubicBezTo>
                    <a:lnTo>
                      <a:pt x="8645" y="46558"/>
                    </a:lnTo>
                    <a:cubicBezTo>
                      <a:pt x="8450" y="46557"/>
                      <a:pt x="8345" y="46554"/>
                      <a:pt x="8345" y="46554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9" name="Google Shape;659;p23"/>
              <p:cNvSpPr/>
              <p:nvPr/>
            </p:nvSpPr>
            <p:spPr>
              <a:xfrm>
                <a:off x="10155650" y="2905925"/>
                <a:ext cx="6750" cy="25"/>
              </a:xfrm>
              <a:custGeom>
                <a:avLst/>
                <a:gdLst/>
                <a:ahLst/>
                <a:cxnLst/>
                <a:rect l="l" t="t" r="r" b="b"/>
                <a:pathLst>
                  <a:path w="270" h="1" extrusionOk="0">
                    <a:moveTo>
                      <a:pt x="269" y="1"/>
                    </a:move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0" name="Google Shape;660;p23"/>
              <p:cNvSpPr/>
              <p:nvPr/>
            </p:nvSpPr>
            <p:spPr>
              <a:xfrm>
                <a:off x="10037675" y="1936050"/>
                <a:ext cx="893850" cy="969525"/>
              </a:xfrm>
              <a:custGeom>
                <a:avLst/>
                <a:gdLst/>
                <a:ahLst/>
                <a:cxnLst/>
                <a:rect l="l" t="t" r="r" b="b"/>
                <a:pathLst>
                  <a:path w="35754" h="38781" extrusionOk="0">
                    <a:moveTo>
                      <a:pt x="13719" y="0"/>
                    </a:moveTo>
                    <a:cubicBezTo>
                      <a:pt x="11341" y="0"/>
                      <a:pt x="8998" y="1629"/>
                      <a:pt x="7110" y="6258"/>
                    </a:cubicBezTo>
                    <a:cubicBezTo>
                      <a:pt x="7110" y="6258"/>
                      <a:pt x="6540" y="11704"/>
                      <a:pt x="6793" y="17880"/>
                    </a:cubicBezTo>
                    <a:cubicBezTo>
                      <a:pt x="6999" y="22155"/>
                      <a:pt x="6397" y="24308"/>
                      <a:pt x="6033" y="25226"/>
                    </a:cubicBezTo>
                    <a:cubicBezTo>
                      <a:pt x="6762" y="23738"/>
                      <a:pt x="8614" y="19685"/>
                      <a:pt x="8297" y="16977"/>
                    </a:cubicBezTo>
                    <a:lnTo>
                      <a:pt x="8297" y="16977"/>
                    </a:lnTo>
                    <a:cubicBezTo>
                      <a:pt x="8298" y="16977"/>
                      <a:pt x="10704" y="20017"/>
                      <a:pt x="10166" y="23437"/>
                    </a:cubicBezTo>
                    <a:cubicBezTo>
                      <a:pt x="9628" y="26873"/>
                      <a:pt x="7490" y="33397"/>
                      <a:pt x="1" y="34885"/>
                    </a:cubicBezTo>
                    <a:cubicBezTo>
                      <a:pt x="1366" y="35586"/>
                      <a:pt x="3010" y="36163"/>
                      <a:pt x="4721" y="36163"/>
                    </a:cubicBezTo>
                    <a:cubicBezTo>
                      <a:pt x="5947" y="36163"/>
                      <a:pt x="7208" y="35867"/>
                      <a:pt x="8424" y="35107"/>
                    </a:cubicBezTo>
                    <a:lnTo>
                      <a:pt x="8424" y="35107"/>
                    </a:lnTo>
                    <a:cubicBezTo>
                      <a:pt x="8424" y="35107"/>
                      <a:pt x="6777" y="38669"/>
                      <a:pt x="4972" y="38780"/>
                    </a:cubicBezTo>
                    <a:cubicBezTo>
                      <a:pt x="6857" y="38780"/>
                      <a:pt x="18669" y="38590"/>
                      <a:pt x="22817" y="31243"/>
                    </a:cubicBezTo>
                    <a:cubicBezTo>
                      <a:pt x="22817" y="31243"/>
                      <a:pt x="23599" y="30655"/>
                      <a:pt x="24653" y="30655"/>
                    </a:cubicBezTo>
                    <a:cubicBezTo>
                      <a:pt x="25275" y="30655"/>
                      <a:pt x="25991" y="30860"/>
                      <a:pt x="26696" y="31512"/>
                    </a:cubicBezTo>
                    <a:cubicBezTo>
                      <a:pt x="27583" y="32352"/>
                      <a:pt x="30195" y="32937"/>
                      <a:pt x="33061" y="33064"/>
                    </a:cubicBezTo>
                    <a:lnTo>
                      <a:pt x="35753" y="31180"/>
                    </a:lnTo>
                    <a:cubicBezTo>
                      <a:pt x="35753" y="31180"/>
                      <a:pt x="29008" y="18513"/>
                      <a:pt x="27931" y="15172"/>
                    </a:cubicBezTo>
                    <a:cubicBezTo>
                      <a:pt x="26870" y="11831"/>
                      <a:pt x="26332" y="9551"/>
                      <a:pt x="25556" y="9171"/>
                    </a:cubicBezTo>
                    <a:cubicBezTo>
                      <a:pt x="25024" y="8905"/>
                      <a:pt x="19279" y="0"/>
                      <a:pt x="13719" y="0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1" name="Google Shape;661;p23"/>
              <p:cNvSpPr/>
              <p:nvPr/>
            </p:nvSpPr>
            <p:spPr>
              <a:xfrm>
                <a:off x="10180975" y="2567100"/>
                <a:ext cx="7550" cy="1427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571" extrusionOk="0">
                    <a:moveTo>
                      <a:pt x="301" y="0"/>
                    </a:moveTo>
                    <a:cubicBezTo>
                      <a:pt x="127" y="364"/>
                      <a:pt x="0" y="570"/>
                      <a:pt x="0" y="570"/>
                    </a:cubicBezTo>
                    <a:cubicBezTo>
                      <a:pt x="0" y="570"/>
                      <a:pt x="143" y="412"/>
                      <a:pt x="301" y="0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2" name="Google Shape;662;p23"/>
              <p:cNvSpPr/>
              <p:nvPr/>
            </p:nvSpPr>
            <p:spPr>
              <a:xfrm>
                <a:off x="10779875" y="2543750"/>
                <a:ext cx="529275" cy="741225"/>
              </a:xfrm>
              <a:custGeom>
                <a:avLst/>
                <a:gdLst/>
                <a:ahLst/>
                <a:cxnLst/>
                <a:rect l="l" t="t" r="r" b="b"/>
                <a:pathLst>
                  <a:path w="21171" h="29649" extrusionOk="0">
                    <a:moveTo>
                      <a:pt x="20268" y="0"/>
                    </a:moveTo>
                    <a:cubicBezTo>
                      <a:pt x="20268" y="0"/>
                      <a:pt x="19270" y="206"/>
                      <a:pt x="19349" y="1583"/>
                    </a:cubicBezTo>
                    <a:cubicBezTo>
                      <a:pt x="19492" y="3990"/>
                      <a:pt x="17544" y="7109"/>
                      <a:pt x="17544" y="7109"/>
                    </a:cubicBezTo>
                    <a:cubicBezTo>
                      <a:pt x="18083" y="6144"/>
                      <a:pt x="18463" y="5336"/>
                      <a:pt x="18241" y="4323"/>
                    </a:cubicBezTo>
                    <a:cubicBezTo>
                      <a:pt x="18145" y="3850"/>
                      <a:pt x="17922" y="3560"/>
                      <a:pt x="17693" y="3560"/>
                    </a:cubicBezTo>
                    <a:cubicBezTo>
                      <a:pt x="17431" y="3560"/>
                      <a:pt x="17162" y="3940"/>
                      <a:pt x="17069" y="4861"/>
                    </a:cubicBezTo>
                    <a:cubicBezTo>
                      <a:pt x="16895" y="6555"/>
                      <a:pt x="13269" y="10181"/>
                      <a:pt x="13269" y="10181"/>
                    </a:cubicBezTo>
                    <a:cubicBezTo>
                      <a:pt x="11512" y="11274"/>
                      <a:pt x="3516" y="23798"/>
                      <a:pt x="3516" y="23798"/>
                    </a:cubicBezTo>
                    <a:cubicBezTo>
                      <a:pt x="3516" y="23798"/>
                      <a:pt x="1" y="27582"/>
                      <a:pt x="5321" y="29419"/>
                    </a:cubicBezTo>
                    <a:cubicBezTo>
                      <a:pt x="5776" y="29576"/>
                      <a:pt x="6201" y="29648"/>
                      <a:pt x="6600" y="29648"/>
                    </a:cubicBezTo>
                    <a:cubicBezTo>
                      <a:pt x="10868" y="29648"/>
                      <a:pt x="12049" y="21356"/>
                      <a:pt x="12541" y="19618"/>
                    </a:cubicBezTo>
                    <a:cubicBezTo>
                      <a:pt x="13079" y="17718"/>
                      <a:pt x="15961" y="11432"/>
                      <a:pt x="17703" y="9880"/>
                    </a:cubicBezTo>
                    <a:cubicBezTo>
                      <a:pt x="19444" y="8313"/>
                      <a:pt x="19983" y="6096"/>
                      <a:pt x="20379" y="4750"/>
                    </a:cubicBezTo>
                    <a:cubicBezTo>
                      <a:pt x="20759" y="3404"/>
                      <a:pt x="21170" y="222"/>
                      <a:pt x="20268" y="0"/>
                    </a:cubicBezTo>
                    <a:close/>
                  </a:path>
                </a:pathLst>
              </a:custGeom>
              <a:solidFill>
                <a:srgbClr val="FFDCC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3" name="Google Shape;663;p23"/>
              <p:cNvSpPr/>
              <p:nvPr/>
            </p:nvSpPr>
            <p:spPr>
              <a:xfrm>
                <a:off x="10779875" y="2543750"/>
                <a:ext cx="523325" cy="739850"/>
              </a:xfrm>
              <a:custGeom>
                <a:avLst/>
                <a:gdLst/>
                <a:ahLst/>
                <a:cxnLst/>
                <a:rect l="l" t="t" r="r" b="b"/>
                <a:pathLst>
                  <a:path w="20933" h="29594" extrusionOk="0">
                    <a:moveTo>
                      <a:pt x="20268" y="0"/>
                    </a:moveTo>
                    <a:cubicBezTo>
                      <a:pt x="20268" y="0"/>
                      <a:pt x="19270" y="206"/>
                      <a:pt x="19349" y="1583"/>
                    </a:cubicBezTo>
                    <a:cubicBezTo>
                      <a:pt x="19492" y="3990"/>
                      <a:pt x="17544" y="7109"/>
                      <a:pt x="17544" y="7109"/>
                    </a:cubicBezTo>
                    <a:cubicBezTo>
                      <a:pt x="18083" y="6144"/>
                      <a:pt x="18463" y="5336"/>
                      <a:pt x="18241" y="4323"/>
                    </a:cubicBezTo>
                    <a:cubicBezTo>
                      <a:pt x="18145" y="3850"/>
                      <a:pt x="17922" y="3560"/>
                      <a:pt x="17693" y="3560"/>
                    </a:cubicBezTo>
                    <a:cubicBezTo>
                      <a:pt x="17431" y="3560"/>
                      <a:pt x="17162" y="3940"/>
                      <a:pt x="17069" y="4861"/>
                    </a:cubicBezTo>
                    <a:cubicBezTo>
                      <a:pt x="16895" y="6555"/>
                      <a:pt x="13269" y="10181"/>
                      <a:pt x="13269" y="10181"/>
                    </a:cubicBezTo>
                    <a:cubicBezTo>
                      <a:pt x="11496" y="11274"/>
                      <a:pt x="3516" y="23782"/>
                      <a:pt x="3516" y="23782"/>
                    </a:cubicBezTo>
                    <a:cubicBezTo>
                      <a:pt x="3516" y="23782"/>
                      <a:pt x="1" y="27551"/>
                      <a:pt x="5321" y="29403"/>
                    </a:cubicBezTo>
                    <a:cubicBezTo>
                      <a:pt x="5574" y="29498"/>
                      <a:pt x="5828" y="29561"/>
                      <a:pt x="6097" y="29593"/>
                    </a:cubicBezTo>
                    <a:cubicBezTo>
                      <a:pt x="5954" y="29134"/>
                      <a:pt x="5717" y="28691"/>
                      <a:pt x="5638" y="28326"/>
                    </a:cubicBezTo>
                    <a:cubicBezTo>
                      <a:pt x="5400" y="27186"/>
                      <a:pt x="7221" y="21106"/>
                      <a:pt x="8899" y="17053"/>
                    </a:cubicBezTo>
                    <a:cubicBezTo>
                      <a:pt x="10578" y="12984"/>
                      <a:pt x="15850" y="8202"/>
                      <a:pt x="18384" y="7014"/>
                    </a:cubicBezTo>
                    <a:cubicBezTo>
                      <a:pt x="20933" y="5843"/>
                      <a:pt x="20268" y="0"/>
                      <a:pt x="20268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4" name="Google Shape;664;p23"/>
              <p:cNvSpPr/>
              <p:nvPr/>
            </p:nvSpPr>
            <p:spPr>
              <a:xfrm>
                <a:off x="10279550" y="2460225"/>
                <a:ext cx="372500" cy="339475"/>
              </a:xfrm>
              <a:custGeom>
                <a:avLst/>
                <a:gdLst/>
                <a:ahLst/>
                <a:cxnLst/>
                <a:rect l="l" t="t" r="r" b="b"/>
                <a:pathLst>
                  <a:path w="14900" h="13579" extrusionOk="0">
                    <a:moveTo>
                      <a:pt x="3895" y="0"/>
                    </a:moveTo>
                    <a:cubicBezTo>
                      <a:pt x="3895" y="0"/>
                      <a:pt x="4069" y="2945"/>
                      <a:pt x="2628" y="5938"/>
                    </a:cubicBezTo>
                    <a:cubicBezTo>
                      <a:pt x="2343" y="6492"/>
                      <a:pt x="1156" y="6080"/>
                      <a:pt x="760" y="6619"/>
                    </a:cubicBezTo>
                    <a:cubicBezTo>
                      <a:pt x="317" y="7220"/>
                      <a:pt x="633" y="8804"/>
                      <a:pt x="0" y="9326"/>
                    </a:cubicBezTo>
                    <a:cubicBezTo>
                      <a:pt x="0" y="9326"/>
                      <a:pt x="2766" y="13579"/>
                      <a:pt x="6719" y="13579"/>
                    </a:cubicBezTo>
                    <a:cubicBezTo>
                      <a:pt x="9124" y="13579"/>
                      <a:pt x="11970" y="12003"/>
                      <a:pt x="14899" y="6935"/>
                    </a:cubicBezTo>
                    <a:cubicBezTo>
                      <a:pt x="14899" y="6935"/>
                      <a:pt x="11099" y="6508"/>
                      <a:pt x="11163" y="3531"/>
                    </a:cubicBezTo>
                    <a:lnTo>
                      <a:pt x="11163" y="3531"/>
                    </a:lnTo>
                    <a:cubicBezTo>
                      <a:pt x="11163" y="3531"/>
                      <a:pt x="11162" y="3531"/>
                      <a:pt x="11160" y="3531"/>
                    </a:cubicBezTo>
                    <a:cubicBezTo>
                      <a:pt x="11050" y="3531"/>
                      <a:pt x="7071" y="2879"/>
                      <a:pt x="3895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5" name="Google Shape;665;p23"/>
              <p:cNvSpPr/>
              <p:nvPr/>
            </p:nvSpPr>
            <p:spPr>
              <a:xfrm>
                <a:off x="10376925" y="2460225"/>
                <a:ext cx="199125" cy="137775"/>
              </a:xfrm>
              <a:custGeom>
                <a:avLst/>
                <a:gdLst/>
                <a:ahLst/>
                <a:cxnLst/>
                <a:rect l="l" t="t" r="r" b="b"/>
                <a:pathLst>
                  <a:path w="7965" h="5511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2850" y="5479"/>
                      <a:pt x="7964" y="5510"/>
                      <a:pt x="7964" y="5510"/>
                    </a:cubicBezTo>
                    <a:cubicBezTo>
                      <a:pt x="7537" y="5114"/>
                      <a:pt x="7299" y="4117"/>
                      <a:pt x="7299" y="4117"/>
                    </a:cubicBezTo>
                    <a:cubicBezTo>
                      <a:pt x="4133" y="3959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6" name="Google Shape;666;p23"/>
              <p:cNvSpPr/>
              <p:nvPr/>
            </p:nvSpPr>
            <p:spPr>
              <a:xfrm>
                <a:off x="10284300" y="1845050"/>
                <a:ext cx="627025" cy="738875"/>
              </a:xfrm>
              <a:custGeom>
                <a:avLst/>
                <a:gdLst/>
                <a:ahLst/>
                <a:cxnLst/>
                <a:rect l="l" t="t" r="r" b="b"/>
                <a:pathLst>
                  <a:path w="25081" h="29555" extrusionOk="0">
                    <a:moveTo>
                      <a:pt x="12610" y="0"/>
                    </a:moveTo>
                    <a:cubicBezTo>
                      <a:pt x="5830" y="0"/>
                      <a:pt x="268" y="6641"/>
                      <a:pt x="127" y="14949"/>
                    </a:cubicBezTo>
                    <a:cubicBezTo>
                      <a:pt x="0" y="23325"/>
                      <a:pt x="7204" y="28961"/>
                      <a:pt x="11701" y="29516"/>
                    </a:cubicBezTo>
                    <a:cubicBezTo>
                      <a:pt x="11911" y="29542"/>
                      <a:pt x="12127" y="29555"/>
                      <a:pt x="12348" y="29555"/>
                    </a:cubicBezTo>
                    <a:cubicBezTo>
                      <a:pt x="17235" y="29555"/>
                      <a:pt x="24833" y="23311"/>
                      <a:pt x="24970" y="15329"/>
                    </a:cubicBezTo>
                    <a:cubicBezTo>
                      <a:pt x="25081" y="6953"/>
                      <a:pt x="19634" y="97"/>
                      <a:pt x="12778" y="2"/>
                    </a:cubicBezTo>
                    <a:cubicBezTo>
                      <a:pt x="12722" y="1"/>
                      <a:pt x="12666" y="0"/>
                      <a:pt x="12610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7" name="Google Shape;667;p23"/>
              <p:cNvSpPr/>
              <p:nvPr/>
            </p:nvSpPr>
            <p:spPr>
              <a:xfrm>
                <a:off x="10249850" y="2208450"/>
                <a:ext cx="97800" cy="153700"/>
              </a:xfrm>
              <a:custGeom>
                <a:avLst/>
                <a:gdLst/>
                <a:ahLst/>
                <a:cxnLst/>
                <a:rect l="l" t="t" r="r" b="b"/>
                <a:pathLst>
                  <a:path w="3912" h="6148" extrusionOk="0">
                    <a:moveTo>
                      <a:pt x="1518" y="0"/>
                    </a:moveTo>
                    <a:cubicBezTo>
                      <a:pt x="1460" y="0"/>
                      <a:pt x="1403" y="6"/>
                      <a:pt x="1346" y="17"/>
                    </a:cubicBezTo>
                    <a:cubicBezTo>
                      <a:pt x="428" y="191"/>
                      <a:pt x="0" y="1695"/>
                      <a:pt x="349" y="3405"/>
                    </a:cubicBezTo>
                    <a:cubicBezTo>
                      <a:pt x="673" y="4969"/>
                      <a:pt x="1562" y="6148"/>
                      <a:pt x="2411" y="6148"/>
                    </a:cubicBezTo>
                    <a:cubicBezTo>
                      <a:pt x="2474" y="6148"/>
                      <a:pt x="2536" y="6142"/>
                      <a:pt x="2597" y="6129"/>
                    </a:cubicBezTo>
                    <a:cubicBezTo>
                      <a:pt x="3484" y="5954"/>
                      <a:pt x="3911" y="4434"/>
                      <a:pt x="3579" y="2756"/>
                    </a:cubicBezTo>
                    <a:cubicBezTo>
                      <a:pt x="3268" y="1170"/>
                      <a:pt x="2360" y="0"/>
                      <a:pt x="1518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8" name="Google Shape;668;p23"/>
              <p:cNvSpPr/>
              <p:nvPr/>
            </p:nvSpPr>
            <p:spPr>
              <a:xfrm>
                <a:off x="10530900" y="2404800"/>
                <a:ext cx="138175" cy="93400"/>
              </a:xfrm>
              <a:custGeom>
                <a:avLst/>
                <a:gdLst/>
                <a:ahLst/>
                <a:cxnLst/>
                <a:rect l="l" t="t" r="r" b="b"/>
                <a:pathLst>
                  <a:path w="5527" h="3736" extrusionOk="0">
                    <a:moveTo>
                      <a:pt x="855" y="0"/>
                    </a:moveTo>
                    <a:cubicBezTo>
                      <a:pt x="855" y="1"/>
                      <a:pt x="0" y="2866"/>
                      <a:pt x="1932" y="3579"/>
                    </a:cubicBezTo>
                    <a:cubicBezTo>
                      <a:pt x="2230" y="3688"/>
                      <a:pt x="2509" y="3736"/>
                      <a:pt x="2770" y="3736"/>
                    </a:cubicBezTo>
                    <a:cubicBezTo>
                      <a:pt x="4593" y="3736"/>
                      <a:pt x="5526" y="1410"/>
                      <a:pt x="5526" y="1410"/>
                    </a:cubicBezTo>
                    <a:cubicBezTo>
                      <a:pt x="5526" y="1410"/>
                      <a:pt x="2534" y="1283"/>
                      <a:pt x="855" y="0"/>
                    </a:cubicBezTo>
                    <a:close/>
                  </a:path>
                </a:pathLst>
              </a:custGeom>
              <a:solidFill>
                <a:srgbClr val="8200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9" name="Google Shape;669;p23"/>
              <p:cNvSpPr/>
              <p:nvPr/>
            </p:nvSpPr>
            <p:spPr>
              <a:xfrm>
                <a:off x="10548325" y="2451450"/>
                <a:ext cx="69675" cy="46600"/>
              </a:xfrm>
              <a:custGeom>
                <a:avLst/>
                <a:gdLst/>
                <a:ahLst/>
                <a:cxnLst/>
                <a:rect l="l" t="t" r="r" b="b"/>
                <a:pathLst>
                  <a:path w="2787" h="1864" extrusionOk="0">
                    <a:moveTo>
                      <a:pt x="518" y="0"/>
                    </a:moveTo>
                    <a:cubicBezTo>
                      <a:pt x="356" y="0"/>
                      <a:pt x="184" y="16"/>
                      <a:pt x="0" y="50"/>
                    </a:cubicBezTo>
                    <a:cubicBezTo>
                      <a:pt x="95" y="731"/>
                      <a:pt x="412" y="1396"/>
                      <a:pt x="1219" y="1697"/>
                    </a:cubicBezTo>
                    <a:cubicBezTo>
                      <a:pt x="1533" y="1813"/>
                      <a:pt x="1820" y="1864"/>
                      <a:pt x="2089" y="1864"/>
                    </a:cubicBezTo>
                    <a:cubicBezTo>
                      <a:pt x="2336" y="1864"/>
                      <a:pt x="2567" y="1820"/>
                      <a:pt x="2787" y="1745"/>
                    </a:cubicBezTo>
                    <a:cubicBezTo>
                      <a:pt x="2787" y="1745"/>
                      <a:pt x="2232" y="0"/>
                      <a:pt x="518" y="0"/>
                    </a:cubicBezTo>
                    <a:close/>
                  </a:path>
                </a:pathLst>
              </a:custGeom>
              <a:solidFill>
                <a:srgbClr val="F1647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0" name="Google Shape;670;p23"/>
              <p:cNvSpPr/>
              <p:nvPr/>
            </p:nvSpPr>
            <p:spPr>
              <a:xfrm>
                <a:off x="10553075" y="2410350"/>
                <a:ext cx="104525" cy="45250"/>
              </a:xfrm>
              <a:custGeom>
                <a:avLst/>
                <a:gdLst/>
                <a:ahLst/>
                <a:cxnLst/>
                <a:rect l="l" t="t" r="r" b="b"/>
                <a:pathLst>
                  <a:path w="4181" h="1810" extrusionOk="0">
                    <a:moveTo>
                      <a:pt x="301" y="0"/>
                    </a:moveTo>
                    <a:cubicBezTo>
                      <a:pt x="0" y="507"/>
                      <a:pt x="301" y="792"/>
                      <a:pt x="301" y="792"/>
                    </a:cubicBezTo>
                    <a:cubicBezTo>
                      <a:pt x="1314" y="1599"/>
                      <a:pt x="3088" y="1742"/>
                      <a:pt x="3404" y="1805"/>
                    </a:cubicBezTo>
                    <a:cubicBezTo>
                      <a:pt x="3418" y="1808"/>
                      <a:pt x="3431" y="1809"/>
                      <a:pt x="3445" y="1809"/>
                    </a:cubicBezTo>
                    <a:cubicBezTo>
                      <a:pt x="3758" y="1809"/>
                      <a:pt x="4180" y="1140"/>
                      <a:pt x="4180" y="1140"/>
                    </a:cubicBezTo>
                    <a:cubicBezTo>
                      <a:pt x="3373" y="1061"/>
                      <a:pt x="1583" y="808"/>
                      <a:pt x="30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1" name="Google Shape;671;p23"/>
              <p:cNvSpPr/>
              <p:nvPr/>
            </p:nvSpPr>
            <p:spPr>
              <a:xfrm>
                <a:off x="10440250" y="2233900"/>
                <a:ext cx="123125" cy="45550"/>
              </a:xfrm>
              <a:custGeom>
                <a:avLst/>
                <a:gdLst/>
                <a:ahLst/>
                <a:cxnLst/>
                <a:rect l="l" t="t" r="r" b="b"/>
                <a:pathLst>
                  <a:path w="4925" h="1822" extrusionOk="0">
                    <a:moveTo>
                      <a:pt x="2048" y="0"/>
                    </a:moveTo>
                    <a:cubicBezTo>
                      <a:pt x="1491" y="0"/>
                      <a:pt x="914" y="109"/>
                      <a:pt x="713" y="250"/>
                    </a:cubicBezTo>
                    <a:cubicBezTo>
                      <a:pt x="396" y="455"/>
                      <a:pt x="0" y="725"/>
                      <a:pt x="159" y="836"/>
                    </a:cubicBezTo>
                    <a:cubicBezTo>
                      <a:pt x="186" y="860"/>
                      <a:pt x="219" y="870"/>
                      <a:pt x="260" y="870"/>
                    </a:cubicBezTo>
                    <a:cubicBezTo>
                      <a:pt x="463" y="870"/>
                      <a:pt x="870" y="621"/>
                      <a:pt x="1790" y="503"/>
                    </a:cubicBezTo>
                    <a:cubicBezTo>
                      <a:pt x="1848" y="495"/>
                      <a:pt x="1907" y="491"/>
                      <a:pt x="1968" y="491"/>
                    </a:cubicBezTo>
                    <a:cubicBezTo>
                      <a:pt x="3054" y="491"/>
                      <a:pt x="4418" y="1770"/>
                      <a:pt x="4418" y="1770"/>
                    </a:cubicBezTo>
                    <a:cubicBezTo>
                      <a:pt x="4494" y="1806"/>
                      <a:pt x="4550" y="1822"/>
                      <a:pt x="4587" y="1822"/>
                    </a:cubicBezTo>
                    <a:cubicBezTo>
                      <a:pt x="4924" y="1822"/>
                      <a:pt x="3713" y="451"/>
                      <a:pt x="2914" y="123"/>
                    </a:cubicBezTo>
                    <a:cubicBezTo>
                      <a:pt x="2682" y="36"/>
                      <a:pt x="2369" y="0"/>
                      <a:pt x="2048" y="0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2" name="Google Shape;672;p23"/>
              <p:cNvSpPr/>
              <p:nvPr/>
            </p:nvSpPr>
            <p:spPr>
              <a:xfrm>
                <a:off x="10426400" y="2224450"/>
                <a:ext cx="47525" cy="17275"/>
              </a:xfrm>
              <a:custGeom>
                <a:avLst/>
                <a:gdLst/>
                <a:ahLst/>
                <a:cxnLst/>
                <a:rect l="l" t="t" r="r" b="b"/>
                <a:pathLst>
                  <a:path w="1901" h="691" extrusionOk="0">
                    <a:moveTo>
                      <a:pt x="810" y="0"/>
                    </a:moveTo>
                    <a:cubicBezTo>
                      <a:pt x="346" y="0"/>
                      <a:pt x="0" y="216"/>
                      <a:pt x="0" y="216"/>
                    </a:cubicBezTo>
                    <a:cubicBezTo>
                      <a:pt x="57" y="212"/>
                      <a:pt x="110" y="211"/>
                      <a:pt x="162" y="211"/>
                    </a:cubicBezTo>
                    <a:cubicBezTo>
                      <a:pt x="1034" y="211"/>
                      <a:pt x="1204" y="691"/>
                      <a:pt x="1204" y="691"/>
                    </a:cubicBezTo>
                    <a:lnTo>
                      <a:pt x="1900" y="485"/>
                    </a:lnTo>
                    <a:cubicBezTo>
                      <a:pt x="1531" y="110"/>
                      <a:pt x="1141" y="0"/>
                      <a:pt x="810" y="0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3" name="Google Shape;673;p23"/>
              <p:cNvSpPr/>
              <p:nvPr/>
            </p:nvSpPr>
            <p:spPr>
              <a:xfrm>
                <a:off x="10693025" y="2288025"/>
                <a:ext cx="131600" cy="41425"/>
              </a:xfrm>
              <a:custGeom>
                <a:avLst/>
                <a:gdLst/>
                <a:ahLst/>
                <a:cxnLst/>
                <a:rect l="l" t="t" r="r" b="b"/>
                <a:pathLst>
                  <a:path w="5264" h="1657" extrusionOk="0">
                    <a:moveTo>
                      <a:pt x="2794" y="1"/>
                    </a:moveTo>
                    <a:cubicBezTo>
                      <a:pt x="1843" y="16"/>
                      <a:pt x="1" y="1015"/>
                      <a:pt x="762" y="1015"/>
                    </a:cubicBezTo>
                    <a:cubicBezTo>
                      <a:pt x="774" y="1015"/>
                      <a:pt x="786" y="1014"/>
                      <a:pt x="799" y="1014"/>
                    </a:cubicBezTo>
                    <a:cubicBezTo>
                      <a:pt x="799" y="1014"/>
                      <a:pt x="1880" y="580"/>
                      <a:pt x="2829" y="580"/>
                    </a:cubicBezTo>
                    <a:cubicBezTo>
                      <a:pt x="3149" y="580"/>
                      <a:pt x="3453" y="629"/>
                      <a:pt x="3696" y="761"/>
                    </a:cubicBezTo>
                    <a:cubicBezTo>
                      <a:pt x="4616" y="1242"/>
                      <a:pt x="4876" y="1656"/>
                      <a:pt x="5048" y="1656"/>
                    </a:cubicBezTo>
                    <a:cubicBezTo>
                      <a:pt x="5062" y="1656"/>
                      <a:pt x="5076" y="1653"/>
                      <a:pt x="5090" y="1647"/>
                    </a:cubicBezTo>
                    <a:cubicBezTo>
                      <a:pt x="5264" y="1584"/>
                      <a:pt x="5011" y="1204"/>
                      <a:pt x="4789" y="887"/>
                    </a:cubicBezTo>
                    <a:cubicBezTo>
                      <a:pt x="4583" y="571"/>
                      <a:pt x="3475" y="1"/>
                      <a:pt x="2794" y="1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4" name="Google Shape;674;p23"/>
              <p:cNvSpPr/>
              <p:nvPr/>
            </p:nvSpPr>
            <p:spPr>
              <a:xfrm>
                <a:off x="10799675" y="2297200"/>
                <a:ext cx="46725" cy="15000"/>
              </a:xfrm>
              <a:custGeom>
                <a:avLst/>
                <a:gdLst/>
                <a:ahLst/>
                <a:cxnLst/>
                <a:rect l="l" t="t" r="r" b="b"/>
                <a:pathLst>
                  <a:path w="1869" h="600" extrusionOk="0">
                    <a:moveTo>
                      <a:pt x="704" y="0"/>
                    </a:moveTo>
                    <a:cubicBezTo>
                      <a:pt x="494" y="0"/>
                      <a:pt x="258" y="48"/>
                      <a:pt x="0" y="172"/>
                    </a:cubicBezTo>
                    <a:lnTo>
                      <a:pt x="570" y="599"/>
                    </a:lnTo>
                    <a:cubicBezTo>
                      <a:pt x="570" y="599"/>
                      <a:pt x="744" y="405"/>
                      <a:pt x="1139" y="405"/>
                    </a:cubicBezTo>
                    <a:cubicBezTo>
                      <a:pt x="1329" y="405"/>
                      <a:pt x="1570" y="450"/>
                      <a:pt x="1869" y="584"/>
                    </a:cubicBezTo>
                    <a:cubicBezTo>
                      <a:pt x="1869" y="584"/>
                      <a:pt x="1439" y="0"/>
                      <a:pt x="704" y="0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5" name="Google Shape;675;p23"/>
              <p:cNvSpPr/>
              <p:nvPr/>
            </p:nvSpPr>
            <p:spPr>
              <a:xfrm>
                <a:off x="10714575" y="2179800"/>
                <a:ext cx="137375" cy="30275"/>
              </a:xfrm>
              <a:custGeom>
                <a:avLst/>
                <a:gdLst/>
                <a:ahLst/>
                <a:cxnLst/>
                <a:rect l="l" t="t" r="r" b="b"/>
                <a:pathLst>
                  <a:path w="5495" h="1211" extrusionOk="0">
                    <a:moveTo>
                      <a:pt x="3170" y="1"/>
                    </a:moveTo>
                    <a:cubicBezTo>
                      <a:pt x="1585" y="1"/>
                      <a:pt x="0" y="1010"/>
                      <a:pt x="0" y="1020"/>
                    </a:cubicBezTo>
                    <a:cubicBezTo>
                      <a:pt x="1049" y="626"/>
                      <a:pt x="1967" y="489"/>
                      <a:pt x="2737" y="489"/>
                    </a:cubicBezTo>
                    <a:cubicBezTo>
                      <a:pt x="4504" y="489"/>
                      <a:pt x="5494" y="1210"/>
                      <a:pt x="5494" y="1210"/>
                    </a:cubicBezTo>
                    <a:cubicBezTo>
                      <a:pt x="4888" y="297"/>
                      <a:pt x="4029" y="1"/>
                      <a:pt x="3170" y="1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6" name="Google Shape;676;p23"/>
              <p:cNvSpPr/>
              <p:nvPr/>
            </p:nvSpPr>
            <p:spPr>
              <a:xfrm>
                <a:off x="10329800" y="2659425"/>
                <a:ext cx="292750" cy="140525"/>
              </a:xfrm>
              <a:custGeom>
                <a:avLst/>
                <a:gdLst/>
                <a:ahLst/>
                <a:cxnLst/>
                <a:rect l="l" t="t" r="r" b="b"/>
                <a:pathLst>
                  <a:path w="11710" h="5621" extrusionOk="0">
                    <a:moveTo>
                      <a:pt x="11601" y="0"/>
                    </a:moveTo>
                    <a:cubicBezTo>
                      <a:pt x="11562" y="0"/>
                      <a:pt x="11500" y="41"/>
                      <a:pt x="11401" y="123"/>
                    </a:cubicBezTo>
                    <a:cubicBezTo>
                      <a:pt x="11195" y="313"/>
                      <a:pt x="10799" y="566"/>
                      <a:pt x="10578" y="725"/>
                    </a:cubicBezTo>
                    <a:cubicBezTo>
                      <a:pt x="10578" y="725"/>
                      <a:pt x="10331" y="497"/>
                      <a:pt x="9984" y="497"/>
                    </a:cubicBezTo>
                    <a:cubicBezTo>
                      <a:pt x="9883" y="497"/>
                      <a:pt x="9774" y="516"/>
                      <a:pt x="9659" y="566"/>
                    </a:cubicBezTo>
                    <a:cubicBezTo>
                      <a:pt x="9153" y="757"/>
                      <a:pt x="9184" y="1358"/>
                      <a:pt x="9184" y="1358"/>
                    </a:cubicBezTo>
                    <a:cubicBezTo>
                      <a:pt x="9184" y="1358"/>
                      <a:pt x="9031" y="1077"/>
                      <a:pt x="8737" y="1077"/>
                    </a:cubicBezTo>
                    <a:cubicBezTo>
                      <a:pt x="8630" y="1077"/>
                      <a:pt x="8505" y="1114"/>
                      <a:pt x="8361" y="1216"/>
                    </a:cubicBezTo>
                    <a:cubicBezTo>
                      <a:pt x="7981" y="1501"/>
                      <a:pt x="8108" y="1865"/>
                      <a:pt x="8108" y="1865"/>
                    </a:cubicBezTo>
                    <a:cubicBezTo>
                      <a:pt x="8108" y="1865"/>
                      <a:pt x="7993" y="1738"/>
                      <a:pt x="7812" y="1738"/>
                    </a:cubicBezTo>
                    <a:cubicBezTo>
                      <a:pt x="7700" y="1738"/>
                      <a:pt x="7562" y="1787"/>
                      <a:pt x="7411" y="1944"/>
                    </a:cubicBezTo>
                    <a:cubicBezTo>
                      <a:pt x="7094" y="2292"/>
                      <a:pt x="7411" y="2562"/>
                      <a:pt x="7411" y="2562"/>
                    </a:cubicBezTo>
                    <a:lnTo>
                      <a:pt x="6841" y="2720"/>
                    </a:lnTo>
                    <a:cubicBezTo>
                      <a:pt x="6365" y="2820"/>
                      <a:pt x="5910" y="2864"/>
                      <a:pt x="5480" y="2864"/>
                    </a:cubicBezTo>
                    <a:cubicBezTo>
                      <a:pt x="2646" y="2864"/>
                      <a:pt x="856" y="978"/>
                      <a:pt x="856" y="978"/>
                    </a:cubicBezTo>
                    <a:lnTo>
                      <a:pt x="1" y="3607"/>
                    </a:lnTo>
                    <a:cubicBezTo>
                      <a:pt x="1180" y="4634"/>
                      <a:pt x="2809" y="5620"/>
                      <a:pt x="4712" y="5620"/>
                    </a:cubicBezTo>
                    <a:cubicBezTo>
                      <a:pt x="6769" y="5620"/>
                      <a:pt x="9147" y="4467"/>
                      <a:pt x="11623" y="962"/>
                    </a:cubicBezTo>
                    <a:cubicBezTo>
                      <a:pt x="11623" y="330"/>
                      <a:pt x="11710" y="0"/>
                      <a:pt x="11601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7" name="Google Shape;677;p23"/>
              <p:cNvSpPr/>
              <p:nvPr/>
            </p:nvSpPr>
            <p:spPr>
              <a:xfrm>
                <a:off x="10473900" y="2135225"/>
                <a:ext cx="116400" cy="55850"/>
              </a:xfrm>
              <a:custGeom>
                <a:avLst/>
                <a:gdLst/>
                <a:ahLst/>
                <a:cxnLst/>
                <a:rect l="l" t="t" r="r" b="b"/>
                <a:pathLst>
                  <a:path w="4656" h="2234" extrusionOk="0">
                    <a:moveTo>
                      <a:pt x="1820" y="1"/>
                    </a:moveTo>
                    <a:cubicBezTo>
                      <a:pt x="828" y="1"/>
                      <a:pt x="0" y="428"/>
                      <a:pt x="0" y="428"/>
                    </a:cubicBezTo>
                    <a:cubicBezTo>
                      <a:pt x="312" y="373"/>
                      <a:pt x="609" y="348"/>
                      <a:pt x="890" y="348"/>
                    </a:cubicBezTo>
                    <a:cubicBezTo>
                      <a:pt x="3343" y="348"/>
                      <a:pt x="4655" y="2233"/>
                      <a:pt x="4655" y="2233"/>
                    </a:cubicBezTo>
                    <a:cubicBezTo>
                      <a:pt x="4008" y="444"/>
                      <a:pt x="2829" y="1"/>
                      <a:pt x="1820" y="1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8" name="Google Shape;678;p23"/>
              <p:cNvSpPr/>
              <p:nvPr/>
            </p:nvSpPr>
            <p:spPr>
              <a:xfrm>
                <a:off x="10047575" y="2609900"/>
                <a:ext cx="940950" cy="1039400"/>
              </a:xfrm>
              <a:custGeom>
                <a:avLst/>
                <a:gdLst/>
                <a:ahLst/>
                <a:cxnLst/>
                <a:rect l="l" t="t" r="r" b="b"/>
                <a:pathLst>
                  <a:path w="37638" h="41576" extrusionOk="0">
                    <a:moveTo>
                      <a:pt x="24030" y="0"/>
                    </a:moveTo>
                    <a:cubicBezTo>
                      <a:pt x="23359" y="0"/>
                      <a:pt x="22975" y="93"/>
                      <a:pt x="22975" y="93"/>
                    </a:cubicBezTo>
                    <a:cubicBezTo>
                      <a:pt x="22975" y="93"/>
                      <a:pt x="22852" y="6668"/>
                      <a:pt x="16724" y="6668"/>
                    </a:cubicBezTo>
                    <a:cubicBezTo>
                      <a:pt x="16645" y="6668"/>
                      <a:pt x="16564" y="6666"/>
                      <a:pt x="16483" y="6664"/>
                    </a:cubicBezTo>
                    <a:cubicBezTo>
                      <a:pt x="12398" y="6538"/>
                      <a:pt x="11242" y="30"/>
                      <a:pt x="11242" y="30"/>
                    </a:cubicBezTo>
                    <a:cubicBezTo>
                      <a:pt x="8566" y="188"/>
                      <a:pt x="3611" y="2643"/>
                      <a:pt x="2138" y="5081"/>
                    </a:cubicBezTo>
                    <a:cubicBezTo>
                      <a:pt x="650" y="7503"/>
                      <a:pt x="0" y="9087"/>
                      <a:pt x="0" y="9087"/>
                    </a:cubicBezTo>
                    <a:cubicBezTo>
                      <a:pt x="12" y="9086"/>
                      <a:pt x="23" y="9086"/>
                      <a:pt x="35" y="9086"/>
                    </a:cubicBezTo>
                    <a:cubicBezTo>
                      <a:pt x="1689" y="9086"/>
                      <a:pt x="8965" y="12366"/>
                      <a:pt x="9390" y="17035"/>
                    </a:cubicBezTo>
                    <a:cubicBezTo>
                      <a:pt x="9817" y="21706"/>
                      <a:pt x="9627" y="41562"/>
                      <a:pt x="9627" y="41562"/>
                    </a:cubicBezTo>
                    <a:cubicBezTo>
                      <a:pt x="9811" y="41571"/>
                      <a:pt x="10005" y="41575"/>
                      <a:pt x="10207" y="41575"/>
                    </a:cubicBezTo>
                    <a:cubicBezTo>
                      <a:pt x="17690" y="41575"/>
                      <a:pt x="37637" y="35481"/>
                      <a:pt x="37637" y="35481"/>
                    </a:cubicBezTo>
                    <a:lnTo>
                      <a:pt x="30401" y="13093"/>
                    </a:lnTo>
                    <a:cubicBezTo>
                      <a:pt x="33283" y="9055"/>
                      <a:pt x="36070" y="8485"/>
                      <a:pt x="36070" y="8485"/>
                    </a:cubicBezTo>
                    <a:cubicBezTo>
                      <a:pt x="33964" y="3339"/>
                      <a:pt x="29008" y="1170"/>
                      <a:pt x="26728" y="442"/>
                    </a:cubicBezTo>
                    <a:cubicBezTo>
                      <a:pt x="25616" y="89"/>
                      <a:pt x="24686" y="0"/>
                      <a:pt x="24030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9" name="Google Shape;679;p23"/>
              <p:cNvSpPr/>
              <p:nvPr/>
            </p:nvSpPr>
            <p:spPr>
              <a:xfrm>
                <a:off x="10616400" y="2309000"/>
                <a:ext cx="57025" cy="68350"/>
              </a:xfrm>
              <a:custGeom>
                <a:avLst/>
                <a:gdLst/>
                <a:ahLst/>
                <a:cxnLst/>
                <a:rect l="l" t="t" r="r" b="b"/>
                <a:pathLst>
                  <a:path w="2281" h="2734" extrusionOk="0">
                    <a:moveTo>
                      <a:pt x="1378" y="1"/>
                    </a:moveTo>
                    <a:lnTo>
                      <a:pt x="1378" y="1"/>
                    </a:lnTo>
                    <a:cubicBezTo>
                      <a:pt x="1378" y="1"/>
                      <a:pt x="1900" y="1632"/>
                      <a:pt x="1204" y="2059"/>
                    </a:cubicBezTo>
                    <a:cubicBezTo>
                      <a:pt x="950" y="2216"/>
                      <a:pt x="714" y="2265"/>
                      <a:pt x="520" y="2265"/>
                    </a:cubicBezTo>
                    <a:cubicBezTo>
                      <a:pt x="206" y="2265"/>
                      <a:pt x="1" y="2138"/>
                      <a:pt x="0" y="2138"/>
                    </a:cubicBezTo>
                    <a:lnTo>
                      <a:pt x="0" y="2138"/>
                    </a:lnTo>
                    <a:cubicBezTo>
                      <a:pt x="1" y="2138"/>
                      <a:pt x="554" y="2733"/>
                      <a:pt x="1208" y="2733"/>
                    </a:cubicBezTo>
                    <a:cubicBezTo>
                      <a:pt x="1254" y="2733"/>
                      <a:pt x="1300" y="2730"/>
                      <a:pt x="1346" y="2724"/>
                    </a:cubicBezTo>
                    <a:cubicBezTo>
                      <a:pt x="2059" y="2645"/>
                      <a:pt x="2281" y="729"/>
                      <a:pt x="1378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0" name="Google Shape;680;p23"/>
              <p:cNvSpPr/>
              <p:nvPr/>
            </p:nvSpPr>
            <p:spPr>
              <a:xfrm>
                <a:off x="10283500" y="2259950"/>
                <a:ext cx="38125" cy="55225"/>
              </a:xfrm>
              <a:custGeom>
                <a:avLst/>
                <a:gdLst/>
                <a:ahLst/>
                <a:cxnLst/>
                <a:rect l="l" t="t" r="r" b="b"/>
                <a:pathLst>
                  <a:path w="1525" h="2209" extrusionOk="0">
                    <a:moveTo>
                      <a:pt x="338" y="0"/>
                    </a:moveTo>
                    <a:cubicBezTo>
                      <a:pt x="139" y="0"/>
                      <a:pt x="0" y="110"/>
                      <a:pt x="0" y="110"/>
                    </a:cubicBezTo>
                    <a:cubicBezTo>
                      <a:pt x="53" y="100"/>
                      <a:pt x="102" y="95"/>
                      <a:pt x="149" y="95"/>
                    </a:cubicBezTo>
                    <a:cubicBezTo>
                      <a:pt x="824" y="95"/>
                      <a:pt x="935" y="1092"/>
                      <a:pt x="935" y="1092"/>
                    </a:cubicBezTo>
                    <a:cubicBezTo>
                      <a:pt x="868" y="1055"/>
                      <a:pt x="802" y="1038"/>
                      <a:pt x="742" y="1038"/>
                    </a:cubicBezTo>
                    <a:cubicBezTo>
                      <a:pt x="420" y="1038"/>
                      <a:pt x="243" y="1530"/>
                      <a:pt x="697" y="2010"/>
                    </a:cubicBezTo>
                    <a:cubicBezTo>
                      <a:pt x="819" y="2147"/>
                      <a:pt x="936" y="2209"/>
                      <a:pt x="1037" y="2209"/>
                    </a:cubicBezTo>
                    <a:cubicBezTo>
                      <a:pt x="1368" y="2209"/>
                      <a:pt x="1525" y="1549"/>
                      <a:pt x="1125" y="712"/>
                    </a:cubicBezTo>
                    <a:cubicBezTo>
                      <a:pt x="858" y="136"/>
                      <a:pt x="560" y="0"/>
                      <a:pt x="338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1" name="Google Shape;681;p23"/>
              <p:cNvSpPr/>
              <p:nvPr/>
            </p:nvSpPr>
            <p:spPr>
              <a:xfrm>
                <a:off x="10648450" y="2728600"/>
                <a:ext cx="468725" cy="341400"/>
              </a:xfrm>
              <a:custGeom>
                <a:avLst/>
                <a:gdLst/>
                <a:ahLst/>
                <a:cxnLst/>
                <a:rect l="l" t="t" r="r" b="b"/>
                <a:pathLst>
                  <a:path w="18749" h="13656" extrusionOk="0">
                    <a:moveTo>
                      <a:pt x="9979" y="0"/>
                    </a:moveTo>
                    <a:cubicBezTo>
                      <a:pt x="8507" y="0"/>
                      <a:pt x="7118" y="204"/>
                      <a:pt x="6303" y="824"/>
                    </a:cubicBezTo>
                    <a:cubicBezTo>
                      <a:pt x="6303" y="824"/>
                      <a:pt x="1474" y="3610"/>
                      <a:pt x="1" y="8566"/>
                    </a:cubicBezTo>
                    <a:cubicBezTo>
                      <a:pt x="1" y="8566"/>
                      <a:pt x="5236" y="13655"/>
                      <a:pt x="11860" y="13655"/>
                    </a:cubicBezTo>
                    <a:cubicBezTo>
                      <a:pt x="12782" y="13655"/>
                      <a:pt x="13730" y="13557"/>
                      <a:pt x="14695" y="13332"/>
                    </a:cubicBezTo>
                    <a:cubicBezTo>
                      <a:pt x="14695" y="13332"/>
                      <a:pt x="18748" y="6825"/>
                      <a:pt x="15914" y="745"/>
                    </a:cubicBezTo>
                    <a:cubicBezTo>
                      <a:pt x="15914" y="745"/>
                      <a:pt x="12794" y="0"/>
                      <a:pt x="9979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2" name="Google Shape;682;p23"/>
              <p:cNvSpPr/>
              <p:nvPr/>
            </p:nvSpPr>
            <p:spPr>
              <a:xfrm>
                <a:off x="10796100" y="2769775"/>
                <a:ext cx="311575" cy="300625"/>
              </a:xfrm>
              <a:custGeom>
                <a:avLst/>
                <a:gdLst/>
                <a:ahLst/>
                <a:cxnLst/>
                <a:rect l="l" t="t" r="r" b="b"/>
                <a:pathLst>
                  <a:path w="12463" h="12025" extrusionOk="0">
                    <a:moveTo>
                      <a:pt x="10388" y="0"/>
                    </a:moveTo>
                    <a:lnTo>
                      <a:pt x="10388" y="0"/>
                    </a:lnTo>
                    <a:cubicBezTo>
                      <a:pt x="9929" y="111"/>
                      <a:pt x="8789" y="396"/>
                      <a:pt x="8219" y="665"/>
                    </a:cubicBezTo>
                    <a:cubicBezTo>
                      <a:pt x="8219" y="665"/>
                      <a:pt x="10356" y="8296"/>
                      <a:pt x="7498" y="8296"/>
                    </a:cubicBezTo>
                    <a:cubicBezTo>
                      <a:pt x="7425" y="8296"/>
                      <a:pt x="7349" y="8291"/>
                      <a:pt x="7269" y="8281"/>
                    </a:cubicBezTo>
                    <a:cubicBezTo>
                      <a:pt x="7071" y="8255"/>
                      <a:pt x="6899" y="8243"/>
                      <a:pt x="6750" y="8243"/>
                    </a:cubicBezTo>
                    <a:cubicBezTo>
                      <a:pt x="4675" y="8243"/>
                      <a:pt x="6911" y="10565"/>
                      <a:pt x="3683" y="10565"/>
                    </a:cubicBezTo>
                    <a:cubicBezTo>
                      <a:pt x="2862" y="10565"/>
                      <a:pt x="1688" y="10415"/>
                      <a:pt x="1" y="10039"/>
                    </a:cubicBezTo>
                    <a:lnTo>
                      <a:pt x="1" y="10039"/>
                    </a:lnTo>
                    <a:cubicBezTo>
                      <a:pt x="1" y="10039"/>
                      <a:pt x="634" y="10561"/>
                      <a:pt x="1378" y="11258"/>
                    </a:cubicBezTo>
                    <a:cubicBezTo>
                      <a:pt x="2779" y="11721"/>
                      <a:pt x="4321" y="12025"/>
                      <a:pt x="5947" y="12025"/>
                    </a:cubicBezTo>
                    <a:cubicBezTo>
                      <a:pt x="6876" y="12025"/>
                      <a:pt x="7832" y="11926"/>
                      <a:pt x="8804" y="11701"/>
                    </a:cubicBezTo>
                    <a:cubicBezTo>
                      <a:pt x="8804" y="11701"/>
                      <a:pt x="12462" y="5827"/>
                      <a:pt x="10388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3" name="Google Shape;683;p23"/>
              <p:cNvSpPr/>
              <p:nvPr/>
            </p:nvSpPr>
            <p:spPr>
              <a:xfrm>
                <a:off x="10787800" y="2728600"/>
                <a:ext cx="271175" cy="72950"/>
              </a:xfrm>
              <a:custGeom>
                <a:avLst/>
                <a:gdLst/>
                <a:ahLst/>
                <a:cxnLst/>
                <a:rect l="l" t="t" r="r" b="b"/>
                <a:pathLst>
                  <a:path w="10847" h="2918" extrusionOk="0">
                    <a:moveTo>
                      <a:pt x="4405" y="0"/>
                    </a:moveTo>
                    <a:cubicBezTo>
                      <a:pt x="2933" y="0"/>
                      <a:pt x="1544" y="204"/>
                      <a:pt x="729" y="824"/>
                    </a:cubicBezTo>
                    <a:cubicBezTo>
                      <a:pt x="729" y="824"/>
                      <a:pt x="444" y="998"/>
                      <a:pt x="0" y="1299"/>
                    </a:cubicBezTo>
                    <a:cubicBezTo>
                      <a:pt x="16" y="1315"/>
                      <a:pt x="16" y="1346"/>
                      <a:pt x="32" y="1362"/>
                    </a:cubicBezTo>
                    <a:cubicBezTo>
                      <a:pt x="32" y="1362"/>
                      <a:pt x="2411" y="2918"/>
                      <a:pt x="5704" y="2918"/>
                    </a:cubicBezTo>
                    <a:cubicBezTo>
                      <a:pt x="6954" y="2918"/>
                      <a:pt x="8336" y="2693"/>
                      <a:pt x="9770" y="2075"/>
                    </a:cubicBezTo>
                    <a:cubicBezTo>
                      <a:pt x="9844" y="2041"/>
                      <a:pt x="9929" y="2030"/>
                      <a:pt x="10019" y="2030"/>
                    </a:cubicBezTo>
                    <a:cubicBezTo>
                      <a:pt x="10233" y="2030"/>
                      <a:pt x="10474" y="2095"/>
                      <a:pt x="10661" y="2095"/>
                    </a:cubicBezTo>
                    <a:cubicBezTo>
                      <a:pt x="10732" y="2095"/>
                      <a:pt x="10796" y="2086"/>
                      <a:pt x="10846" y="2059"/>
                    </a:cubicBezTo>
                    <a:cubicBezTo>
                      <a:pt x="10720" y="1615"/>
                      <a:pt x="10546" y="1188"/>
                      <a:pt x="10340" y="745"/>
                    </a:cubicBezTo>
                    <a:cubicBezTo>
                      <a:pt x="10340" y="745"/>
                      <a:pt x="7220" y="0"/>
                      <a:pt x="4405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4" name="Google Shape;684;p23"/>
              <p:cNvSpPr/>
              <p:nvPr/>
            </p:nvSpPr>
            <p:spPr>
              <a:xfrm>
                <a:off x="10543175" y="2938400"/>
                <a:ext cx="473450" cy="323050"/>
              </a:xfrm>
              <a:custGeom>
                <a:avLst/>
                <a:gdLst/>
                <a:ahLst/>
                <a:cxnLst/>
                <a:rect l="l" t="t" r="r" b="b"/>
                <a:pathLst>
                  <a:path w="18938" h="12922" extrusionOk="0">
                    <a:moveTo>
                      <a:pt x="4291" y="0"/>
                    </a:moveTo>
                    <a:cubicBezTo>
                      <a:pt x="4291" y="0"/>
                      <a:pt x="0" y="1979"/>
                      <a:pt x="934" y="7363"/>
                    </a:cubicBezTo>
                    <a:cubicBezTo>
                      <a:pt x="1827" y="12592"/>
                      <a:pt x="4034" y="12921"/>
                      <a:pt x="6583" y="12921"/>
                    </a:cubicBezTo>
                    <a:cubicBezTo>
                      <a:pt x="6658" y="12921"/>
                      <a:pt x="6733" y="12921"/>
                      <a:pt x="6809" y="12920"/>
                    </a:cubicBezTo>
                    <a:cubicBezTo>
                      <a:pt x="9469" y="12905"/>
                      <a:pt x="14947" y="12540"/>
                      <a:pt x="16610" y="10419"/>
                    </a:cubicBezTo>
                    <a:cubicBezTo>
                      <a:pt x="18256" y="8329"/>
                      <a:pt x="18937" y="4956"/>
                      <a:pt x="18937" y="4956"/>
                    </a:cubicBezTo>
                    <a:cubicBezTo>
                      <a:pt x="18937" y="4956"/>
                      <a:pt x="8455" y="4307"/>
                      <a:pt x="429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5" name="Google Shape;685;p23"/>
              <p:cNvSpPr/>
              <p:nvPr/>
            </p:nvSpPr>
            <p:spPr>
              <a:xfrm>
                <a:off x="10601350" y="2975200"/>
                <a:ext cx="414475" cy="286225"/>
              </a:xfrm>
              <a:custGeom>
                <a:avLst/>
                <a:gdLst/>
                <a:ahLst/>
                <a:cxnLst/>
                <a:rect l="l" t="t" r="r" b="b"/>
                <a:pathLst>
                  <a:path w="16579" h="11449" extrusionOk="0">
                    <a:moveTo>
                      <a:pt x="3801" y="1"/>
                    </a:moveTo>
                    <a:lnTo>
                      <a:pt x="3801" y="1"/>
                    </a:lnTo>
                    <a:cubicBezTo>
                      <a:pt x="3833" y="48"/>
                      <a:pt x="3864" y="80"/>
                      <a:pt x="3912" y="143"/>
                    </a:cubicBezTo>
                    <a:cubicBezTo>
                      <a:pt x="3912" y="143"/>
                      <a:pt x="9089" y="3199"/>
                      <a:pt x="10704" y="3532"/>
                    </a:cubicBezTo>
                    <a:cubicBezTo>
                      <a:pt x="12288" y="3864"/>
                      <a:pt x="12399" y="4782"/>
                      <a:pt x="11322" y="5986"/>
                    </a:cubicBezTo>
                    <a:cubicBezTo>
                      <a:pt x="10449" y="6995"/>
                      <a:pt x="4143" y="10081"/>
                      <a:pt x="1153" y="10081"/>
                    </a:cubicBezTo>
                    <a:cubicBezTo>
                      <a:pt x="670" y="10081"/>
                      <a:pt x="274" y="10000"/>
                      <a:pt x="1" y="9818"/>
                    </a:cubicBezTo>
                    <a:lnTo>
                      <a:pt x="1" y="9818"/>
                    </a:lnTo>
                    <a:cubicBezTo>
                      <a:pt x="1157" y="11369"/>
                      <a:pt x="2740" y="11448"/>
                      <a:pt x="4466" y="11448"/>
                    </a:cubicBezTo>
                    <a:cubicBezTo>
                      <a:pt x="7110" y="11433"/>
                      <a:pt x="12620" y="11053"/>
                      <a:pt x="14235" y="8947"/>
                    </a:cubicBezTo>
                    <a:cubicBezTo>
                      <a:pt x="15898" y="6857"/>
                      <a:pt x="16579" y="3484"/>
                      <a:pt x="16579" y="3484"/>
                    </a:cubicBezTo>
                    <a:cubicBezTo>
                      <a:pt x="16579" y="3484"/>
                      <a:pt x="8598" y="2993"/>
                      <a:pt x="3801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6" name="Google Shape;686;p23"/>
              <p:cNvSpPr/>
              <p:nvPr/>
            </p:nvSpPr>
            <p:spPr>
              <a:xfrm>
                <a:off x="10648850" y="2852900"/>
                <a:ext cx="271575" cy="108475"/>
              </a:xfrm>
              <a:custGeom>
                <a:avLst/>
                <a:gdLst/>
                <a:ahLst/>
                <a:cxnLst/>
                <a:rect l="l" t="t" r="r" b="b"/>
                <a:pathLst>
                  <a:path w="10863" h="4339" extrusionOk="0">
                    <a:moveTo>
                      <a:pt x="1964" y="0"/>
                    </a:moveTo>
                    <a:cubicBezTo>
                      <a:pt x="1046" y="1156"/>
                      <a:pt x="476" y="1964"/>
                      <a:pt x="1" y="3594"/>
                    </a:cubicBezTo>
                    <a:cubicBezTo>
                      <a:pt x="1" y="3594"/>
                      <a:pt x="302" y="3895"/>
                      <a:pt x="856" y="4339"/>
                    </a:cubicBezTo>
                    <a:cubicBezTo>
                      <a:pt x="983" y="4291"/>
                      <a:pt x="1062" y="4228"/>
                      <a:pt x="1062" y="4228"/>
                    </a:cubicBezTo>
                    <a:cubicBezTo>
                      <a:pt x="1062" y="4228"/>
                      <a:pt x="359" y="2613"/>
                      <a:pt x="1219" y="2613"/>
                    </a:cubicBezTo>
                    <a:cubicBezTo>
                      <a:pt x="1469" y="2613"/>
                      <a:pt x="1852" y="2750"/>
                      <a:pt x="2423" y="3104"/>
                    </a:cubicBezTo>
                    <a:cubicBezTo>
                      <a:pt x="3153" y="3546"/>
                      <a:pt x="3962" y="3703"/>
                      <a:pt x="4745" y="3703"/>
                    </a:cubicBezTo>
                    <a:cubicBezTo>
                      <a:pt x="6681" y="3703"/>
                      <a:pt x="8456" y="2739"/>
                      <a:pt x="8456" y="2739"/>
                    </a:cubicBezTo>
                    <a:cubicBezTo>
                      <a:pt x="10863" y="1093"/>
                      <a:pt x="5273" y="2375"/>
                      <a:pt x="1964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7" name="Google Shape;687;p23"/>
              <p:cNvSpPr/>
              <p:nvPr/>
            </p:nvSpPr>
            <p:spPr>
              <a:xfrm>
                <a:off x="10503975" y="2679650"/>
                <a:ext cx="424325" cy="250600"/>
              </a:xfrm>
              <a:custGeom>
                <a:avLst/>
                <a:gdLst/>
                <a:ahLst/>
                <a:cxnLst/>
                <a:rect l="l" t="t" r="r" b="b"/>
                <a:pathLst>
                  <a:path w="16973" h="10024" extrusionOk="0">
                    <a:moveTo>
                      <a:pt x="2932" y="0"/>
                    </a:moveTo>
                    <a:cubicBezTo>
                      <a:pt x="2892" y="0"/>
                      <a:pt x="2849" y="4"/>
                      <a:pt x="2803" y="11"/>
                    </a:cubicBezTo>
                    <a:cubicBezTo>
                      <a:pt x="2005" y="134"/>
                      <a:pt x="2338" y="822"/>
                      <a:pt x="2359" y="864"/>
                    </a:cubicBezTo>
                    <a:lnTo>
                      <a:pt x="2359" y="864"/>
                    </a:lnTo>
                    <a:cubicBezTo>
                      <a:pt x="2341" y="830"/>
                      <a:pt x="2102" y="375"/>
                      <a:pt x="1771" y="375"/>
                    </a:cubicBezTo>
                    <a:cubicBezTo>
                      <a:pt x="1678" y="375"/>
                      <a:pt x="1578" y="411"/>
                      <a:pt x="1473" y="502"/>
                    </a:cubicBezTo>
                    <a:cubicBezTo>
                      <a:pt x="1067" y="846"/>
                      <a:pt x="1216" y="1096"/>
                      <a:pt x="1302" y="1189"/>
                    </a:cubicBezTo>
                    <a:lnTo>
                      <a:pt x="1302" y="1189"/>
                    </a:lnTo>
                    <a:cubicBezTo>
                      <a:pt x="1223" y="1121"/>
                      <a:pt x="1048" y="992"/>
                      <a:pt x="858" y="992"/>
                    </a:cubicBezTo>
                    <a:cubicBezTo>
                      <a:pt x="746" y="992"/>
                      <a:pt x="629" y="1037"/>
                      <a:pt x="523" y="1167"/>
                    </a:cubicBezTo>
                    <a:cubicBezTo>
                      <a:pt x="272" y="1461"/>
                      <a:pt x="450" y="1703"/>
                      <a:pt x="585" y="1825"/>
                    </a:cubicBezTo>
                    <a:lnTo>
                      <a:pt x="585" y="1825"/>
                    </a:lnTo>
                    <a:cubicBezTo>
                      <a:pt x="533" y="1795"/>
                      <a:pt x="468" y="1767"/>
                      <a:pt x="402" y="1767"/>
                    </a:cubicBezTo>
                    <a:cubicBezTo>
                      <a:pt x="335" y="1767"/>
                      <a:pt x="265" y="1796"/>
                      <a:pt x="207" y="1879"/>
                    </a:cubicBezTo>
                    <a:cubicBezTo>
                      <a:pt x="1" y="2133"/>
                      <a:pt x="191" y="2544"/>
                      <a:pt x="444" y="2829"/>
                    </a:cubicBezTo>
                    <a:cubicBezTo>
                      <a:pt x="697" y="3098"/>
                      <a:pt x="1869" y="4492"/>
                      <a:pt x="2407" y="4698"/>
                    </a:cubicBezTo>
                    <a:cubicBezTo>
                      <a:pt x="2872" y="4895"/>
                      <a:pt x="8055" y="10023"/>
                      <a:pt x="12282" y="10023"/>
                    </a:cubicBezTo>
                    <a:cubicBezTo>
                      <a:pt x="12809" y="10023"/>
                      <a:pt x="13321" y="9943"/>
                      <a:pt x="13808" y="9764"/>
                    </a:cubicBezTo>
                    <a:cubicBezTo>
                      <a:pt x="13808" y="9764"/>
                      <a:pt x="16499" y="9638"/>
                      <a:pt x="16784" y="7199"/>
                    </a:cubicBezTo>
                    <a:cubicBezTo>
                      <a:pt x="16973" y="5673"/>
                      <a:pt x="16336" y="5387"/>
                      <a:pt x="15833" y="5387"/>
                    </a:cubicBezTo>
                    <a:cubicBezTo>
                      <a:pt x="15533" y="5387"/>
                      <a:pt x="15280" y="5489"/>
                      <a:pt x="15280" y="5489"/>
                    </a:cubicBezTo>
                    <a:cubicBezTo>
                      <a:pt x="15280" y="5489"/>
                      <a:pt x="10001" y="4377"/>
                      <a:pt x="8355" y="4377"/>
                    </a:cubicBezTo>
                    <a:cubicBezTo>
                      <a:pt x="8300" y="4377"/>
                      <a:pt x="8249" y="4378"/>
                      <a:pt x="8203" y="4381"/>
                    </a:cubicBezTo>
                    <a:cubicBezTo>
                      <a:pt x="8176" y="4382"/>
                      <a:pt x="8148" y="4383"/>
                      <a:pt x="8121" y="4383"/>
                    </a:cubicBezTo>
                    <a:cubicBezTo>
                      <a:pt x="6658" y="4383"/>
                      <a:pt x="4339" y="2354"/>
                      <a:pt x="4339" y="2354"/>
                    </a:cubicBezTo>
                    <a:cubicBezTo>
                      <a:pt x="4339" y="2354"/>
                      <a:pt x="5067" y="644"/>
                      <a:pt x="4434" y="438"/>
                    </a:cubicBezTo>
                    <a:cubicBezTo>
                      <a:pt x="4346" y="412"/>
                      <a:pt x="4267" y="401"/>
                      <a:pt x="4197" y="401"/>
                    </a:cubicBezTo>
                    <a:cubicBezTo>
                      <a:pt x="3707" y="401"/>
                      <a:pt x="3611" y="945"/>
                      <a:pt x="3611" y="945"/>
                    </a:cubicBezTo>
                    <a:cubicBezTo>
                      <a:pt x="3611" y="945"/>
                      <a:pt x="3611" y="0"/>
                      <a:pt x="2932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8" name="Google Shape;688;p23"/>
              <p:cNvSpPr/>
              <p:nvPr/>
            </p:nvSpPr>
            <p:spPr>
              <a:xfrm>
                <a:off x="10189275" y="1732400"/>
                <a:ext cx="844375" cy="557625"/>
              </a:xfrm>
              <a:custGeom>
                <a:avLst/>
                <a:gdLst/>
                <a:ahLst/>
                <a:cxnLst/>
                <a:rect l="l" t="t" r="r" b="b"/>
                <a:pathLst>
                  <a:path w="33775" h="22305" extrusionOk="0">
                    <a:moveTo>
                      <a:pt x="17400" y="1"/>
                    </a:moveTo>
                    <a:cubicBezTo>
                      <a:pt x="15744" y="1"/>
                      <a:pt x="13792" y="330"/>
                      <a:pt x="11512" y="1183"/>
                    </a:cubicBezTo>
                    <a:cubicBezTo>
                      <a:pt x="1" y="5489"/>
                      <a:pt x="2740" y="20405"/>
                      <a:pt x="2740" y="20405"/>
                    </a:cubicBezTo>
                    <a:cubicBezTo>
                      <a:pt x="2935" y="20412"/>
                      <a:pt x="3130" y="20416"/>
                      <a:pt x="3324" y="20416"/>
                    </a:cubicBezTo>
                    <a:cubicBezTo>
                      <a:pt x="13552" y="20416"/>
                      <a:pt x="24179" y="10018"/>
                      <a:pt x="24179" y="10018"/>
                    </a:cubicBezTo>
                    <a:cubicBezTo>
                      <a:pt x="28153" y="12187"/>
                      <a:pt x="28486" y="22305"/>
                      <a:pt x="28486" y="22305"/>
                    </a:cubicBezTo>
                    <a:cubicBezTo>
                      <a:pt x="33774" y="4967"/>
                      <a:pt x="25176" y="3716"/>
                      <a:pt x="25176" y="3716"/>
                    </a:cubicBezTo>
                    <a:cubicBezTo>
                      <a:pt x="25176" y="3716"/>
                      <a:pt x="22966" y="1"/>
                      <a:pt x="17400" y="1"/>
                    </a:cubicBezTo>
                    <a:close/>
                  </a:path>
                </a:pathLst>
              </a:custGeom>
              <a:solidFill>
                <a:srgbClr val="6637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9" name="Google Shape;689;p23"/>
              <p:cNvSpPr/>
              <p:nvPr/>
            </p:nvSpPr>
            <p:spPr>
              <a:xfrm>
                <a:off x="10166725" y="2834675"/>
                <a:ext cx="661075" cy="814575"/>
              </a:xfrm>
              <a:custGeom>
                <a:avLst/>
                <a:gdLst/>
                <a:ahLst/>
                <a:cxnLst/>
                <a:rect l="l" t="t" r="r" b="b"/>
                <a:pathLst>
                  <a:path w="26443" h="32583" extrusionOk="0">
                    <a:moveTo>
                      <a:pt x="0" y="1"/>
                    </a:moveTo>
                    <a:lnTo>
                      <a:pt x="0" y="1"/>
                    </a:lnTo>
                    <a:cubicBezTo>
                      <a:pt x="2629" y="1552"/>
                      <a:pt x="4972" y="6698"/>
                      <a:pt x="4972" y="6698"/>
                    </a:cubicBezTo>
                    <a:cubicBezTo>
                      <a:pt x="5463" y="7648"/>
                      <a:pt x="5226" y="8836"/>
                      <a:pt x="4735" y="9960"/>
                    </a:cubicBezTo>
                    <a:cubicBezTo>
                      <a:pt x="5004" y="16674"/>
                      <a:pt x="4861" y="32571"/>
                      <a:pt x="4861" y="32571"/>
                    </a:cubicBezTo>
                    <a:cubicBezTo>
                      <a:pt x="5031" y="32578"/>
                      <a:pt x="5210" y="32582"/>
                      <a:pt x="5396" y="32582"/>
                    </a:cubicBezTo>
                    <a:cubicBezTo>
                      <a:pt x="10132" y="32582"/>
                      <a:pt x="19907" y="30125"/>
                      <a:pt x="26443" y="28327"/>
                    </a:cubicBezTo>
                    <a:lnTo>
                      <a:pt x="26443" y="28327"/>
                    </a:lnTo>
                    <a:cubicBezTo>
                      <a:pt x="22902" y="29185"/>
                      <a:pt x="19959" y="29585"/>
                      <a:pt x="17588" y="29585"/>
                    </a:cubicBezTo>
                    <a:cubicBezTo>
                      <a:pt x="12037" y="29585"/>
                      <a:pt x="9619" y="27395"/>
                      <a:pt x="10007" y="23767"/>
                    </a:cubicBezTo>
                    <a:cubicBezTo>
                      <a:pt x="10641" y="17719"/>
                      <a:pt x="4861" y="3896"/>
                      <a:pt x="4861" y="3896"/>
                    </a:cubicBezTo>
                    <a:cubicBezTo>
                      <a:pt x="3484" y="1758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0" name="Google Shape;690;p23"/>
              <p:cNvSpPr/>
              <p:nvPr/>
            </p:nvSpPr>
            <p:spPr>
              <a:xfrm>
                <a:off x="10729600" y="2314950"/>
                <a:ext cx="165100" cy="212975"/>
              </a:xfrm>
              <a:custGeom>
                <a:avLst/>
                <a:gdLst/>
                <a:ahLst/>
                <a:cxnLst/>
                <a:rect l="l" t="t" r="r" b="b"/>
                <a:pathLst>
                  <a:path w="6604" h="8519" extrusionOk="0">
                    <a:moveTo>
                      <a:pt x="6604" y="0"/>
                    </a:moveTo>
                    <a:lnTo>
                      <a:pt x="6604" y="0"/>
                    </a:lnTo>
                    <a:cubicBezTo>
                      <a:pt x="6540" y="48"/>
                      <a:pt x="5432" y="729"/>
                      <a:pt x="4545" y="1584"/>
                    </a:cubicBezTo>
                    <a:cubicBezTo>
                      <a:pt x="3643" y="2423"/>
                      <a:pt x="1806" y="4719"/>
                      <a:pt x="1458" y="6920"/>
                    </a:cubicBezTo>
                    <a:cubicBezTo>
                      <a:pt x="1458" y="6920"/>
                      <a:pt x="1293" y="6690"/>
                      <a:pt x="1050" y="6690"/>
                    </a:cubicBezTo>
                    <a:cubicBezTo>
                      <a:pt x="894" y="6690"/>
                      <a:pt x="705" y="6784"/>
                      <a:pt x="508" y="7094"/>
                    </a:cubicBezTo>
                    <a:cubicBezTo>
                      <a:pt x="1" y="7870"/>
                      <a:pt x="397" y="8503"/>
                      <a:pt x="397" y="8519"/>
                    </a:cubicBezTo>
                    <a:cubicBezTo>
                      <a:pt x="3120" y="6619"/>
                      <a:pt x="5574" y="3594"/>
                      <a:pt x="6604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1" name="Google Shape;691;p23"/>
              <p:cNvSpPr/>
              <p:nvPr/>
            </p:nvSpPr>
            <p:spPr>
              <a:xfrm>
                <a:off x="10735550" y="2333950"/>
                <a:ext cx="388750" cy="457025"/>
              </a:xfrm>
              <a:custGeom>
                <a:avLst/>
                <a:gdLst/>
                <a:ahLst/>
                <a:cxnLst/>
                <a:rect l="l" t="t" r="r" b="b"/>
                <a:pathLst>
                  <a:path w="15550" h="18281" extrusionOk="0">
                    <a:moveTo>
                      <a:pt x="8152" y="0"/>
                    </a:moveTo>
                    <a:cubicBezTo>
                      <a:pt x="7512" y="0"/>
                      <a:pt x="6885" y="167"/>
                      <a:pt x="6239" y="301"/>
                    </a:cubicBezTo>
                    <a:cubicBezTo>
                      <a:pt x="4180" y="744"/>
                      <a:pt x="1995" y="4339"/>
                      <a:pt x="1663" y="5605"/>
                    </a:cubicBezTo>
                    <a:cubicBezTo>
                      <a:pt x="1503" y="6215"/>
                      <a:pt x="1332" y="6370"/>
                      <a:pt x="1187" y="6370"/>
                    </a:cubicBezTo>
                    <a:cubicBezTo>
                      <a:pt x="1037" y="6370"/>
                      <a:pt x="916" y="6206"/>
                      <a:pt x="862" y="6206"/>
                    </a:cubicBezTo>
                    <a:cubicBezTo>
                      <a:pt x="860" y="6206"/>
                      <a:pt x="858" y="6206"/>
                      <a:pt x="855" y="6207"/>
                    </a:cubicBezTo>
                    <a:cubicBezTo>
                      <a:pt x="852" y="6208"/>
                      <a:pt x="847" y="6208"/>
                      <a:pt x="842" y="6208"/>
                    </a:cubicBezTo>
                    <a:cubicBezTo>
                      <a:pt x="809" y="6208"/>
                      <a:pt x="754" y="6195"/>
                      <a:pt x="692" y="6195"/>
                    </a:cubicBezTo>
                    <a:cubicBezTo>
                      <a:pt x="516" y="6195"/>
                      <a:pt x="283" y="6297"/>
                      <a:pt x="317" y="7078"/>
                    </a:cubicBezTo>
                    <a:cubicBezTo>
                      <a:pt x="360" y="7810"/>
                      <a:pt x="447" y="7927"/>
                      <a:pt x="498" y="7927"/>
                    </a:cubicBezTo>
                    <a:cubicBezTo>
                      <a:pt x="523" y="7927"/>
                      <a:pt x="539" y="7901"/>
                      <a:pt x="539" y="7901"/>
                    </a:cubicBezTo>
                    <a:lnTo>
                      <a:pt x="539" y="7901"/>
                    </a:lnTo>
                    <a:cubicBezTo>
                      <a:pt x="539" y="7901"/>
                      <a:pt x="206" y="9849"/>
                      <a:pt x="111" y="10910"/>
                    </a:cubicBezTo>
                    <a:cubicBezTo>
                      <a:pt x="0" y="11986"/>
                      <a:pt x="539" y="14805"/>
                      <a:pt x="2344" y="16261"/>
                    </a:cubicBezTo>
                    <a:cubicBezTo>
                      <a:pt x="3705" y="17348"/>
                      <a:pt x="6091" y="18281"/>
                      <a:pt x="8690" y="18281"/>
                    </a:cubicBezTo>
                    <a:cubicBezTo>
                      <a:pt x="9538" y="18281"/>
                      <a:pt x="10409" y="18182"/>
                      <a:pt x="11274" y="17956"/>
                    </a:cubicBezTo>
                    <a:lnTo>
                      <a:pt x="11765" y="16911"/>
                    </a:lnTo>
                    <a:cubicBezTo>
                      <a:pt x="11765" y="16911"/>
                      <a:pt x="14520" y="16578"/>
                      <a:pt x="14726" y="14599"/>
                    </a:cubicBezTo>
                    <a:cubicBezTo>
                      <a:pt x="14888" y="13157"/>
                      <a:pt x="13958" y="12706"/>
                      <a:pt x="13026" y="12706"/>
                    </a:cubicBezTo>
                    <a:cubicBezTo>
                      <a:pt x="12689" y="12706"/>
                      <a:pt x="12352" y="12765"/>
                      <a:pt x="12066" y="12857"/>
                    </a:cubicBezTo>
                    <a:cubicBezTo>
                      <a:pt x="12066" y="12857"/>
                      <a:pt x="15549" y="9849"/>
                      <a:pt x="12857" y="4481"/>
                    </a:cubicBezTo>
                    <a:cubicBezTo>
                      <a:pt x="11010" y="798"/>
                      <a:pt x="9551" y="0"/>
                      <a:pt x="8152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2" name="Google Shape;692;p23"/>
              <p:cNvSpPr/>
              <p:nvPr/>
            </p:nvSpPr>
            <p:spPr>
              <a:xfrm>
                <a:off x="10814725" y="2474700"/>
                <a:ext cx="84400" cy="36150"/>
              </a:xfrm>
              <a:custGeom>
                <a:avLst/>
                <a:gdLst/>
                <a:ahLst/>
                <a:cxnLst/>
                <a:rect l="l" t="t" r="r" b="b"/>
                <a:pathLst>
                  <a:path w="3376" h="1446" extrusionOk="0">
                    <a:moveTo>
                      <a:pt x="1417" y="0"/>
                    </a:moveTo>
                    <a:cubicBezTo>
                      <a:pt x="1016" y="0"/>
                      <a:pt x="444" y="193"/>
                      <a:pt x="301" y="308"/>
                    </a:cubicBezTo>
                    <a:cubicBezTo>
                      <a:pt x="158" y="435"/>
                      <a:pt x="0" y="545"/>
                      <a:pt x="32" y="609"/>
                    </a:cubicBezTo>
                    <a:cubicBezTo>
                      <a:pt x="37" y="619"/>
                      <a:pt x="45" y="623"/>
                      <a:pt x="57" y="623"/>
                    </a:cubicBezTo>
                    <a:cubicBezTo>
                      <a:pt x="122" y="623"/>
                      <a:pt x="303" y="491"/>
                      <a:pt x="744" y="371"/>
                    </a:cubicBezTo>
                    <a:cubicBezTo>
                      <a:pt x="796" y="359"/>
                      <a:pt x="850" y="353"/>
                      <a:pt x="905" y="353"/>
                    </a:cubicBezTo>
                    <a:cubicBezTo>
                      <a:pt x="1624" y="353"/>
                      <a:pt x="2581" y="1337"/>
                      <a:pt x="2581" y="1337"/>
                    </a:cubicBezTo>
                    <a:cubicBezTo>
                      <a:pt x="2741" y="1413"/>
                      <a:pt x="2852" y="1446"/>
                      <a:pt x="2924" y="1446"/>
                    </a:cubicBezTo>
                    <a:cubicBezTo>
                      <a:pt x="3375" y="1446"/>
                      <a:pt x="2220" y="130"/>
                      <a:pt x="1536" y="7"/>
                    </a:cubicBezTo>
                    <a:cubicBezTo>
                      <a:pt x="1499" y="3"/>
                      <a:pt x="1459" y="0"/>
                      <a:pt x="1417" y="0"/>
                    </a:cubicBezTo>
                    <a:close/>
                  </a:path>
                </a:pathLst>
              </a:custGeom>
              <a:solidFill>
                <a:srgbClr val="9C570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3" name="Google Shape;693;p23"/>
              <p:cNvSpPr/>
              <p:nvPr/>
            </p:nvSpPr>
            <p:spPr>
              <a:xfrm>
                <a:off x="10966325" y="2426575"/>
                <a:ext cx="157975" cy="287400"/>
              </a:xfrm>
              <a:custGeom>
                <a:avLst/>
                <a:gdLst/>
                <a:ahLst/>
                <a:cxnLst/>
                <a:rect l="l" t="t" r="r" b="b"/>
                <a:pathLst>
                  <a:path w="6319" h="11496" extrusionOk="0">
                    <a:moveTo>
                      <a:pt x="3199" y="0"/>
                    </a:moveTo>
                    <a:cubicBezTo>
                      <a:pt x="3104" y="48"/>
                      <a:pt x="3025" y="79"/>
                      <a:pt x="2945" y="159"/>
                    </a:cubicBezTo>
                    <a:cubicBezTo>
                      <a:pt x="2945" y="159"/>
                      <a:pt x="0" y="4925"/>
                      <a:pt x="2122" y="9659"/>
                    </a:cubicBezTo>
                    <a:cubicBezTo>
                      <a:pt x="2122" y="9659"/>
                      <a:pt x="2876" y="9487"/>
                      <a:pt x="3642" y="9487"/>
                    </a:cubicBezTo>
                    <a:cubicBezTo>
                      <a:pt x="4586" y="9487"/>
                      <a:pt x="5548" y="9748"/>
                      <a:pt x="5146" y="10910"/>
                    </a:cubicBezTo>
                    <a:cubicBezTo>
                      <a:pt x="5036" y="11179"/>
                      <a:pt x="5226" y="11385"/>
                      <a:pt x="5321" y="11496"/>
                    </a:cubicBezTo>
                    <a:cubicBezTo>
                      <a:pt x="5400" y="11321"/>
                      <a:pt x="5463" y="11116"/>
                      <a:pt x="5479" y="10910"/>
                    </a:cubicBezTo>
                    <a:cubicBezTo>
                      <a:pt x="5655" y="9445"/>
                      <a:pt x="4711" y="8995"/>
                      <a:pt x="3772" y="8995"/>
                    </a:cubicBezTo>
                    <a:cubicBezTo>
                      <a:pt x="3443" y="8995"/>
                      <a:pt x="3114" y="9050"/>
                      <a:pt x="2835" y="9136"/>
                    </a:cubicBezTo>
                    <a:cubicBezTo>
                      <a:pt x="2835" y="9136"/>
                      <a:pt x="6318" y="6144"/>
                      <a:pt x="3626" y="776"/>
                    </a:cubicBezTo>
                    <a:cubicBezTo>
                      <a:pt x="3484" y="491"/>
                      <a:pt x="3341" y="238"/>
                      <a:pt x="3199" y="0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4" name="Google Shape;694;p23"/>
              <p:cNvSpPr/>
              <p:nvPr/>
            </p:nvSpPr>
            <p:spPr>
              <a:xfrm>
                <a:off x="10750600" y="2588075"/>
                <a:ext cx="59400" cy="40250"/>
              </a:xfrm>
              <a:custGeom>
                <a:avLst/>
                <a:gdLst/>
                <a:ahLst/>
                <a:cxnLst/>
                <a:rect l="l" t="t" r="r" b="b"/>
                <a:pathLst>
                  <a:path w="2376" h="1610" extrusionOk="0">
                    <a:moveTo>
                      <a:pt x="348" y="0"/>
                    </a:moveTo>
                    <a:cubicBezTo>
                      <a:pt x="348" y="1"/>
                      <a:pt x="0" y="1235"/>
                      <a:pt x="823" y="1536"/>
                    </a:cubicBezTo>
                    <a:cubicBezTo>
                      <a:pt x="957" y="1588"/>
                      <a:pt x="1082" y="1610"/>
                      <a:pt x="1198" y="1610"/>
                    </a:cubicBezTo>
                    <a:cubicBezTo>
                      <a:pt x="1979" y="1610"/>
                      <a:pt x="2375" y="602"/>
                      <a:pt x="2375" y="602"/>
                    </a:cubicBezTo>
                    <a:cubicBezTo>
                      <a:pt x="2375" y="602"/>
                      <a:pt x="1093" y="555"/>
                      <a:pt x="348" y="0"/>
                    </a:cubicBezTo>
                    <a:close/>
                  </a:path>
                </a:pathLst>
              </a:custGeom>
              <a:solidFill>
                <a:srgbClr val="82002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5" name="Google Shape;695;p23"/>
              <p:cNvSpPr/>
              <p:nvPr/>
            </p:nvSpPr>
            <p:spPr>
              <a:xfrm>
                <a:off x="10758100" y="2608175"/>
                <a:ext cx="30125" cy="20000"/>
              </a:xfrm>
              <a:custGeom>
                <a:avLst/>
                <a:gdLst/>
                <a:ahLst/>
                <a:cxnLst/>
                <a:rect l="l" t="t" r="r" b="b"/>
                <a:pathLst>
                  <a:path w="1205" h="800" extrusionOk="0">
                    <a:moveTo>
                      <a:pt x="214" y="1"/>
                    </a:moveTo>
                    <a:cubicBezTo>
                      <a:pt x="147" y="1"/>
                      <a:pt x="76" y="7"/>
                      <a:pt x="1" y="20"/>
                    </a:cubicBezTo>
                    <a:cubicBezTo>
                      <a:pt x="33" y="321"/>
                      <a:pt x="175" y="621"/>
                      <a:pt x="523" y="732"/>
                    </a:cubicBezTo>
                    <a:cubicBezTo>
                      <a:pt x="658" y="780"/>
                      <a:pt x="777" y="800"/>
                      <a:pt x="888" y="800"/>
                    </a:cubicBezTo>
                    <a:cubicBezTo>
                      <a:pt x="998" y="800"/>
                      <a:pt x="1101" y="780"/>
                      <a:pt x="1204" y="748"/>
                    </a:cubicBezTo>
                    <a:cubicBezTo>
                      <a:pt x="1204" y="748"/>
                      <a:pt x="964" y="1"/>
                      <a:pt x="214" y="1"/>
                    </a:cubicBezTo>
                    <a:close/>
                  </a:path>
                </a:pathLst>
              </a:custGeom>
              <a:solidFill>
                <a:srgbClr val="F1647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6" name="Google Shape;696;p23"/>
              <p:cNvSpPr/>
              <p:nvPr/>
            </p:nvSpPr>
            <p:spPr>
              <a:xfrm>
                <a:off x="10788975" y="2255950"/>
                <a:ext cx="535600" cy="540175"/>
              </a:xfrm>
              <a:custGeom>
                <a:avLst/>
                <a:gdLst/>
                <a:ahLst/>
                <a:cxnLst/>
                <a:rect l="l" t="t" r="r" b="b"/>
                <a:pathLst>
                  <a:path w="21424" h="21607" extrusionOk="0">
                    <a:moveTo>
                      <a:pt x="16911" y="2091"/>
                    </a:moveTo>
                    <a:cubicBezTo>
                      <a:pt x="16911" y="2091"/>
                      <a:pt x="16921" y="2103"/>
                      <a:pt x="16940" y="2125"/>
                    </a:cubicBezTo>
                    <a:lnTo>
                      <a:pt x="16940" y="2125"/>
                    </a:lnTo>
                    <a:cubicBezTo>
                      <a:pt x="16931" y="2113"/>
                      <a:pt x="16921" y="2102"/>
                      <a:pt x="16911" y="2091"/>
                    </a:cubicBezTo>
                    <a:close/>
                    <a:moveTo>
                      <a:pt x="9814" y="0"/>
                    </a:moveTo>
                    <a:cubicBezTo>
                      <a:pt x="6042" y="0"/>
                      <a:pt x="2487" y="1933"/>
                      <a:pt x="2487" y="1933"/>
                    </a:cubicBezTo>
                    <a:cubicBezTo>
                      <a:pt x="2646" y="1920"/>
                      <a:pt x="2791" y="1914"/>
                      <a:pt x="2923" y="1914"/>
                    </a:cubicBezTo>
                    <a:cubicBezTo>
                      <a:pt x="4075" y="1914"/>
                      <a:pt x="4229" y="2360"/>
                      <a:pt x="4229" y="2360"/>
                    </a:cubicBezTo>
                    <a:cubicBezTo>
                      <a:pt x="4191" y="2359"/>
                      <a:pt x="4154" y="2359"/>
                      <a:pt x="4117" y="2359"/>
                    </a:cubicBezTo>
                    <a:cubicBezTo>
                      <a:pt x="1449" y="2359"/>
                      <a:pt x="1" y="5147"/>
                      <a:pt x="1" y="5147"/>
                    </a:cubicBezTo>
                    <a:cubicBezTo>
                      <a:pt x="795" y="4885"/>
                      <a:pt x="1701" y="4786"/>
                      <a:pt x="2619" y="4786"/>
                    </a:cubicBezTo>
                    <a:cubicBezTo>
                      <a:pt x="3422" y="4786"/>
                      <a:pt x="4235" y="4862"/>
                      <a:pt x="4989" y="4973"/>
                    </a:cubicBezTo>
                    <a:cubicBezTo>
                      <a:pt x="4989" y="4973"/>
                      <a:pt x="3785" y="5179"/>
                      <a:pt x="3310" y="5527"/>
                    </a:cubicBezTo>
                    <a:cubicBezTo>
                      <a:pt x="3311" y="5527"/>
                      <a:pt x="3316" y="5528"/>
                      <a:pt x="3326" y="5528"/>
                    </a:cubicBezTo>
                    <a:cubicBezTo>
                      <a:pt x="3447" y="5528"/>
                      <a:pt x="4243" y="5491"/>
                      <a:pt x="5206" y="5491"/>
                    </a:cubicBezTo>
                    <a:cubicBezTo>
                      <a:pt x="6510" y="5491"/>
                      <a:pt x="8121" y="5558"/>
                      <a:pt x="8773" y="5875"/>
                    </a:cubicBezTo>
                    <a:lnTo>
                      <a:pt x="5590" y="6129"/>
                    </a:lnTo>
                    <a:cubicBezTo>
                      <a:pt x="6434" y="6895"/>
                      <a:pt x="7919" y="7043"/>
                      <a:pt x="8943" y="7043"/>
                    </a:cubicBezTo>
                    <a:cubicBezTo>
                      <a:pt x="9591" y="7043"/>
                      <a:pt x="10055" y="6984"/>
                      <a:pt x="10055" y="6984"/>
                    </a:cubicBezTo>
                    <a:lnTo>
                      <a:pt x="10055" y="6984"/>
                    </a:lnTo>
                    <a:cubicBezTo>
                      <a:pt x="7474" y="11354"/>
                      <a:pt x="9580" y="16104"/>
                      <a:pt x="9580" y="16104"/>
                    </a:cubicBezTo>
                    <a:cubicBezTo>
                      <a:pt x="9766" y="16104"/>
                      <a:pt x="10314" y="15965"/>
                      <a:pt x="10879" y="15965"/>
                    </a:cubicBezTo>
                    <a:cubicBezTo>
                      <a:pt x="11665" y="15965"/>
                      <a:pt x="12482" y="16233"/>
                      <a:pt x="12399" y="17513"/>
                    </a:cubicBezTo>
                    <a:cubicBezTo>
                      <a:pt x="12256" y="19714"/>
                      <a:pt x="9628" y="20046"/>
                      <a:pt x="9628" y="20046"/>
                    </a:cubicBezTo>
                    <a:cubicBezTo>
                      <a:pt x="9469" y="20585"/>
                      <a:pt x="9137" y="21091"/>
                      <a:pt x="9137" y="21091"/>
                    </a:cubicBezTo>
                    <a:cubicBezTo>
                      <a:pt x="9776" y="21326"/>
                      <a:pt x="10588" y="21607"/>
                      <a:pt x="11516" y="21607"/>
                    </a:cubicBezTo>
                    <a:cubicBezTo>
                      <a:pt x="13346" y="21607"/>
                      <a:pt x="15629" y="20515"/>
                      <a:pt x="17940" y="15819"/>
                    </a:cubicBezTo>
                    <a:cubicBezTo>
                      <a:pt x="21424" y="8725"/>
                      <a:pt x="18257" y="6018"/>
                      <a:pt x="18257" y="6018"/>
                    </a:cubicBezTo>
                    <a:cubicBezTo>
                      <a:pt x="18448" y="5947"/>
                      <a:pt x="18635" y="5917"/>
                      <a:pt x="18813" y="5917"/>
                    </a:cubicBezTo>
                    <a:cubicBezTo>
                      <a:pt x="19624" y="5917"/>
                      <a:pt x="20252" y="6524"/>
                      <a:pt x="20252" y="6524"/>
                    </a:cubicBezTo>
                    <a:cubicBezTo>
                      <a:pt x="19856" y="5495"/>
                      <a:pt x="18004" y="4783"/>
                      <a:pt x="18004" y="4783"/>
                    </a:cubicBezTo>
                    <a:cubicBezTo>
                      <a:pt x="18177" y="3672"/>
                      <a:pt x="17128" y="2351"/>
                      <a:pt x="16940" y="2125"/>
                    </a:cubicBezTo>
                    <a:lnTo>
                      <a:pt x="16940" y="2125"/>
                    </a:lnTo>
                    <a:cubicBezTo>
                      <a:pt x="17408" y="2723"/>
                      <a:pt x="17165" y="4688"/>
                      <a:pt x="17165" y="4688"/>
                    </a:cubicBezTo>
                    <a:cubicBezTo>
                      <a:pt x="15486" y="1048"/>
                      <a:pt x="12591" y="0"/>
                      <a:pt x="9814" y="0"/>
                    </a:cubicBezTo>
                    <a:close/>
                  </a:path>
                </a:pathLst>
              </a:custGeom>
              <a:solidFill>
                <a:srgbClr val="7F450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7" name="Google Shape;697;p23"/>
              <p:cNvSpPr/>
              <p:nvPr/>
            </p:nvSpPr>
            <p:spPr>
              <a:xfrm>
                <a:off x="11090625" y="2269825"/>
                <a:ext cx="205075" cy="194375"/>
              </a:xfrm>
              <a:custGeom>
                <a:avLst/>
                <a:gdLst/>
                <a:ahLst/>
                <a:cxnLst/>
                <a:rect l="l" t="t" r="r" b="b"/>
                <a:pathLst>
                  <a:path w="8203" h="7775" extrusionOk="0">
                    <a:moveTo>
                      <a:pt x="0" y="0"/>
                    </a:moveTo>
                    <a:cubicBezTo>
                      <a:pt x="0" y="0"/>
                      <a:pt x="1" y="0"/>
                      <a:pt x="1" y="0"/>
                    </a:cubicBezTo>
                    <a:lnTo>
                      <a:pt x="1" y="0"/>
                    </a:lnTo>
                    <a:cubicBezTo>
                      <a:pt x="0" y="0"/>
                      <a:pt x="0" y="0"/>
                      <a:pt x="0" y="0"/>
                    </a:cubicBezTo>
                    <a:close/>
                    <a:moveTo>
                      <a:pt x="4861" y="1536"/>
                    </a:moveTo>
                    <a:cubicBezTo>
                      <a:pt x="4861" y="1536"/>
                      <a:pt x="4868" y="1544"/>
                      <a:pt x="4880" y="1558"/>
                    </a:cubicBezTo>
                    <a:lnTo>
                      <a:pt x="4880" y="1558"/>
                    </a:lnTo>
                    <a:cubicBezTo>
                      <a:pt x="4874" y="1551"/>
                      <a:pt x="4867" y="1543"/>
                      <a:pt x="4861" y="1536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60" y="18"/>
                      <a:pt x="3805" y="1539"/>
                      <a:pt x="4624" y="4782"/>
                    </a:cubicBezTo>
                    <a:cubicBezTo>
                      <a:pt x="4624" y="4782"/>
                      <a:pt x="5399" y="4513"/>
                      <a:pt x="5479" y="3816"/>
                    </a:cubicBezTo>
                    <a:cubicBezTo>
                      <a:pt x="5479" y="4180"/>
                      <a:pt x="5494" y="4703"/>
                      <a:pt x="5494" y="4703"/>
                    </a:cubicBezTo>
                    <a:cubicBezTo>
                      <a:pt x="5494" y="4703"/>
                      <a:pt x="6429" y="4861"/>
                      <a:pt x="6698" y="5130"/>
                    </a:cubicBezTo>
                    <a:cubicBezTo>
                      <a:pt x="6698" y="5130"/>
                      <a:pt x="6496" y="5068"/>
                      <a:pt x="6226" y="5068"/>
                    </a:cubicBezTo>
                    <a:cubicBezTo>
                      <a:pt x="6023" y="5068"/>
                      <a:pt x="5782" y="5103"/>
                      <a:pt x="5558" y="5225"/>
                    </a:cubicBezTo>
                    <a:cubicBezTo>
                      <a:pt x="5558" y="5225"/>
                      <a:pt x="6682" y="5843"/>
                      <a:pt x="7347" y="7775"/>
                    </a:cubicBezTo>
                    <a:cubicBezTo>
                      <a:pt x="7014" y="6159"/>
                      <a:pt x="6207" y="5463"/>
                      <a:pt x="6207" y="5463"/>
                    </a:cubicBezTo>
                    <a:cubicBezTo>
                      <a:pt x="6398" y="5392"/>
                      <a:pt x="6584" y="5362"/>
                      <a:pt x="6762" y="5362"/>
                    </a:cubicBezTo>
                    <a:cubicBezTo>
                      <a:pt x="7574" y="5362"/>
                      <a:pt x="8202" y="5969"/>
                      <a:pt x="8202" y="5969"/>
                    </a:cubicBezTo>
                    <a:cubicBezTo>
                      <a:pt x="7822" y="4940"/>
                      <a:pt x="5954" y="4228"/>
                      <a:pt x="5954" y="4228"/>
                    </a:cubicBezTo>
                    <a:cubicBezTo>
                      <a:pt x="6115" y="3097"/>
                      <a:pt x="5037" y="1747"/>
                      <a:pt x="4880" y="1558"/>
                    </a:cubicBezTo>
                    <a:lnTo>
                      <a:pt x="4880" y="1558"/>
                    </a:lnTo>
                    <a:cubicBezTo>
                      <a:pt x="5346" y="2143"/>
                      <a:pt x="5114" y="4133"/>
                      <a:pt x="5114" y="4133"/>
                    </a:cubicBezTo>
                    <a:cubicBezTo>
                      <a:pt x="3848" y="1616"/>
                      <a:pt x="1948" y="460"/>
                      <a:pt x="1" y="0"/>
                    </a:cubicBezTo>
                    <a:close/>
                  </a:path>
                </a:pathLst>
              </a:custGeom>
              <a:solidFill>
                <a:srgbClr val="9C570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8" name="Google Shape;698;p23"/>
              <p:cNvSpPr/>
              <p:nvPr/>
            </p:nvSpPr>
            <p:spPr>
              <a:xfrm>
                <a:off x="11031500" y="2678600"/>
                <a:ext cx="45675" cy="51075"/>
              </a:xfrm>
              <a:custGeom>
                <a:avLst/>
                <a:gdLst/>
                <a:ahLst/>
                <a:cxnLst/>
                <a:rect l="l" t="t" r="r" b="b"/>
                <a:pathLst>
                  <a:path w="1827" h="2043" extrusionOk="0">
                    <a:moveTo>
                      <a:pt x="1405" y="1"/>
                    </a:moveTo>
                    <a:cubicBezTo>
                      <a:pt x="1196" y="1"/>
                      <a:pt x="918" y="120"/>
                      <a:pt x="592" y="544"/>
                    </a:cubicBezTo>
                    <a:cubicBezTo>
                      <a:pt x="1" y="1340"/>
                      <a:pt x="46" y="2043"/>
                      <a:pt x="430" y="2043"/>
                    </a:cubicBezTo>
                    <a:cubicBezTo>
                      <a:pt x="520" y="2043"/>
                      <a:pt x="628" y="2005"/>
                      <a:pt x="750" y="1921"/>
                    </a:cubicBezTo>
                    <a:cubicBezTo>
                      <a:pt x="1358" y="1502"/>
                      <a:pt x="1212" y="923"/>
                      <a:pt x="832" y="923"/>
                    </a:cubicBezTo>
                    <a:cubicBezTo>
                      <a:pt x="796" y="923"/>
                      <a:pt x="758" y="929"/>
                      <a:pt x="718" y="940"/>
                    </a:cubicBezTo>
                    <a:cubicBezTo>
                      <a:pt x="718" y="940"/>
                      <a:pt x="985" y="141"/>
                      <a:pt x="1559" y="141"/>
                    </a:cubicBezTo>
                    <a:cubicBezTo>
                      <a:pt x="1642" y="141"/>
                      <a:pt x="1731" y="157"/>
                      <a:pt x="1827" y="195"/>
                    </a:cubicBezTo>
                    <a:cubicBezTo>
                      <a:pt x="1827" y="195"/>
                      <a:pt x="1672" y="1"/>
                      <a:pt x="1405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9" name="Google Shape;699;p23"/>
              <p:cNvSpPr/>
              <p:nvPr/>
            </p:nvSpPr>
            <p:spPr>
              <a:xfrm>
                <a:off x="10002050" y="2835500"/>
                <a:ext cx="1098500" cy="609500"/>
              </a:xfrm>
              <a:custGeom>
                <a:avLst/>
                <a:gdLst/>
                <a:ahLst/>
                <a:cxnLst/>
                <a:rect l="l" t="t" r="r" b="b"/>
                <a:pathLst>
                  <a:path w="43940" h="24380" extrusionOk="0">
                    <a:moveTo>
                      <a:pt x="3340" y="0"/>
                    </a:moveTo>
                    <a:cubicBezTo>
                      <a:pt x="3021" y="0"/>
                      <a:pt x="2705" y="41"/>
                      <a:pt x="2392" y="126"/>
                    </a:cubicBezTo>
                    <a:cubicBezTo>
                      <a:pt x="2392" y="126"/>
                      <a:pt x="1" y="2169"/>
                      <a:pt x="3975" y="8645"/>
                    </a:cubicBezTo>
                    <a:cubicBezTo>
                      <a:pt x="7386" y="14203"/>
                      <a:pt x="12138" y="24380"/>
                      <a:pt x="19974" y="24380"/>
                    </a:cubicBezTo>
                    <a:cubicBezTo>
                      <a:pt x="21268" y="24380"/>
                      <a:pt x="22645" y="24102"/>
                      <a:pt x="24115" y="23481"/>
                    </a:cubicBezTo>
                    <a:cubicBezTo>
                      <a:pt x="34486" y="19111"/>
                      <a:pt x="35721" y="18382"/>
                      <a:pt x="39442" y="14725"/>
                    </a:cubicBezTo>
                    <a:cubicBezTo>
                      <a:pt x="43163" y="11083"/>
                      <a:pt x="43781" y="9515"/>
                      <a:pt x="43733" y="7204"/>
                    </a:cubicBezTo>
                    <a:cubicBezTo>
                      <a:pt x="43702" y="4876"/>
                      <a:pt x="43939" y="4211"/>
                      <a:pt x="42688" y="3705"/>
                    </a:cubicBezTo>
                    <a:cubicBezTo>
                      <a:pt x="42688" y="3705"/>
                      <a:pt x="42751" y="2628"/>
                      <a:pt x="42356" y="2232"/>
                    </a:cubicBezTo>
                    <a:cubicBezTo>
                      <a:pt x="42237" y="2114"/>
                      <a:pt x="42073" y="2048"/>
                      <a:pt x="41903" y="2048"/>
                    </a:cubicBezTo>
                    <a:cubicBezTo>
                      <a:pt x="41503" y="2048"/>
                      <a:pt x="41067" y="2410"/>
                      <a:pt x="41089" y="3309"/>
                    </a:cubicBezTo>
                    <a:cubicBezTo>
                      <a:pt x="41105" y="4623"/>
                      <a:pt x="41026" y="6206"/>
                      <a:pt x="39791" y="6935"/>
                    </a:cubicBezTo>
                    <a:cubicBezTo>
                      <a:pt x="39791" y="6935"/>
                      <a:pt x="39482" y="5523"/>
                      <a:pt x="38814" y="5523"/>
                    </a:cubicBezTo>
                    <a:cubicBezTo>
                      <a:pt x="38710" y="5523"/>
                      <a:pt x="38598" y="5557"/>
                      <a:pt x="38476" y="5636"/>
                    </a:cubicBezTo>
                    <a:cubicBezTo>
                      <a:pt x="37558" y="6190"/>
                      <a:pt x="38081" y="6982"/>
                      <a:pt x="38397" y="8439"/>
                    </a:cubicBezTo>
                    <a:cubicBezTo>
                      <a:pt x="38730" y="9880"/>
                      <a:pt x="37891" y="11526"/>
                      <a:pt x="36307" y="12603"/>
                    </a:cubicBezTo>
                    <a:cubicBezTo>
                      <a:pt x="34737" y="13655"/>
                      <a:pt x="20547" y="17481"/>
                      <a:pt x="18804" y="17481"/>
                    </a:cubicBezTo>
                    <a:cubicBezTo>
                      <a:pt x="18789" y="17481"/>
                      <a:pt x="18776" y="17480"/>
                      <a:pt x="18764" y="17480"/>
                    </a:cubicBezTo>
                    <a:cubicBezTo>
                      <a:pt x="17268" y="17450"/>
                      <a:pt x="9923" y="0"/>
                      <a:pt x="3340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0" name="Google Shape;700;p23"/>
              <p:cNvSpPr/>
              <p:nvPr/>
            </p:nvSpPr>
            <p:spPr>
              <a:xfrm>
                <a:off x="10001250" y="2835475"/>
                <a:ext cx="611600" cy="446300"/>
              </a:xfrm>
              <a:custGeom>
                <a:avLst/>
                <a:gdLst/>
                <a:ahLst/>
                <a:cxnLst/>
                <a:rect l="l" t="t" r="r" b="b"/>
                <a:pathLst>
                  <a:path w="24464" h="17852" extrusionOk="0">
                    <a:moveTo>
                      <a:pt x="3372" y="1"/>
                    </a:moveTo>
                    <a:cubicBezTo>
                      <a:pt x="3054" y="1"/>
                      <a:pt x="2737" y="42"/>
                      <a:pt x="2424" y="127"/>
                    </a:cubicBezTo>
                    <a:cubicBezTo>
                      <a:pt x="2424" y="127"/>
                      <a:pt x="1" y="2170"/>
                      <a:pt x="4023" y="8661"/>
                    </a:cubicBezTo>
                    <a:cubicBezTo>
                      <a:pt x="4403" y="9263"/>
                      <a:pt x="4783" y="9912"/>
                      <a:pt x="5179" y="10577"/>
                    </a:cubicBezTo>
                    <a:cubicBezTo>
                      <a:pt x="5562" y="10400"/>
                      <a:pt x="9095" y="8793"/>
                      <a:pt x="10497" y="8793"/>
                    </a:cubicBezTo>
                    <a:cubicBezTo>
                      <a:pt x="10599" y="8793"/>
                      <a:pt x="10690" y="8801"/>
                      <a:pt x="10768" y="8820"/>
                    </a:cubicBezTo>
                    <a:cubicBezTo>
                      <a:pt x="11987" y="9089"/>
                      <a:pt x="14837" y="13111"/>
                      <a:pt x="15945" y="15090"/>
                    </a:cubicBezTo>
                    <a:cubicBezTo>
                      <a:pt x="16910" y="16813"/>
                      <a:pt x="17335" y="17852"/>
                      <a:pt x="18839" y="17852"/>
                    </a:cubicBezTo>
                    <a:cubicBezTo>
                      <a:pt x="19063" y="17852"/>
                      <a:pt x="19310" y="17829"/>
                      <a:pt x="19587" y="17782"/>
                    </a:cubicBezTo>
                    <a:cubicBezTo>
                      <a:pt x="21408" y="17497"/>
                      <a:pt x="23815" y="16547"/>
                      <a:pt x="24464" y="16277"/>
                    </a:cubicBezTo>
                    <a:lnTo>
                      <a:pt x="24464" y="16277"/>
                    </a:lnTo>
                    <a:cubicBezTo>
                      <a:pt x="21734" y="16979"/>
                      <a:pt x="19450" y="17497"/>
                      <a:pt x="18838" y="17497"/>
                    </a:cubicBezTo>
                    <a:cubicBezTo>
                      <a:pt x="18829" y="17497"/>
                      <a:pt x="18820" y="17497"/>
                      <a:pt x="18811" y="17497"/>
                    </a:cubicBezTo>
                    <a:cubicBezTo>
                      <a:pt x="17316" y="17436"/>
                      <a:pt x="9957" y="1"/>
                      <a:pt x="3372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1" name="Google Shape;701;p23"/>
              <p:cNvSpPr/>
              <p:nvPr/>
            </p:nvSpPr>
            <p:spPr>
              <a:xfrm>
                <a:off x="10972250" y="2896825"/>
                <a:ext cx="61400" cy="138475"/>
              </a:xfrm>
              <a:custGeom>
                <a:avLst/>
                <a:gdLst/>
                <a:ahLst/>
                <a:cxnLst/>
                <a:rect l="l" t="t" r="r" b="b"/>
                <a:pathLst>
                  <a:path w="2456" h="5539" extrusionOk="0">
                    <a:moveTo>
                      <a:pt x="2455" y="1"/>
                    </a:moveTo>
                    <a:cubicBezTo>
                      <a:pt x="2360" y="191"/>
                      <a:pt x="2281" y="492"/>
                      <a:pt x="2281" y="872"/>
                    </a:cubicBezTo>
                    <a:cubicBezTo>
                      <a:pt x="2281" y="2170"/>
                      <a:pt x="2218" y="3769"/>
                      <a:pt x="983" y="4482"/>
                    </a:cubicBezTo>
                    <a:cubicBezTo>
                      <a:pt x="983" y="4482"/>
                      <a:pt x="666" y="3104"/>
                      <a:pt x="1" y="3088"/>
                    </a:cubicBezTo>
                    <a:lnTo>
                      <a:pt x="1" y="3088"/>
                    </a:lnTo>
                    <a:cubicBezTo>
                      <a:pt x="17" y="3104"/>
                      <a:pt x="17" y="3104"/>
                      <a:pt x="17" y="3120"/>
                    </a:cubicBezTo>
                    <a:cubicBezTo>
                      <a:pt x="17" y="3120"/>
                      <a:pt x="1046" y="3658"/>
                      <a:pt x="777" y="5083"/>
                    </a:cubicBezTo>
                    <a:cubicBezTo>
                      <a:pt x="713" y="5408"/>
                      <a:pt x="737" y="5539"/>
                      <a:pt x="817" y="5539"/>
                    </a:cubicBezTo>
                    <a:cubicBezTo>
                      <a:pt x="1090" y="5539"/>
                      <a:pt x="2007" y="3985"/>
                      <a:pt x="2154" y="3421"/>
                    </a:cubicBezTo>
                    <a:cubicBezTo>
                      <a:pt x="2376" y="2708"/>
                      <a:pt x="2170" y="919"/>
                      <a:pt x="2408" y="127"/>
                    </a:cubicBezTo>
                    <a:cubicBezTo>
                      <a:pt x="2439" y="80"/>
                      <a:pt x="2455" y="32"/>
                      <a:pt x="2455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2" name="Google Shape;702;p23"/>
              <p:cNvSpPr/>
              <p:nvPr/>
            </p:nvSpPr>
            <p:spPr>
              <a:xfrm>
                <a:off x="11051425" y="2887325"/>
                <a:ext cx="43975" cy="108500"/>
              </a:xfrm>
              <a:custGeom>
                <a:avLst/>
                <a:gdLst/>
                <a:ahLst/>
                <a:cxnLst/>
                <a:rect l="l" t="t" r="r" b="b"/>
                <a:pathLst>
                  <a:path w="1759" h="4340" extrusionOk="0">
                    <a:moveTo>
                      <a:pt x="1" y="1"/>
                    </a:moveTo>
                    <a:lnTo>
                      <a:pt x="1" y="32"/>
                    </a:lnTo>
                    <a:cubicBezTo>
                      <a:pt x="1" y="32"/>
                      <a:pt x="650" y="222"/>
                      <a:pt x="491" y="2281"/>
                    </a:cubicBezTo>
                    <a:lnTo>
                      <a:pt x="333" y="4339"/>
                    </a:lnTo>
                    <a:lnTo>
                      <a:pt x="887" y="2091"/>
                    </a:lnTo>
                    <a:cubicBezTo>
                      <a:pt x="887" y="2091"/>
                      <a:pt x="1663" y="2392"/>
                      <a:pt x="1695" y="3405"/>
                    </a:cubicBezTo>
                    <a:lnTo>
                      <a:pt x="1758" y="3706"/>
                    </a:lnTo>
                    <a:cubicBezTo>
                      <a:pt x="1758" y="2518"/>
                      <a:pt x="1663" y="2027"/>
                      <a:pt x="713" y="1663"/>
                    </a:cubicBezTo>
                    <a:cubicBezTo>
                      <a:pt x="713" y="1663"/>
                      <a:pt x="776" y="571"/>
                      <a:pt x="381" y="175"/>
                    </a:cubicBezTo>
                    <a:cubicBezTo>
                      <a:pt x="270" y="80"/>
                      <a:pt x="143" y="17"/>
                      <a:pt x="1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3" name="Google Shape;703;p23"/>
              <p:cNvSpPr/>
              <p:nvPr/>
            </p:nvSpPr>
            <p:spPr>
              <a:xfrm>
                <a:off x="10009175" y="2794900"/>
                <a:ext cx="281875" cy="285225"/>
              </a:xfrm>
              <a:custGeom>
                <a:avLst/>
                <a:gdLst/>
                <a:ahLst/>
                <a:cxnLst/>
                <a:rect l="l" t="t" r="r" b="b"/>
                <a:pathLst>
                  <a:path w="11275" h="11409" extrusionOk="0">
                    <a:moveTo>
                      <a:pt x="3305" y="0"/>
                    </a:moveTo>
                    <a:cubicBezTo>
                      <a:pt x="2529" y="0"/>
                      <a:pt x="1900" y="498"/>
                      <a:pt x="1536" y="1703"/>
                    </a:cubicBezTo>
                    <a:cubicBezTo>
                      <a:pt x="1" y="6643"/>
                      <a:pt x="3516" y="11409"/>
                      <a:pt x="3516" y="11409"/>
                    </a:cubicBezTo>
                    <a:cubicBezTo>
                      <a:pt x="7189" y="11282"/>
                      <a:pt x="11274" y="8289"/>
                      <a:pt x="11274" y="8289"/>
                    </a:cubicBezTo>
                    <a:cubicBezTo>
                      <a:pt x="9629" y="4915"/>
                      <a:pt x="5742" y="0"/>
                      <a:pt x="330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4" name="Google Shape;704;p23"/>
              <p:cNvSpPr/>
              <p:nvPr/>
            </p:nvSpPr>
            <p:spPr>
              <a:xfrm>
                <a:off x="10362725" y="2943825"/>
                <a:ext cx="457550" cy="271800"/>
              </a:xfrm>
              <a:custGeom>
                <a:avLst/>
                <a:gdLst/>
                <a:ahLst/>
                <a:cxnLst/>
                <a:rect l="l" t="t" r="r" b="b"/>
                <a:pathLst>
                  <a:path w="18302" h="10872" extrusionOk="0">
                    <a:moveTo>
                      <a:pt x="1749" y="0"/>
                    </a:moveTo>
                    <a:cubicBezTo>
                      <a:pt x="1593" y="0"/>
                      <a:pt x="1511" y="247"/>
                      <a:pt x="1503" y="272"/>
                    </a:cubicBezTo>
                    <a:lnTo>
                      <a:pt x="1503" y="272"/>
                    </a:lnTo>
                    <a:cubicBezTo>
                      <a:pt x="1506" y="259"/>
                      <a:pt x="1516" y="189"/>
                      <a:pt x="1344" y="132"/>
                    </a:cubicBezTo>
                    <a:cubicBezTo>
                      <a:pt x="1322" y="124"/>
                      <a:pt x="1301" y="121"/>
                      <a:pt x="1282" y="121"/>
                    </a:cubicBezTo>
                    <a:cubicBezTo>
                      <a:pt x="1098" y="121"/>
                      <a:pt x="1059" y="432"/>
                      <a:pt x="1059" y="432"/>
                    </a:cubicBezTo>
                    <a:cubicBezTo>
                      <a:pt x="1059" y="432"/>
                      <a:pt x="1033" y="367"/>
                      <a:pt x="885" y="367"/>
                    </a:cubicBezTo>
                    <a:cubicBezTo>
                      <a:pt x="871" y="367"/>
                      <a:pt x="855" y="368"/>
                      <a:pt x="837" y="369"/>
                    </a:cubicBezTo>
                    <a:cubicBezTo>
                      <a:pt x="663" y="369"/>
                      <a:pt x="631" y="670"/>
                      <a:pt x="631" y="670"/>
                    </a:cubicBezTo>
                    <a:cubicBezTo>
                      <a:pt x="599" y="638"/>
                      <a:pt x="564" y="623"/>
                      <a:pt x="526" y="623"/>
                    </a:cubicBezTo>
                    <a:cubicBezTo>
                      <a:pt x="300" y="623"/>
                      <a:pt x="0" y="1157"/>
                      <a:pt x="14" y="1889"/>
                    </a:cubicBezTo>
                    <a:cubicBezTo>
                      <a:pt x="14" y="2222"/>
                      <a:pt x="141" y="2665"/>
                      <a:pt x="299" y="3077"/>
                    </a:cubicBezTo>
                    <a:cubicBezTo>
                      <a:pt x="536" y="3805"/>
                      <a:pt x="901" y="4549"/>
                      <a:pt x="1201" y="4977"/>
                    </a:cubicBezTo>
                    <a:cubicBezTo>
                      <a:pt x="1670" y="5673"/>
                      <a:pt x="2319" y="6090"/>
                      <a:pt x="3126" y="6090"/>
                    </a:cubicBezTo>
                    <a:cubicBezTo>
                      <a:pt x="3438" y="6090"/>
                      <a:pt x="3773" y="6027"/>
                      <a:pt x="4131" y="5895"/>
                    </a:cubicBezTo>
                    <a:cubicBezTo>
                      <a:pt x="4296" y="5833"/>
                      <a:pt x="4485" y="5803"/>
                      <a:pt x="4693" y="5803"/>
                    </a:cubicBezTo>
                    <a:cubicBezTo>
                      <a:pt x="6075" y="5803"/>
                      <a:pt x="8279" y="7118"/>
                      <a:pt x="9752" y="8935"/>
                    </a:cubicBezTo>
                    <a:cubicBezTo>
                      <a:pt x="10716" y="10136"/>
                      <a:pt x="11790" y="10872"/>
                      <a:pt x="12989" y="10872"/>
                    </a:cubicBezTo>
                    <a:cubicBezTo>
                      <a:pt x="13877" y="10872"/>
                      <a:pt x="14833" y="10469"/>
                      <a:pt x="15863" y="9553"/>
                    </a:cubicBezTo>
                    <a:cubicBezTo>
                      <a:pt x="18302" y="7399"/>
                      <a:pt x="17874" y="4581"/>
                      <a:pt x="14011" y="2047"/>
                    </a:cubicBezTo>
                    <a:cubicBezTo>
                      <a:pt x="12703" y="1190"/>
                      <a:pt x="11261" y="898"/>
                      <a:pt x="9888" y="898"/>
                    </a:cubicBezTo>
                    <a:cubicBezTo>
                      <a:pt x="7205" y="898"/>
                      <a:pt x="4785" y="2012"/>
                      <a:pt x="4146" y="2190"/>
                    </a:cubicBezTo>
                    <a:cubicBezTo>
                      <a:pt x="4067" y="2206"/>
                      <a:pt x="3988" y="2237"/>
                      <a:pt x="3909" y="2237"/>
                    </a:cubicBezTo>
                    <a:cubicBezTo>
                      <a:pt x="3798" y="2237"/>
                      <a:pt x="3671" y="2206"/>
                      <a:pt x="3576" y="2190"/>
                    </a:cubicBezTo>
                    <a:cubicBezTo>
                      <a:pt x="2943" y="2016"/>
                      <a:pt x="2547" y="1303"/>
                      <a:pt x="2547" y="1303"/>
                    </a:cubicBezTo>
                    <a:cubicBezTo>
                      <a:pt x="2452" y="1082"/>
                      <a:pt x="2547" y="844"/>
                      <a:pt x="2642" y="686"/>
                    </a:cubicBezTo>
                    <a:cubicBezTo>
                      <a:pt x="2816" y="369"/>
                      <a:pt x="2642" y="195"/>
                      <a:pt x="2405" y="52"/>
                    </a:cubicBezTo>
                    <a:cubicBezTo>
                      <a:pt x="2361" y="26"/>
                      <a:pt x="2322" y="16"/>
                      <a:pt x="2287" y="16"/>
                    </a:cubicBezTo>
                    <a:cubicBezTo>
                      <a:pt x="2130" y="16"/>
                      <a:pt x="2056" y="227"/>
                      <a:pt x="2056" y="227"/>
                    </a:cubicBezTo>
                    <a:cubicBezTo>
                      <a:pt x="2056" y="227"/>
                      <a:pt x="1993" y="100"/>
                      <a:pt x="1787" y="5"/>
                    </a:cubicBezTo>
                    <a:cubicBezTo>
                      <a:pt x="1774" y="2"/>
                      <a:pt x="1761" y="0"/>
                      <a:pt x="1749" y="0"/>
                    </a:cubicBezTo>
                    <a:close/>
                  </a:path>
                </a:pathLst>
              </a:custGeom>
              <a:solidFill>
                <a:srgbClr val="FFE4C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5" name="Google Shape;705;p23"/>
              <p:cNvSpPr/>
              <p:nvPr/>
            </p:nvSpPr>
            <p:spPr>
              <a:xfrm>
                <a:off x="10408975" y="2943925"/>
                <a:ext cx="9125" cy="7550"/>
              </a:xfrm>
              <a:custGeom>
                <a:avLst/>
                <a:gdLst/>
                <a:ahLst/>
                <a:cxnLst/>
                <a:rect l="l" t="t" r="r" b="b"/>
                <a:pathLst>
                  <a:path w="365" h="302" extrusionOk="0">
                    <a:moveTo>
                      <a:pt x="365" y="1"/>
                    </a:moveTo>
                    <a:cubicBezTo>
                      <a:pt x="238" y="64"/>
                      <a:pt x="206" y="207"/>
                      <a:pt x="206" y="207"/>
                    </a:cubicBezTo>
                    <a:cubicBezTo>
                      <a:pt x="206" y="207"/>
                      <a:pt x="159" y="112"/>
                      <a:pt x="1" y="33"/>
                    </a:cubicBezTo>
                    <a:lnTo>
                      <a:pt x="1" y="33"/>
                    </a:lnTo>
                    <a:cubicBezTo>
                      <a:pt x="143" y="128"/>
                      <a:pt x="206" y="302"/>
                      <a:pt x="206" y="302"/>
                    </a:cubicBezTo>
                    <a:cubicBezTo>
                      <a:pt x="206" y="128"/>
                      <a:pt x="365" y="1"/>
                      <a:pt x="365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6" name="Google Shape;706;p23"/>
              <p:cNvSpPr/>
              <p:nvPr/>
            </p:nvSpPr>
            <p:spPr>
              <a:xfrm>
                <a:off x="10396700" y="2944725"/>
                <a:ext cx="7950" cy="8725"/>
              </a:xfrm>
              <a:custGeom>
                <a:avLst/>
                <a:gdLst/>
                <a:ahLst/>
                <a:cxnLst/>
                <a:rect l="l" t="t" r="r" b="b"/>
                <a:pathLst>
                  <a:path w="318" h="349" extrusionOk="0">
                    <a:moveTo>
                      <a:pt x="317" y="1"/>
                    </a:moveTo>
                    <a:lnTo>
                      <a:pt x="317" y="1"/>
                    </a:lnTo>
                    <a:cubicBezTo>
                      <a:pt x="207" y="64"/>
                      <a:pt x="143" y="238"/>
                      <a:pt x="143" y="238"/>
                    </a:cubicBezTo>
                    <a:cubicBezTo>
                      <a:pt x="143" y="238"/>
                      <a:pt x="159" y="159"/>
                      <a:pt x="1" y="96"/>
                    </a:cubicBezTo>
                    <a:lnTo>
                      <a:pt x="1" y="96"/>
                    </a:lnTo>
                    <a:cubicBezTo>
                      <a:pt x="127" y="175"/>
                      <a:pt x="96" y="349"/>
                      <a:pt x="96" y="349"/>
                    </a:cubicBezTo>
                    <a:cubicBezTo>
                      <a:pt x="207" y="111"/>
                      <a:pt x="317" y="1"/>
                      <a:pt x="317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7" name="Google Shape;707;p23"/>
              <p:cNvSpPr/>
              <p:nvPr/>
            </p:nvSpPr>
            <p:spPr>
              <a:xfrm>
                <a:off x="10386025" y="2949475"/>
                <a:ext cx="4775" cy="8725"/>
              </a:xfrm>
              <a:custGeom>
                <a:avLst/>
                <a:gdLst/>
                <a:ahLst/>
                <a:cxnLst/>
                <a:rect l="l" t="t" r="r" b="b"/>
                <a:pathLst>
                  <a:path w="191" h="349" extrusionOk="0">
                    <a:moveTo>
                      <a:pt x="190" y="1"/>
                    </a:moveTo>
                    <a:cubicBezTo>
                      <a:pt x="185" y="1"/>
                      <a:pt x="176" y="26"/>
                      <a:pt x="168" y="64"/>
                    </a:cubicBezTo>
                    <a:lnTo>
                      <a:pt x="168" y="64"/>
                    </a:lnTo>
                    <a:cubicBezTo>
                      <a:pt x="175" y="42"/>
                      <a:pt x="183" y="20"/>
                      <a:pt x="190" y="1"/>
                    </a:cubicBezTo>
                    <a:close/>
                    <a:moveTo>
                      <a:pt x="168" y="64"/>
                    </a:moveTo>
                    <a:lnTo>
                      <a:pt x="168" y="64"/>
                    </a:lnTo>
                    <a:cubicBezTo>
                      <a:pt x="145" y="134"/>
                      <a:pt x="127" y="206"/>
                      <a:pt x="127" y="206"/>
                    </a:cubicBezTo>
                    <a:cubicBezTo>
                      <a:pt x="127" y="206"/>
                      <a:pt x="111" y="143"/>
                      <a:pt x="0" y="143"/>
                    </a:cubicBezTo>
                    <a:cubicBezTo>
                      <a:pt x="95" y="191"/>
                      <a:pt x="159" y="349"/>
                      <a:pt x="159" y="349"/>
                    </a:cubicBezTo>
                    <a:cubicBezTo>
                      <a:pt x="138" y="265"/>
                      <a:pt x="151" y="139"/>
                      <a:pt x="168" y="64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8" name="Google Shape;708;p23"/>
              <p:cNvSpPr/>
              <p:nvPr/>
            </p:nvSpPr>
            <p:spPr>
              <a:xfrm>
                <a:off x="10374925" y="2956600"/>
                <a:ext cx="4400" cy="7950"/>
              </a:xfrm>
              <a:custGeom>
                <a:avLst/>
                <a:gdLst/>
                <a:ahLst/>
                <a:cxnLst/>
                <a:rect l="l" t="t" r="r" b="b"/>
                <a:pathLst>
                  <a:path w="176" h="318" extrusionOk="0">
                    <a:moveTo>
                      <a:pt x="175" y="1"/>
                    </a:moveTo>
                    <a:lnTo>
                      <a:pt x="175" y="1"/>
                    </a:lnTo>
                    <a:cubicBezTo>
                      <a:pt x="143" y="80"/>
                      <a:pt x="128" y="159"/>
                      <a:pt x="128" y="159"/>
                    </a:cubicBezTo>
                    <a:cubicBezTo>
                      <a:pt x="103" y="111"/>
                      <a:pt x="79" y="90"/>
                      <a:pt x="41" y="90"/>
                    </a:cubicBezTo>
                    <a:cubicBezTo>
                      <a:pt x="29" y="90"/>
                      <a:pt x="16" y="92"/>
                      <a:pt x="1" y="96"/>
                    </a:cubicBezTo>
                    <a:cubicBezTo>
                      <a:pt x="128" y="111"/>
                      <a:pt x="159" y="317"/>
                      <a:pt x="159" y="317"/>
                    </a:cubicBezTo>
                    <a:cubicBezTo>
                      <a:pt x="143" y="191"/>
                      <a:pt x="175" y="1"/>
                      <a:pt x="175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9" name="Google Shape;709;p23"/>
              <p:cNvSpPr/>
              <p:nvPr/>
            </p:nvSpPr>
            <p:spPr>
              <a:xfrm>
                <a:off x="10373350" y="3025075"/>
                <a:ext cx="423175" cy="190425"/>
              </a:xfrm>
              <a:custGeom>
                <a:avLst/>
                <a:gdLst/>
                <a:ahLst/>
                <a:cxnLst/>
                <a:rect l="l" t="t" r="r" b="b"/>
                <a:pathLst>
                  <a:path w="16927" h="7617" extrusionOk="0">
                    <a:moveTo>
                      <a:pt x="80" y="1"/>
                    </a:moveTo>
                    <a:cubicBezTo>
                      <a:pt x="80" y="1"/>
                      <a:pt x="48" y="80"/>
                      <a:pt x="1" y="207"/>
                    </a:cubicBezTo>
                    <a:cubicBezTo>
                      <a:pt x="238" y="792"/>
                      <a:pt x="523" y="1378"/>
                      <a:pt x="776" y="1727"/>
                    </a:cubicBezTo>
                    <a:cubicBezTo>
                      <a:pt x="1245" y="2423"/>
                      <a:pt x="1894" y="2840"/>
                      <a:pt x="2701" y="2840"/>
                    </a:cubicBezTo>
                    <a:cubicBezTo>
                      <a:pt x="3013" y="2840"/>
                      <a:pt x="3348" y="2777"/>
                      <a:pt x="3706" y="2645"/>
                    </a:cubicBezTo>
                    <a:cubicBezTo>
                      <a:pt x="3871" y="2583"/>
                      <a:pt x="4060" y="2553"/>
                      <a:pt x="4268" y="2553"/>
                    </a:cubicBezTo>
                    <a:cubicBezTo>
                      <a:pt x="5650" y="2553"/>
                      <a:pt x="7854" y="3868"/>
                      <a:pt x="9327" y="5685"/>
                    </a:cubicBezTo>
                    <a:cubicBezTo>
                      <a:pt x="10293" y="6879"/>
                      <a:pt x="11369" y="7617"/>
                      <a:pt x="12571" y="7617"/>
                    </a:cubicBezTo>
                    <a:cubicBezTo>
                      <a:pt x="13457" y="7617"/>
                      <a:pt x="14411" y="7216"/>
                      <a:pt x="15438" y="6303"/>
                    </a:cubicBezTo>
                    <a:cubicBezTo>
                      <a:pt x="16293" y="5527"/>
                      <a:pt x="16816" y="4703"/>
                      <a:pt x="16927" y="3833"/>
                    </a:cubicBezTo>
                    <a:lnTo>
                      <a:pt x="16927" y="3833"/>
                    </a:lnTo>
                    <a:cubicBezTo>
                      <a:pt x="16895" y="3896"/>
                      <a:pt x="16863" y="3943"/>
                      <a:pt x="16832" y="4007"/>
                    </a:cubicBezTo>
                    <a:cubicBezTo>
                      <a:pt x="15829" y="5985"/>
                      <a:pt x="14552" y="6685"/>
                      <a:pt x="13301" y="6685"/>
                    </a:cubicBezTo>
                    <a:cubicBezTo>
                      <a:pt x="11610" y="6685"/>
                      <a:pt x="9967" y="5405"/>
                      <a:pt x="9121" y="4276"/>
                    </a:cubicBezTo>
                    <a:cubicBezTo>
                      <a:pt x="8005" y="2784"/>
                      <a:pt x="6211" y="2184"/>
                      <a:pt x="4544" y="2184"/>
                    </a:cubicBezTo>
                    <a:cubicBezTo>
                      <a:pt x="4034" y="2184"/>
                      <a:pt x="3536" y="2240"/>
                      <a:pt x="3072" y="2344"/>
                    </a:cubicBezTo>
                    <a:cubicBezTo>
                      <a:pt x="2931" y="2375"/>
                      <a:pt x="2794" y="2389"/>
                      <a:pt x="2662" y="2389"/>
                    </a:cubicBezTo>
                    <a:cubicBezTo>
                      <a:pt x="953" y="2389"/>
                      <a:pt x="80" y="1"/>
                      <a:pt x="80" y="1"/>
                    </a:cubicBezTo>
                    <a:close/>
                  </a:path>
                </a:pathLst>
              </a:custGeom>
              <a:solidFill>
                <a:srgbClr val="FDCBA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710" name="Google Shape;710;p23"/>
          <p:cNvGrpSpPr/>
          <p:nvPr/>
        </p:nvGrpSpPr>
        <p:grpSpPr>
          <a:xfrm>
            <a:off x="335846" y="529920"/>
            <a:ext cx="2240140" cy="885157"/>
            <a:chOff x="457200" y="1570425"/>
            <a:chExt cx="2240140" cy="885157"/>
          </a:xfrm>
        </p:grpSpPr>
        <p:sp>
          <p:nvSpPr>
            <p:cNvPr id="711" name="Google Shape;711;p23"/>
            <p:cNvSpPr txBox="1"/>
            <p:nvPr/>
          </p:nvSpPr>
          <p:spPr>
            <a:xfrm>
              <a:off x="457224" y="1570425"/>
              <a:ext cx="12423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dk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12" name="Google Shape;712;p23"/>
            <p:cNvSpPr txBox="1"/>
            <p:nvPr/>
          </p:nvSpPr>
          <p:spPr>
            <a:xfrm>
              <a:off x="457200" y="1849282"/>
              <a:ext cx="224014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latin typeface="Roboto"/>
                  <a:ea typeface="Roboto"/>
                  <a:cs typeface="Roboto"/>
                  <a:sym typeface="Roboto"/>
                </a:rPr>
                <a:t>Детское пособие до 3 лет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13" name="Google Shape;713;p23"/>
          <p:cNvGrpSpPr/>
          <p:nvPr/>
        </p:nvGrpSpPr>
        <p:grpSpPr>
          <a:xfrm>
            <a:off x="6746051" y="529920"/>
            <a:ext cx="1940724" cy="885157"/>
            <a:chOff x="6746075" y="1570425"/>
            <a:chExt cx="1940724" cy="885157"/>
          </a:xfrm>
        </p:grpSpPr>
        <p:sp>
          <p:nvSpPr>
            <p:cNvPr id="714" name="Google Shape;714;p23"/>
            <p:cNvSpPr txBox="1"/>
            <p:nvPr/>
          </p:nvSpPr>
          <p:spPr>
            <a:xfrm>
              <a:off x="7444499" y="1570425"/>
              <a:ext cx="12423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solidFill>
                    <a:schemeClr val="l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07</a:t>
              </a:r>
              <a:endParaRPr sz="2000" dirty="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15" name="Google Shape;715;p23"/>
            <p:cNvSpPr txBox="1"/>
            <p:nvPr/>
          </p:nvSpPr>
          <p:spPr>
            <a:xfrm>
              <a:off x="6746075" y="1849282"/>
              <a:ext cx="19407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Компенсация оплаты детского сада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716" name="Google Shape;716;p23"/>
          <p:cNvSpPr/>
          <p:nvPr/>
        </p:nvSpPr>
        <p:spPr>
          <a:xfrm>
            <a:off x="3037487" y="677339"/>
            <a:ext cx="713100" cy="713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7" name="Google Shape;717;p23"/>
          <p:cNvSpPr/>
          <p:nvPr/>
        </p:nvSpPr>
        <p:spPr>
          <a:xfrm>
            <a:off x="5267262" y="677339"/>
            <a:ext cx="713100" cy="713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18" name="Google Shape;718;p23"/>
          <p:cNvGrpSpPr/>
          <p:nvPr/>
        </p:nvGrpSpPr>
        <p:grpSpPr>
          <a:xfrm>
            <a:off x="335870" y="3052335"/>
            <a:ext cx="1941346" cy="918492"/>
            <a:chOff x="335846" y="3777338"/>
            <a:chExt cx="1941346" cy="918492"/>
          </a:xfrm>
        </p:grpSpPr>
        <p:sp>
          <p:nvSpPr>
            <p:cNvPr id="719" name="Google Shape;719;p23"/>
            <p:cNvSpPr txBox="1"/>
            <p:nvPr/>
          </p:nvSpPr>
          <p:spPr>
            <a:xfrm>
              <a:off x="335846" y="3777338"/>
              <a:ext cx="12423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solidFill>
                    <a:schemeClr val="accent3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2000" dirty="0">
                <a:solidFill>
                  <a:schemeClr val="accent3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20" name="Google Shape;720;p23"/>
            <p:cNvSpPr txBox="1"/>
            <p:nvPr/>
          </p:nvSpPr>
          <p:spPr>
            <a:xfrm>
              <a:off x="336492" y="4089530"/>
              <a:ext cx="19407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Малоимущим на 1 и 2 ребенка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21" name="Google Shape;721;p23"/>
          <p:cNvGrpSpPr/>
          <p:nvPr/>
        </p:nvGrpSpPr>
        <p:grpSpPr>
          <a:xfrm>
            <a:off x="6746051" y="3052335"/>
            <a:ext cx="1940725" cy="883926"/>
            <a:chOff x="6746075" y="3786024"/>
            <a:chExt cx="1940725" cy="883926"/>
          </a:xfrm>
        </p:grpSpPr>
        <p:sp>
          <p:nvSpPr>
            <p:cNvPr id="722" name="Google Shape;722;p23"/>
            <p:cNvSpPr txBox="1"/>
            <p:nvPr/>
          </p:nvSpPr>
          <p:spPr>
            <a:xfrm>
              <a:off x="7444500" y="3786024"/>
              <a:ext cx="12423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05</a:t>
              </a:r>
              <a:endParaRPr sz="2000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23" name="Google Shape;723;p23"/>
            <p:cNvSpPr txBox="1"/>
            <p:nvPr/>
          </p:nvSpPr>
          <p:spPr>
            <a:xfrm>
              <a:off x="6746075" y="4063650"/>
              <a:ext cx="19407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1200" dirty="0">
                  <a:latin typeface="Roboto"/>
                  <a:ea typeface="Roboto"/>
                  <a:cs typeface="Roboto"/>
                  <a:sym typeface="Roboto"/>
                </a:rPr>
                <a:t>Материнский капитал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724" name="Google Shape;724;p23"/>
          <p:cNvSpPr/>
          <p:nvPr/>
        </p:nvSpPr>
        <p:spPr>
          <a:xfrm>
            <a:off x="3037487" y="3199139"/>
            <a:ext cx="713100" cy="71310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5" name="Google Shape;725;p23"/>
          <p:cNvSpPr/>
          <p:nvPr/>
        </p:nvSpPr>
        <p:spPr>
          <a:xfrm>
            <a:off x="5267262" y="3199139"/>
            <a:ext cx="713100" cy="71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26" name="Google Shape;726;p23"/>
          <p:cNvGrpSpPr/>
          <p:nvPr/>
        </p:nvGrpSpPr>
        <p:grpSpPr>
          <a:xfrm>
            <a:off x="335846" y="1791129"/>
            <a:ext cx="1940700" cy="885154"/>
            <a:chOff x="457200" y="2678225"/>
            <a:chExt cx="1940700" cy="885154"/>
          </a:xfrm>
        </p:grpSpPr>
        <p:sp>
          <p:nvSpPr>
            <p:cNvPr id="727" name="Google Shape;727;p23"/>
            <p:cNvSpPr txBox="1"/>
            <p:nvPr/>
          </p:nvSpPr>
          <p:spPr>
            <a:xfrm>
              <a:off x="457224" y="2678225"/>
              <a:ext cx="12423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solidFill>
                    <a:schemeClr val="accent4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2000" dirty="0">
                <a:solidFill>
                  <a:schemeClr val="accent4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28" name="Google Shape;728;p23"/>
            <p:cNvSpPr txBox="1"/>
            <p:nvPr/>
          </p:nvSpPr>
          <p:spPr>
            <a:xfrm>
              <a:off x="457200" y="2957079"/>
              <a:ext cx="19407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По уходу за ребенком до 3 лет для военнослужащих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729" name="Google Shape;729;p23"/>
          <p:cNvGrpSpPr/>
          <p:nvPr/>
        </p:nvGrpSpPr>
        <p:grpSpPr>
          <a:xfrm>
            <a:off x="6746051" y="1791129"/>
            <a:ext cx="1940724" cy="885154"/>
            <a:chOff x="6746075" y="2678227"/>
            <a:chExt cx="1940724" cy="885154"/>
          </a:xfrm>
        </p:grpSpPr>
        <p:sp>
          <p:nvSpPr>
            <p:cNvPr id="730" name="Google Shape;730;p23"/>
            <p:cNvSpPr txBox="1"/>
            <p:nvPr/>
          </p:nvSpPr>
          <p:spPr>
            <a:xfrm>
              <a:off x="7444499" y="2678227"/>
              <a:ext cx="12423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06</a:t>
              </a:r>
              <a:endParaRPr sz="2000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731" name="Google Shape;731;p23"/>
            <p:cNvSpPr txBox="1"/>
            <p:nvPr/>
          </p:nvSpPr>
          <p:spPr>
            <a:xfrm>
              <a:off x="6746075" y="2957082"/>
              <a:ext cx="19407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12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При рождении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732" name="Google Shape;732;p23"/>
          <p:cNvSpPr/>
          <p:nvPr/>
        </p:nvSpPr>
        <p:spPr>
          <a:xfrm>
            <a:off x="2575987" y="1938547"/>
            <a:ext cx="713100" cy="7131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3" name="Google Shape;733;p23"/>
          <p:cNvSpPr/>
          <p:nvPr/>
        </p:nvSpPr>
        <p:spPr>
          <a:xfrm>
            <a:off x="5728762" y="1938547"/>
            <a:ext cx="713100" cy="713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4" name="Google Shape;734;p23"/>
          <p:cNvGrpSpPr/>
          <p:nvPr/>
        </p:nvGrpSpPr>
        <p:grpSpPr>
          <a:xfrm flipH="1">
            <a:off x="5403762" y="3335152"/>
            <a:ext cx="440100" cy="441075"/>
            <a:chOff x="5466863" y="4096700"/>
            <a:chExt cx="440100" cy="441075"/>
          </a:xfrm>
        </p:grpSpPr>
        <p:sp>
          <p:nvSpPr>
            <p:cNvPr id="735" name="Google Shape;735;p23"/>
            <p:cNvSpPr/>
            <p:nvPr/>
          </p:nvSpPr>
          <p:spPr>
            <a:xfrm>
              <a:off x="5466863" y="4096700"/>
              <a:ext cx="440100" cy="441075"/>
            </a:xfrm>
            <a:custGeom>
              <a:avLst/>
              <a:gdLst/>
              <a:ahLst/>
              <a:cxnLst/>
              <a:rect l="l" t="t" r="r" b="b"/>
              <a:pathLst>
                <a:path w="17604" h="17643" extrusionOk="0">
                  <a:moveTo>
                    <a:pt x="9087" y="2073"/>
                  </a:moveTo>
                  <a:cubicBezTo>
                    <a:pt x="9223" y="2073"/>
                    <a:pt x="9277" y="2073"/>
                    <a:pt x="9358" y="2209"/>
                  </a:cubicBezTo>
                  <a:cubicBezTo>
                    <a:pt x="9467" y="2399"/>
                    <a:pt x="9548" y="2588"/>
                    <a:pt x="9657" y="2833"/>
                  </a:cubicBezTo>
                  <a:cubicBezTo>
                    <a:pt x="8111" y="3131"/>
                    <a:pt x="6565" y="3429"/>
                    <a:pt x="5018" y="3701"/>
                  </a:cubicBezTo>
                  <a:cubicBezTo>
                    <a:pt x="5018" y="3538"/>
                    <a:pt x="4991" y="3402"/>
                    <a:pt x="4991" y="3267"/>
                  </a:cubicBezTo>
                  <a:lnTo>
                    <a:pt x="4991" y="2860"/>
                  </a:lnTo>
                  <a:cubicBezTo>
                    <a:pt x="5398" y="2805"/>
                    <a:pt x="5805" y="2697"/>
                    <a:pt x="6212" y="2616"/>
                  </a:cubicBezTo>
                  <a:cubicBezTo>
                    <a:pt x="7161" y="2453"/>
                    <a:pt x="8138" y="2263"/>
                    <a:pt x="9087" y="2073"/>
                  </a:cubicBezTo>
                  <a:close/>
                  <a:moveTo>
                    <a:pt x="15787" y="1856"/>
                  </a:moveTo>
                  <a:lnTo>
                    <a:pt x="15787" y="6332"/>
                  </a:lnTo>
                  <a:cubicBezTo>
                    <a:pt x="14675" y="5165"/>
                    <a:pt x="13318" y="4650"/>
                    <a:pt x="11718" y="4650"/>
                  </a:cubicBezTo>
                  <a:lnTo>
                    <a:pt x="11718" y="3511"/>
                  </a:lnTo>
                  <a:cubicBezTo>
                    <a:pt x="13291" y="3511"/>
                    <a:pt x="14675" y="2995"/>
                    <a:pt x="15787" y="1856"/>
                  </a:cubicBezTo>
                  <a:close/>
                  <a:moveTo>
                    <a:pt x="16717" y="551"/>
                  </a:moveTo>
                  <a:cubicBezTo>
                    <a:pt x="16840" y="551"/>
                    <a:pt x="16955" y="674"/>
                    <a:pt x="16980" y="798"/>
                  </a:cubicBezTo>
                  <a:lnTo>
                    <a:pt x="16980" y="961"/>
                  </a:lnTo>
                  <a:lnTo>
                    <a:pt x="16980" y="7145"/>
                  </a:lnTo>
                  <a:cubicBezTo>
                    <a:pt x="16980" y="7444"/>
                    <a:pt x="16872" y="7579"/>
                    <a:pt x="16682" y="7579"/>
                  </a:cubicBezTo>
                  <a:cubicBezTo>
                    <a:pt x="16519" y="7552"/>
                    <a:pt x="16411" y="7416"/>
                    <a:pt x="16411" y="7145"/>
                  </a:cubicBezTo>
                  <a:lnTo>
                    <a:pt x="16411" y="4053"/>
                  </a:lnTo>
                  <a:lnTo>
                    <a:pt x="16411" y="988"/>
                  </a:lnTo>
                  <a:lnTo>
                    <a:pt x="16411" y="825"/>
                  </a:lnTo>
                  <a:cubicBezTo>
                    <a:pt x="16411" y="663"/>
                    <a:pt x="16546" y="554"/>
                    <a:pt x="16682" y="554"/>
                  </a:cubicBezTo>
                  <a:cubicBezTo>
                    <a:pt x="16694" y="552"/>
                    <a:pt x="16705" y="551"/>
                    <a:pt x="16717" y="551"/>
                  </a:cubicBezTo>
                  <a:close/>
                  <a:moveTo>
                    <a:pt x="3798" y="554"/>
                  </a:moveTo>
                  <a:cubicBezTo>
                    <a:pt x="5181" y="581"/>
                    <a:pt x="6537" y="663"/>
                    <a:pt x="7921" y="690"/>
                  </a:cubicBezTo>
                  <a:cubicBezTo>
                    <a:pt x="8111" y="690"/>
                    <a:pt x="8273" y="717"/>
                    <a:pt x="8409" y="771"/>
                  </a:cubicBezTo>
                  <a:cubicBezTo>
                    <a:pt x="8789" y="825"/>
                    <a:pt x="9006" y="1070"/>
                    <a:pt x="9060" y="1503"/>
                  </a:cubicBezTo>
                  <a:cubicBezTo>
                    <a:pt x="8572" y="1585"/>
                    <a:pt x="8138" y="1666"/>
                    <a:pt x="7650" y="1748"/>
                  </a:cubicBezTo>
                  <a:cubicBezTo>
                    <a:pt x="6673" y="1937"/>
                    <a:pt x="5669" y="2073"/>
                    <a:pt x="4666" y="2317"/>
                  </a:cubicBezTo>
                  <a:cubicBezTo>
                    <a:pt x="3961" y="2480"/>
                    <a:pt x="3554" y="2995"/>
                    <a:pt x="3391" y="3673"/>
                  </a:cubicBezTo>
                  <a:cubicBezTo>
                    <a:pt x="3228" y="4433"/>
                    <a:pt x="3391" y="5138"/>
                    <a:pt x="3662" y="5843"/>
                  </a:cubicBezTo>
                  <a:cubicBezTo>
                    <a:pt x="3825" y="6223"/>
                    <a:pt x="3988" y="6576"/>
                    <a:pt x="4069" y="6955"/>
                  </a:cubicBezTo>
                  <a:cubicBezTo>
                    <a:pt x="4232" y="7878"/>
                    <a:pt x="3852" y="8800"/>
                    <a:pt x="2903" y="9180"/>
                  </a:cubicBezTo>
                  <a:cubicBezTo>
                    <a:pt x="2469" y="9342"/>
                    <a:pt x="2062" y="9478"/>
                    <a:pt x="1628" y="9641"/>
                  </a:cubicBezTo>
                  <a:lnTo>
                    <a:pt x="1601" y="9613"/>
                  </a:lnTo>
                  <a:cubicBezTo>
                    <a:pt x="1628" y="9532"/>
                    <a:pt x="1655" y="9505"/>
                    <a:pt x="1682" y="9478"/>
                  </a:cubicBezTo>
                  <a:cubicBezTo>
                    <a:pt x="2089" y="9071"/>
                    <a:pt x="2442" y="8583"/>
                    <a:pt x="2577" y="8013"/>
                  </a:cubicBezTo>
                  <a:cubicBezTo>
                    <a:pt x="2713" y="7444"/>
                    <a:pt x="2577" y="6901"/>
                    <a:pt x="2415" y="6359"/>
                  </a:cubicBezTo>
                  <a:cubicBezTo>
                    <a:pt x="2198" y="5735"/>
                    <a:pt x="1953" y="5165"/>
                    <a:pt x="1764" y="4596"/>
                  </a:cubicBezTo>
                  <a:cubicBezTo>
                    <a:pt x="1601" y="4080"/>
                    <a:pt x="1465" y="3538"/>
                    <a:pt x="1492" y="2995"/>
                  </a:cubicBezTo>
                  <a:cubicBezTo>
                    <a:pt x="1547" y="1910"/>
                    <a:pt x="2415" y="853"/>
                    <a:pt x="3391" y="636"/>
                  </a:cubicBezTo>
                  <a:cubicBezTo>
                    <a:pt x="3527" y="581"/>
                    <a:pt x="3662" y="554"/>
                    <a:pt x="3798" y="554"/>
                  </a:cubicBezTo>
                  <a:close/>
                  <a:moveTo>
                    <a:pt x="9948" y="3324"/>
                  </a:moveTo>
                  <a:cubicBezTo>
                    <a:pt x="9961" y="3324"/>
                    <a:pt x="9973" y="3330"/>
                    <a:pt x="9982" y="3348"/>
                  </a:cubicBezTo>
                  <a:cubicBezTo>
                    <a:pt x="10206" y="3470"/>
                    <a:pt x="10430" y="3485"/>
                    <a:pt x="10653" y="3485"/>
                  </a:cubicBezTo>
                  <a:cubicBezTo>
                    <a:pt x="10728" y="3485"/>
                    <a:pt x="10803" y="3484"/>
                    <a:pt x="10877" y="3484"/>
                  </a:cubicBezTo>
                  <a:lnTo>
                    <a:pt x="11121" y="3484"/>
                  </a:lnTo>
                  <a:lnTo>
                    <a:pt x="11121" y="4650"/>
                  </a:lnTo>
                  <a:lnTo>
                    <a:pt x="10199" y="4650"/>
                  </a:lnTo>
                  <a:cubicBezTo>
                    <a:pt x="9657" y="4704"/>
                    <a:pt x="9250" y="5030"/>
                    <a:pt x="9114" y="5545"/>
                  </a:cubicBezTo>
                  <a:lnTo>
                    <a:pt x="9114" y="5572"/>
                  </a:lnTo>
                  <a:cubicBezTo>
                    <a:pt x="9114" y="6115"/>
                    <a:pt x="9087" y="6684"/>
                    <a:pt x="9141" y="7227"/>
                  </a:cubicBezTo>
                  <a:cubicBezTo>
                    <a:pt x="9223" y="7823"/>
                    <a:pt x="9602" y="8230"/>
                    <a:pt x="10145" y="8501"/>
                  </a:cubicBezTo>
                  <a:lnTo>
                    <a:pt x="10335" y="8583"/>
                  </a:lnTo>
                  <a:cubicBezTo>
                    <a:pt x="10904" y="8854"/>
                    <a:pt x="11148" y="9261"/>
                    <a:pt x="11121" y="9912"/>
                  </a:cubicBezTo>
                  <a:cubicBezTo>
                    <a:pt x="9385" y="9912"/>
                    <a:pt x="7622" y="9912"/>
                    <a:pt x="5832" y="9858"/>
                  </a:cubicBezTo>
                  <a:cubicBezTo>
                    <a:pt x="5805" y="9315"/>
                    <a:pt x="5805" y="8800"/>
                    <a:pt x="6239" y="8393"/>
                  </a:cubicBezTo>
                  <a:cubicBezTo>
                    <a:pt x="6565" y="8095"/>
                    <a:pt x="6700" y="7688"/>
                    <a:pt x="6700" y="7227"/>
                  </a:cubicBezTo>
                  <a:cubicBezTo>
                    <a:pt x="6700" y="6657"/>
                    <a:pt x="6700" y="6087"/>
                    <a:pt x="6646" y="5518"/>
                  </a:cubicBezTo>
                  <a:cubicBezTo>
                    <a:pt x="6565" y="4894"/>
                    <a:pt x="6212" y="4487"/>
                    <a:pt x="5615" y="4324"/>
                  </a:cubicBezTo>
                  <a:cubicBezTo>
                    <a:pt x="5561" y="4324"/>
                    <a:pt x="5480" y="4297"/>
                    <a:pt x="5425" y="4243"/>
                  </a:cubicBezTo>
                  <a:cubicBezTo>
                    <a:pt x="5425" y="4243"/>
                    <a:pt x="5398" y="4243"/>
                    <a:pt x="5344" y="4216"/>
                  </a:cubicBezTo>
                  <a:cubicBezTo>
                    <a:pt x="5751" y="4162"/>
                    <a:pt x="6158" y="4080"/>
                    <a:pt x="6537" y="4026"/>
                  </a:cubicBezTo>
                  <a:cubicBezTo>
                    <a:pt x="7622" y="3782"/>
                    <a:pt x="8734" y="3565"/>
                    <a:pt x="9874" y="3348"/>
                  </a:cubicBezTo>
                  <a:cubicBezTo>
                    <a:pt x="9892" y="3348"/>
                    <a:pt x="9922" y="3324"/>
                    <a:pt x="9948" y="3324"/>
                  </a:cubicBezTo>
                  <a:close/>
                  <a:moveTo>
                    <a:pt x="11176" y="10509"/>
                  </a:moveTo>
                  <a:cubicBezTo>
                    <a:pt x="11284" y="10509"/>
                    <a:pt x="11338" y="10563"/>
                    <a:pt x="11393" y="10644"/>
                  </a:cubicBezTo>
                  <a:cubicBezTo>
                    <a:pt x="11582" y="10997"/>
                    <a:pt x="11799" y="11322"/>
                    <a:pt x="11799" y="11729"/>
                  </a:cubicBezTo>
                  <a:cubicBezTo>
                    <a:pt x="11799" y="12055"/>
                    <a:pt x="11745" y="12353"/>
                    <a:pt x="11691" y="12651"/>
                  </a:cubicBezTo>
                  <a:cubicBezTo>
                    <a:pt x="11555" y="13411"/>
                    <a:pt x="11501" y="14143"/>
                    <a:pt x="11718" y="14903"/>
                  </a:cubicBezTo>
                  <a:cubicBezTo>
                    <a:pt x="11799" y="15093"/>
                    <a:pt x="11908" y="15282"/>
                    <a:pt x="11962" y="15445"/>
                  </a:cubicBezTo>
                  <a:cubicBezTo>
                    <a:pt x="12179" y="15879"/>
                    <a:pt x="12179" y="16313"/>
                    <a:pt x="11989" y="16801"/>
                  </a:cubicBezTo>
                  <a:cubicBezTo>
                    <a:pt x="11935" y="16937"/>
                    <a:pt x="11854" y="16964"/>
                    <a:pt x="11718" y="16964"/>
                  </a:cubicBezTo>
                  <a:lnTo>
                    <a:pt x="8517" y="16964"/>
                  </a:lnTo>
                  <a:cubicBezTo>
                    <a:pt x="7794" y="16964"/>
                    <a:pt x="7083" y="16952"/>
                    <a:pt x="6376" y="16952"/>
                  </a:cubicBezTo>
                  <a:cubicBezTo>
                    <a:pt x="6022" y="16952"/>
                    <a:pt x="5669" y="16955"/>
                    <a:pt x="5317" y="16964"/>
                  </a:cubicBezTo>
                  <a:cubicBezTo>
                    <a:pt x="5154" y="16964"/>
                    <a:pt x="5073" y="16937"/>
                    <a:pt x="5046" y="16801"/>
                  </a:cubicBezTo>
                  <a:cubicBezTo>
                    <a:pt x="4883" y="16340"/>
                    <a:pt x="4829" y="15906"/>
                    <a:pt x="5046" y="15499"/>
                  </a:cubicBezTo>
                  <a:cubicBezTo>
                    <a:pt x="5534" y="14577"/>
                    <a:pt x="5561" y="13601"/>
                    <a:pt x="5317" y="12651"/>
                  </a:cubicBezTo>
                  <a:cubicBezTo>
                    <a:pt x="5154" y="11946"/>
                    <a:pt x="5208" y="11295"/>
                    <a:pt x="5615" y="10644"/>
                  </a:cubicBezTo>
                  <a:cubicBezTo>
                    <a:pt x="5642" y="10563"/>
                    <a:pt x="5724" y="10509"/>
                    <a:pt x="5832" y="10509"/>
                  </a:cubicBezTo>
                  <a:close/>
                  <a:moveTo>
                    <a:pt x="3740" y="0"/>
                  </a:moveTo>
                  <a:cubicBezTo>
                    <a:pt x="3608" y="0"/>
                    <a:pt x="3479" y="20"/>
                    <a:pt x="3364" y="39"/>
                  </a:cubicBezTo>
                  <a:cubicBezTo>
                    <a:pt x="2062" y="310"/>
                    <a:pt x="1058" y="1585"/>
                    <a:pt x="950" y="2941"/>
                  </a:cubicBezTo>
                  <a:cubicBezTo>
                    <a:pt x="869" y="3673"/>
                    <a:pt x="1086" y="4379"/>
                    <a:pt x="1357" y="5057"/>
                  </a:cubicBezTo>
                  <a:lnTo>
                    <a:pt x="1953" y="6793"/>
                  </a:lnTo>
                  <a:cubicBezTo>
                    <a:pt x="2225" y="7633"/>
                    <a:pt x="2035" y="8366"/>
                    <a:pt x="1411" y="8963"/>
                  </a:cubicBezTo>
                  <a:cubicBezTo>
                    <a:pt x="1058" y="9315"/>
                    <a:pt x="652" y="9613"/>
                    <a:pt x="272" y="9912"/>
                  </a:cubicBezTo>
                  <a:cubicBezTo>
                    <a:pt x="190" y="9993"/>
                    <a:pt x="109" y="10047"/>
                    <a:pt x="28" y="10129"/>
                  </a:cubicBezTo>
                  <a:cubicBezTo>
                    <a:pt x="28" y="10183"/>
                    <a:pt x="28" y="10264"/>
                    <a:pt x="1" y="10481"/>
                  </a:cubicBezTo>
                  <a:cubicBezTo>
                    <a:pt x="89" y="10605"/>
                    <a:pt x="189" y="10648"/>
                    <a:pt x="308" y="10648"/>
                  </a:cubicBezTo>
                  <a:cubicBezTo>
                    <a:pt x="371" y="10648"/>
                    <a:pt x="440" y="10636"/>
                    <a:pt x="516" y="10617"/>
                  </a:cubicBezTo>
                  <a:cubicBezTo>
                    <a:pt x="1465" y="10454"/>
                    <a:pt x="2333" y="10183"/>
                    <a:pt x="3228" y="9803"/>
                  </a:cubicBezTo>
                  <a:cubicBezTo>
                    <a:pt x="4178" y="9397"/>
                    <a:pt x="4774" y="8393"/>
                    <a:pt x="4666" y="7335"/>
                  </a:cubicBezTo>
                  <a:cubicBezTo>
                    <a:pt x="4612" y="6928"/>
                    <a:pt x="4503" y="6521"/>
                    <a:pt x="4340" y="6142"/>
                  </a:cubicBezTo>
                  <a:cubicBezTo>
                    <a:pt x="4069" y="5599"/>
                    <a:pt x="3906" y="5030"/>
                    <a:pt x="3906" y="4379"/>
                  </a:cubicBezTo>
                  <a:cubicBezTo>
                    <a:pt x="3906" y="4080"/>
                    <a:pt x="3961" y="3782"/>
                    <a:pt x="4178" y="3511"/>
                  </a:cubicBezTo>
                  <a:lnTo>
                    <a:pt x="4368" y="3294"/>
                  </a:lnTo>
                  <a:cubicBezTo>
                    <a:pt x="4395" y="3565"/>
                    <a:pt x="4395" y="3809"/>
                    <a:pt x="4449" y="4053"/>
                  </a:cubicBezTo>
                  <a:cubicBezTo>
                    <a:pt x="4476" y="4514"/>
                    <a:pt x="4747" y="4840"/>
                    <a:pt x="5181" y="5002"/>
                  </a:cubicBezTo>
                  <a:cubicBezTo>
                    <a:pt x="5208" y="5002"/>
                    <a:pt x="5290" y="5030"/>
                    <a:pt x="5317" y="5030"/>
                  </a:cubicBezTo>
                  <a:cubicBezTo>
                    <a:pt x="5886" y="5165"/>
                    <a:pt x="6103" y="5572"/>
                    <a:pt x="6131" y="6115"/>
                  </a:cubicBezTo>
                  <a:lnTo>
                    <a:pt x="6131" y="7498"/>
                  </a:lnTo>
                  <a:cubicBezTo>
                    <a:pt x="6131" y="7742"/>
                    <a:pt x="6022" y="7986"/>
                    <a:pt x="5832" y="8176"/>
                  </a:cubicBezTo>
                  <a:cubicBezTo>
                    <a:pt x="5425" y="8583"/>
                    <a:pt x="5263" y="9098"/>
                    <a:pt x="5290" y="9668"/>
                  </a:cubicBezTo>
                  <a:cubicBezTo>
                    <a:pt x="5317" y="9993"/>
                    <a:pt x="5263" y="10264"/>
                    <a:pt x="5073" y="10536"/>
                  </a:cubicBezTo>
                  <a:cubicBezTo>
                    <a:pt x="4856" y="10888"/>
                    <a:pt x="4720" y="11268"/>
                    <a:pt x="4639" y="11702"/>
                  </a:cubicBezTo>
                  <a:cubicBezTo>
                    <a:pt x="4585" y="12082"/>
                    <a:pt x="4666" y="12461"/>
                    <a:pt x="4747" y="12841"/>
                  </a:cubicBezTo>
                  <a:cubicBezTo>
                    <a:pt x="4883" y="13465"/>
                    <a:pt x="4991" y="14143"/>
                    <a:pt x="4747" y="14821"/>
                  </a:cubicBezTo>
                  <a:cubicBezTo>
                    <a:pt x="4666" y="14957"/>
                    <a:pt x="4639" y="15093"/>
                    <a:pt x="4585" y="15228"/>
                  </a:cubicBezTo>
                  <a:cubicBezTo>
                    <a:pt x="4259" y="15825"/>
                    <a:pt x="4259" y="16422"/>
                    <a:pt x="4476" y="17045"/>
                  </a:cubicBezTo>
                  <a:cubicBezTo>
                    <a:pt x="4530" y="17262"/>
                    <a:pt x="4666" y="17479"/>
                    <a:pt x="4883" y="17642"/>
                  </a:cubicBezTo>
                  <a:lnTo>
                    <a:pt x="12098" y="17642"/>
                  </a:lnTo>
                  <a:cubicBezTo>
                    <a:pt x="12342" y="17479"/>
                    <a:pt x="12478" y="17262"/>
                    <a:pt x="12532" y="16991"/>
                  </a:cubicBezTo>
                  <a:cubicBezTo>
                    <a:pt x="12722" y="16394"/>
                    <a:pt x="12722" y="15825"/>
                    <a:pt x="12450" y="15228"/>
                  </a:cubicBezTo>
                  <a:cubicBezTo>
                    <a:pt x="12369" y="15093"/>
                    <a:pt x="12315" y="14957"/>
                    <a:pt x="12261" y="14821"/>
                  </a:cubicBezTo>
                  <a:cubicBezTo>
                    <a:pt x="12071" y="14143"/>
                    <a:pt x="12125" y="13465"/>
                    <a:pt x="12261" y="12787"/>
                  </a:cubicBezTo>
                  <a:cubicBezTo>
                    <a:pt x="12342" y="12461"/>
                    <a:pt x="12369" y="12082"/>
                    <a:pt x="12369" y="11729"/>
                  </a:cubicBezTo>
                  <a:cubicBezTo>
                    <a:pt x="12342" y="11187"/>
                    <a:pt x="12098" y="10753"/>
                    <a:pt x="11827" y="10319"/>
                  </a:cubicBezTo>
                  <a:cubicBezTo>
                    <a:pt x="11718" y="10183"/>
                    <a:pt x="11691" y="10047"/>
                    <a:pt x="11691" y="9885"/>
                  </a:cubicBezTo>
                  <a:cubicBezTo>
                    <a:pt x="11691" y="9668"/>
                    <a:pt x="11664" y="9424"/>
                    <a:pt x="11582" y="9234"/>
                  </a:cubicBezTo>
                  <a:cubicBezTo>
                    <a:pt x="11420" y="8691"/>
                    <a:pt x="11013" y="8312"/>
                    <a:pt x="10470" y="8122"/>
                  </a:cubicBezTo>
                  <a:cubicBezTo>
                    <a:pt x="9928" y="7905"/>
                    <a:pt x="9657" y="7498"/>
                    <a:pt x="9657" y="6901"/>
                  </a:cubicBezTo>
                  <a:lnTo>
                    <a:pt x="9657" y="5979"/>
                  </a:lnTo>
                  <a:cubicBezTo>
                    <a:pt x="9657" y="5572"/>
                    <a:pt x="9901" y="5328"/>
                    <a:pt x="10308" y="5328"/>
                  </a:cubicBezTo>
                  <a:lnTo>
                    <a:pt x="11989" y="5328"/>
                  </a:lnTo>
                  <a:cubicBezTo>
                    <a:pt x="13074" y="5382"/>
                    <a:pt x="14078" y="5681"/>
                    <a:pt x="14919" y="6359"/>
                  </a:cubicBezTo>
                  <a:cubicBezTo>
                    <a:pt x="15353" y="6738"/>
                    <a:pt x="15732" y="7145"/>
                    <a:pt x="15895" y="7715"/>
                  </a:cubicBezTo>
                  <a:cubicBezTo>
                    <a:pt x="16009" y="8056"/>
                    <a:pt x="16371" y="8283"/>
                    <a:pt x="16725" y="8283"/>
                  </a:cubicBezTo>
                  <a:cubicBezTo>
                    <a:pt x="16793" y="8283"/>
                    <a:pt x="16860" y="8275"/>
                    <a:pt x="16926" y="8257"/>
                  </a:cubicBezTo>
                  <a:cubicBezTo>
                    <a:pt x="17333" y="8149"/>
                    <a:pt x="17604" y="7823"/>
                    <a:pt x="17604" y="7335"/>
                  </a:cubicBezTo>
                  <a:lnTo>
                    <a:pt x="17604" y="988"/>
                  </a:lnTo>
                  <a:lnTo>
                    <a:pt x="17604" y="853"/>
                  </a:lnTo>
                  <a:cubicBezTo>
                    <a:pt x="17604" y="419"/>
                    <a:pt x="17224" y="93"/>
                    <a:pt x="16817" y="39"/>
                  </a:cubicBezTo>
                  <a:cubicBezTo>
                    <a:pt x="16799" y="38"/>
                    <a:pt x="16780" y="37"/>
                    <a:pt x="16761" y="37"/>
                  </a:cubicBezTo>
                  <a:cubicBezTo>
                    <a:pt x="16376" y="37"/>
                    <a:pt x="16025" y="302"/>
                    <a:pt x="15895" y="690"/>
                  </a:cubicBezTo>
                  <a:cubicBezTo>
                    <a:pt x="15868" y="825"/>
                    <a:pt x="15787" y="961"/>
                    <a:pt x="15732" y="1070"/>
                  </a:cubicBezTo>
                  <a:cubicBezTo>
                    <a:pt x="15054" y="2127"/>
                    <a:pt x="14024" y="2616"/>
                    <a:pt x="12857" y="2860"/>
                  </a:cubicBezTo>
                  <a:cubicBezTo>
                    <a:pt x="12420" y="2935"/>
                    <a:pt x="11983" y="2952"/>
                    <a:pt x="11546" y="2952"/>
                  </a:cubicBezTo>
                  <a:cubicBezTo>
                    <a:pt x="11197" y="2952"/>
                    <a:pt x="10847" y="2941"/>
                    <a:pt x="10498" y="2941"/>
                  </a:cubicBezTo>
                  <a:cubicBezTo>
                    <a:pt x="10362" y="2941"/>
                    <a:pt x="10281" y="2833"/>
                    <a:pt x="10226" y="2697"/>
                  </a:cubicBezTo>
                  <a:cubicBezTo>
                    <a:pt x="10172" y="2534"/>
                    <a:pt x="10145" y="2344"/>
                    <a:pt x="10036" y="2182"/>
                  </a:cubicBezTo>
                  <a:cubicBezTo>
                    <a:pt x="9819" y="1856"/>
                    <a:pt x="9657" y="1476"/>
                    <a:pt x="9548" y="1070"/>
                  </a:cubicBezTo>
                  <a:cubicBezTo>
                    <a:pt x="9413" y="581"/>
                    <a:pt x="9060" y="283"/>
                    <a:pt x="8545" y="229"/>
                  </a:cubicBezTo>
                  <a:cubicBezTo>
                    <a:pt x="8246" y="174"/>
                    <a:pt x="7975" y="120"/>
                    <a:pt x="7650" y="120"/>
                  </a:cubicBezTo>
                  <a:lnTo>
                    <a:pt x="3906" y="12"/>
                  </a:lnTo>
                  <a:cubicBezTo>
                    <a:pt x="3851" y="4"/>
                    <a:pt x="3795" y="0"/>
                    <a:pt x="374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23"/>
            <p:cNvSpPr/>
            <p:nvPr/>
          </p:nvSpPr>
          <p:spPr>
            <a:xfrm>
              <a:off x="5606563" y="4490950"/>
              <a:ext cx="146475" cy="14950"/>
            </a:xfrm>
            <a:custGeom>
              <a:avLst/>
              <a:gdLst/>
              <a:ahLst/>
              <a:cxnLst/>
              <a:rect l="l" t="t" r="r" b="b"/>
              <a:pathLst>
                <a:path w="5859" h="598" extrusionOk="0">
                  <a:moveTo>
                    <a:pt x="298" y="1"/>
                  </a:moveTo>
                  <a:cubicBezTo>
                    <a:pt x="136" y="1"/>
                    <a:pt x="0" y="109"/>
                    <a:pt x="0" y="272"/>
                  </a:cubicBezTo>
                  <a:cubicBezTo>
                    <a:pt x="0" y="462"/>
                    <a:pt x="136" y="597"/>
                    <a:pt x="298" y="597"/>
                  </a:cubicBezTo>
                  <a:lnTo>
                    <a:pt x="5425" y="597"/>
                  </a:lnTo>
                  <a:cubicBezTo>
                    <a:pt x="5506" y="597"/>
                    <a:pt x="5588" y="597"/>
                    <a:pt x="5669" y="543"/>
                  </a:cubicBezTo>
                  <a:cubicBezTo>
                    <a:pt x="5805" y="489"/>
                    <a:pt x="5859" y="380"/>
                    <a:pt x="5832" y="245"/>
                  </a:cubicBezTo>
                  <a:cubicBezTo>
                    <a:pt x="5832" y="109"/>
                    <a:pt x="5723" y="55"/>
                    <a:pt x="558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7" name="Google Shape;737;p23"/>
          <p:cNvGrpSpPr/>
          <p:nvPr/>
        </p:nvGrpSpPr>
        <p:grpSpPr>
          <a:xfrm>
            <a:off x="3240087" y="3336577"/>
            <a:ext cx="307900" cy="438225"/>
            <a:chOff x="3303175" y="4049875"/>
            <a:chExt cx="307900" cy="438225"/>
          </a:xfrm>
        </p:grpSpPr>
        <p:sp>
          <p:nvSpPr>
            <p:cNvPr id="738" name="Google Shape;738;p23"/>
            <p:cNvSpPr/>
            <p:nvPr/>
          </p:nvSpPr>
          <p:spPr>
            <a:xfrm>
              <a:off x="3303175" y="4049875"/>
              <a:ext cx="307900" cy="438225"/>
            </a:xfrm>
            <a:custGeom>
              <a:avLst/>
              <a:gdLst/>
              <a:ahLst/>
              <a:cxnLst/>
              <a:rect l="l" t="t" r="r" b="b"/>
              <a:pathLst>
                <a:path w="12316" h="17529" extrusionOk="0">
                  <a:moveTo>
                    <a:pt x="5968" y="549"/>
                  </a:moveTo>
                  <a:cubicBezTo>
                    <a:pt x="6402" y="549"/>
                    <a:pt x="6809" y="576"/>
                    <a:pt x="7216" y="766"/>
                  </a:cubicBezTo>
                  <a:cubicBezTo>
                    <a:pt x="8084" y="1119"/>
                    <a:pt x="8409" y="1797"/>
                    <a:pt x="8491" y="2692"/>
                  </a:cubicBezTo>
                  <a:cubicBezTo>
                    <a:pt x="8545" y="3289"/>
                    <a:pt x="8328" y="3804"/>
                    <a:pt x="8029" y="4292"/>
                  </a:cubicBezTo>
                  <a:cubicBezTo>
                    <a:pt x="7840" y="4645"/>
                    <a:pt x="7568" y="5052"/>
                    <a:pt x="7351" y="5459"/>
                  </a:cubicBezTo>
                  <a:cubicBezTo>
                    <a:pt x="6945" y="6381"/>
                    <a:pt x="6917" y="7276"/>
                    <a:pt x="7541" y="8117"/>
                  </a:cubicBezTo>
                  <a:lnTo>
                    <a:pt x="7541" y="8171"/>
                  </a:lnTo>
                  <a:cubicBezTo>
                    <a:pt x="6673" y="8171"/>
                    <a:pt x="5832" y="8171"/>
                    <a:pt x="4964" y="8144"/>
                  </a:cubicBezTo>
                  <a:lnTo>
                    <a:pt x="4775" y="8144"/>
                  </a:lnTo>
                  <a:cubicBezTo>
                    <a:pt x="4829" y="8117"/>
                    <a:pt x="4829" y="8090"/>
                    <a:pt x="4829" y="8090"/>
                  </a:cubicBezTo>
                  <a:cubicBezTo>
                    <a:pt x="5398" y="7276"/>
                    <a:pt x="5371" y="6408"/>
                    <a:pt x="4992" y="5540"/>
                  </a:cubicBezTo>
                  <a:cubicBezTo>
                    <a:pt x="4829" y="5160"/>
                    <a:pt x="4585" y="4835"/>
                    <a:pt x="4368" y="4455"/>
                  </a:cubicBezTo>
                  <a:cubicBezTo>
                    <a:pt x="4151" y="4075"/>
                    <a:pt x="3907" y="3696"/>
                    <a:pt x="3825" y="3262"/>
                  </a:cubicBezTo>
                  <a:cubicBezTo>
                    <a:pt x="3554" y="1797"/>
                    <a:pt x="4503" y="631"/>
                    <a:pt x="5968" y="549"/>
                  </a:cubicBezTo>
                  <a:close/>
                  <a:moveTo>
                    <a:pt x="11745" y="8768"/>
                  </a:moveTo>
                  <a:cubicBezTo>
                    <a:pt x="11773" y="9066"/>
                    <a:pt x="11745" y="9364"/>
                    <a:pt x="11501" y="9608"/>
                  </a:cubicBezTo>
                  <a:cubicBezTo>
                    <a:pt x="11366" y="9798"/>
                    <a:pt x="11122" y="9907"/>
                    <a:pt x="10877" y="9907"/>
                  </a:cubicBezTo>
                  <a:lnTo>
                    <a:pt x="10254" y="9907"/>
                  </a:lnTo>
                  <a:cubicBezTo>
                    <a:pt x="8355" y="9907"/>
                    <a:pt x="6432" y="9895"/>
                    <a:pt x="4517" y="9895"/>
                  </a:cubicBezTo>
                  <a:cubicBezTo>
                    <a:pt x="3560" y="9895"/>
                    <a:pt x="2605" y="9898"/>
                    <a:pt x="1655" y="9907"/>
                  </a:cubicBezTo>
                  <a:cubicBezTo>
                    <a:pt x="1637" y="9908"/>
                    <a:pt x="1618" y="9908"/>
                    <a:pt x="1600" y="9908"/>
                  </a:cubicBezTo>
                  <a:cubicBezTo>
                    <a:pt x="1027" y="9908"/>
                    <a:pt x="547" y="9503"/>
                    <a:pt x="652" y="8768"/>
                  </a:cubicBezTo>
                  <a:close/>
                  <a:moveTo>
                    <a:pt x="6483" y="10531"/>
                  </a:moveTo>
                  <a:cubicBezTo>
                    <a:pt x="6483" y="10693"/>
                    <a:pt x="6538" y="10883"/>
                    <a:pt x="6348" y="11019"/>
                  </a:cubicBezTo>
                  <a:cubicBezTo>
                    <a:pt x="6307" y="11046"/>
                    <a:pt x="6246" y="11060"/>
                    <a:pt x="6188" y="11060"/>
                  </a:cubicBezTo>
                  <a:cubicBezTo>
                    <a:pt x="6131" y="11060"/>
                    <a:pt x="6077" y="11046"/>
                    <a:pt x="6049" y="11019"/>
                  </a:cubicBezTo>
                  <a:cubicBezTo>
                    <a:pt x="5832" y="10938"/>
                    <a:pt x="5914" y="10721"/>
                    <a:pt x="5914" y="10531"/>
                  </a:cubicBezTo>
                  <a:close/>
                  <a:moveTo>
                    <a:pt x="5290" y="10531"/>
                  </a:moveTo>
                  <a:cubicBezTo>
                    <a:pt x="5290" y="10856"/>
                    <a:pt x="5317" y="11209"/>
                    <a:pt x="5588" y="11453"/>
                  </a:cubicBezTo>
                  <a:cubicBezTo>
                    <a:pt x="5723" y="11610"/>
                    <a:pt x="5876" y="11711"/>
                    <a:pt x="6032" y="11711"/>
                  </a:cubicBezTo>
                  <a:cubicBezTo>
                    <a:pt x="6065" y="11711"/>
                    <a:pt x="6098" y="11706"/>
                    <a:pt x="6131" y="11697"/>
                  </a:cubicBezTo>
                  <a:cubicBezTo>
                    <a:pt x="6348" y="11697"/>
                    <a:pt x="6538" y="11670"/>
                    <a:pt x="6673" y="11561"/>
                  </a:cubicBezTo>
                  <a:cubicBezTo>
                    <a:pt x="6809" y="11480"/>
                    <a:pt x="6945" y="11290"/>
                    <a:pt x="7026" y="11127"/>
                  </a:cubicBezTo>
                  <a:cubicBezTo>
                    <a:pt x="7080" y="10965"/>
                    <a:pt x="7053" y="10748"/>
                    <a:pt x="7080" y="10558"/>
                  </a:cubicBezTo>
                  <a:lnTo>
                    <a:pt x="8111" y="10558"/>
                  </a:lnTo>
                  <a:cubicBezTo>
                    <a:pt x="8165" y="10558"/>
                    <a:pt x="8246" y="10612"/>
                    <a:pt x="8274" y="10693"/>
                  </a:cubicBezTo>
                  <a:cubicBezTo>
                    <a:pt x="9467" y="12212"/>
                    <a:pt x="8653" y="14409"/>
                    <a:pt x="6782" y="14843"/>
                  </a:cubicBezTo>
                  <a:cubicBezTo>
                    <a:pt x="6588" y="14887"/>
                    <a:pt x="6393" y="14908"/>
                    <a:pt x="6201" y="14908"/>
                  </a:cubicBezTo>
                  <a:cubicBezTo>
                    <a:pt x="5315" y="14908"/>
                    <a:pt x="4473" y="14462"/>
                    <a:pt x="3961" y="13704"/>
                  </a:cubicBezTo>
                  <a:cubicBezTo>
                    <a:pt x="3364" y="12782"/>
                    <a:pt x="3391" y="11561"/>
                    <a:pt x="4069" y="10693"/>
                  </a:cubicBezTo>
                  <a:cubicBezTo>
                    <a:pt x="4178" y="10585"/>
                    <a:pt x="4232" y="10531"/>
                    <a:pt x="4422" y="10531"/>
                  </a:cubicBezTo>
                  <a:close/>
                  <a:moveTo>
                    <a:pt x="9212" y="10513"/>
                  </a:moveTo>
                  <a:cubicBezTo>
                    <a:pt x="9291" y="10513"/>
                    <a:pt x="9374" y="10523"/>
                    <a:pt x="9467" y="10558"/>
                  </a:cubicBezTo>
                  <a:cubicBezTo>
                    <a:pt x="9521" y="10558"/>
                    <a:pt x="9603" y="10612"/>
                    <a:pt x="9630" y="10693"/>
                  </a:cubicBezTo>
                  <a:cubicBezTo>
                    <a:pt x="10552" y="12077"/>
                    <a:pt x="10525" y="14003"/>
                    <a:pt x="9467" y="15332"/>
                  </a:cubicBezTo>
                  <a:cubicBezTo>
                    <a:pt x="8639" y="16415"/>
                    <a:pt x="7561" y="16982"/>
                    <a:pt x="6325" y="16982"/>
                  </a:cubicBezTo>
                  <a:cubicBezTo>
                    <a:pt x="5982" y="16982"/>
                    <a:pt x="5628" y="16939"/>
                    <a:pt x="5263" y="16851"/>
                  </a:cubicBezTo>
                  <a:cubicBezTo>
                    <a:pt x="3554" y="16444"/>
                    <a:pt x="2523" y="15304"/>
                    <a:pt x="2171" y="13569"/>
                  </a:cubicBezTo>
                  <a:cubicBezTo>
                    <a:pt x="1954" y="12511"/>
                    <a:pt x="2171" y="11534"/>
                    <a:pt x="2740" y="10639"/>
                  </a:cubicBezTo>
                  <a:cubicBezTo>
                    <a:pt x="2822" y="10558"/>
                    <a:pt x="2876" y="10531"/>
                    <a:pt x="3012" y="10531"/>
                  </a:cubicBezTo>
                  <a:lnTo>
                    <a:pt x="3473" y="10531"/>
                  </a:lnTo>
                  <a:cubicBezTo>
                    <a:pt x="3473" y="10531"/>
                    <a:pt x="3473" y="10558"/>
                    <a:pt x="3500" y="10558"/>
                  </a:cubicBezTo>
                  <a:cubicBezTo>
                    <a:pt x="2984" y="11399"/>
                    <a:pt x="2849" y="12294"/>
                    <a:pt x="3120" y="13243"/>
                  </a:cubicBezTo>
                  <a:cubicBezTo>
                    <a:pt x="3337" y="13921"/>
                    <a:pt x="3744" y="14491"/>
                    <a:pt x="4314" y="14898"/>
                  </a:cubicBezTo>
                  <a:cubicBezTo>
                    <a:pt x="4861" y="15302"/>
                    <a:pt x="5522" y="15506"/>
                    <a:pt x="6187" y="15506"/>
                  </a:cubicBezTo>
                  <a:cubicBezTo>
                    <a:pt x="6905" y="15506"/>
                    <a:pt x="7628" y="15268"/>
                    <a:pt x="8219" y="14789"/>
                  </a:cubicBezTo>
                  <a:cubicBezTo>
                    <a:pt x="9196" y="13975"/>
                    <a:pt x="9901" y="12240"/>
                    <a:pt x="8897" y="10531"/>
                  </a:cubicBezTo>
                  <a:cubicBezTo>
                    <a:pt x="9006" y="10531"/>
                    <a:pt x="9106" y="10513"/>
                    <a:pt x="9212" y="10513"/>
                  </a:cubicBezTo>
                  <a:close/>
                  <a:moveTo>
                    <a:pt x="6194" y="0"/>
                  </a:moveTo>
                  <a:cubicBezTo>
                    <a:pt x="6110" y="0"/>
                    <a:pt x="6025" y="3"/>
                    <a:pt x="5941" y="7"/>
                  </a:cubicBezTo>
                  <a:cubicBezTo>
                    <a:pt x="5181" y="88"/>
                    <a:pt x="4503" y="305"/>
                    <a:pt x="4015" y="848"/>
                  </a:cubicBezTo>
                  <a:cubicBezTo>
                    <a:pt x="3229" y="1661"/>
                    <a:pt x="3012" y="3017"/>
                    <a:pt x="3527" y="4075"/>
                  </a:cubicBezTo>
                  <a:cubicBezTo>
                    <a:pt x="3771" y="4591"/>
                    <a:pt x="4069" y="5052"/>
                    <a:pt x="4341" y="5540"/>
                  </a:cubicBezTo>
                  <a:cubicBezTo>
                    <a:pt x="4585" y="5974"/>
                    <a:pt x="4720" y="6408"/>
                    <a:pt x="4693" y="6923"/>
                  </a:cubicBezTo>
                  <a:cubicBezTo>
                    <a:pt x="4639" y="7303"/>
                    <a:pt x="4503" y="7628"/>
                    <a:pt x="4232" y="7900"/>
                  </a:cubicBezTo>
                  <a:cubicBezTo>
                    <a:pt x="4015" y="8144"/>
                    <a:pt x="3690" y="8171"/>
                    <a:pt x="3364" y="8171"/>
                  </a:cubicBezTo>
                  <a:lnTo>
                    <a:pt x="652" y="8171"/>
                  </a:lnTo>
                  <a:cubicBezTo>
                    <a:pt x="299" y="8171"/>
                    <a:pt x="82" y="8388"/>
                    <a:pt x="28" y="8659"/>
                  </a:cubicBezTo>
                  <a:cubicBezTo>
                    <a:pt x="1" y="8849"/>
                    <a:pt x="1" y="9093"/>
                    <a:pt x="28" y="9310"/>
                  </a:cubicBezTo>
                  <a:cubicBezTo>
                    <a:pt x="136" y="10015"/>
                    <a:pt x="760" y="10531"/>
                    <a:pt x="1466" y="10531"/>
                  </a:cubicBezTo>
                  <a:lnTo>
                    <a:pt x="2116" y="10531"/>
                  </a:lnTo>
                  <a:cubicBezTo>
                    <a:pt x="2062" y="10585"/>
                    <a:pt x="2062" y="10666"/>
                    <a:pt x="2035" y="10693"/>
                  </a:cubicBezTo>
                  <a:cubicBezTo>
                    <a:pt x="706" y="13189"/>
                    <a:pt x="1981" y="16362"/>
                    <a:pt x="4639" y="17257"/>
                  </a:cubicBezTo>
                  <a:cubicBezTo>
                    <a:pt x="5019" y="17393"/>
                    <a:pt x="5426" y="17447"/>
                    <a:pt x="5805" y="17529"/>
                  </a:cubicBezTo>
                  <a:cubicBezTo>
                    <a:pt x="6049" y="17529"/>
                    <a:pt x="6321" y="17529"/>
                    <a:pt x="6538" y="17502"/>
                  </a:cubicBezTo>
                  <a:cubicBezTo>
                    <a:pt x="6592" y="17502"/>
                    <a:pt x="6646" y="17474"/>
                    <a:pt x="6673" y="17474"/>
                  </a:cubicBezTo>
                  <a:cubicBezTo>
                    <a:pt x="9928" y="17122"/>
                    <a:pt x="11827" y="13569"/>
                    <a:pt x="10308" y="10666"/>
                  </a:cubicBezTo>
                  <a:cubicBezTo>
                    <a:pt x="10308" y="10585"/>
                    <a:pt x="10281" y="10558"/>
                    <a:pt x="10254" y="10476"/>
                  </a:cubicBezTo>
                  <a:lnTo>
                    <a:pt x="10932" y="10476"/>
                  </a:lnTo>
                  <a:cubicBezTo>
                    <a:pt x="11366" y="10476"/>
                    <a:pt x="11745" y="10287"/>
                    <a:pt x="12017" y="9934"/>
                  </a:cubicBezTo>
                  <a:cubicBezTo>
                    <a:pt x="12234" y="9608"/>
                    <a:pt x="12315" y="9229"/>
                    <a:pt x="12315" y="8822"/>
                  </a:cubicBezTo>
                  <a:cubicBezTo>
                    <a:pt x="12288" y="8388"/>
                    <a:pt x="12071" y="8144"/>
                    <a:pt x="11637" y="8144"/>
                  </a:cubicBezTo>
                  <a:lnTo>
                    <a:pt x="8762" y="8144"/>
                  </a:lnTo>
                  <a:cubicBezTo>
                    <a:pt x="8545" y="8144"/>
                    <a:pt x="8382" y="8090"/>
                    <a:pt x="8219" y="7981"/>
                  </a:cubicBezTo>
                  <a:cubicBezTo>
                    <a:pt x="8002" y="7818"/>
                    <a:pt x="7840" y="7601"/>
                    <a:pt x="7731" y="7330"/>
                  </a:cubicBezTo>
                  <a:cubicBezTo>
                    <a:pt x="7568" y="6896"/>
                    <a:pt x="7568" y="6408"/>
                    <a:pt x="7758" y="5974"/>
                  </a:cubicBezTo>
                  <a:cubicBezTo>
                    <a:pt x="8002" y="5513"/>
                    <a:pt x="8274" y="5052"/>
                    <a:pt x="8545" y="4591"/>
                  </a:cubicBezTo>
                  <a:cubicBezTo>
                    <a:pt x="8925" y="3967"/>
                    <a:pt x="9169" y="3343"/>
                    <a:pt x="9087" y="2611"/>
                  </a:cubicBezTo>
                  <a:cubicBezTo>
                    <a:pt x="8979" y="1607"/>
                    <a:pt x="8572" y="793"/>
                    <a:pt x="7623" y="305"/>
                  </a:cubicBezTo>
                  <a:cubicBezTo>
                    <a:pt x="7161" y="74"/>
                    <a:pt x="6679" y="0"/>
                    <a:pt x="61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3"/>
            <p:cNvSpPr/>
            <p:nvPr/>
          </p:nvSpPr>
          <p:spPr>
            <a:xfrm>
              <a:off x="3413725" y="4077825"/>
              <a:ext cx="51550" cy="82475"/>
            </a:xfrm>
            <a:custGeom>
              <a:avLst/>
              <a:gdLst/>
              <a:ahLst/>
              <a:cxnLst/>
              <a:rect l="l" t="t" r="r" b="b"/>
              <a:pathLst>
                <a:path w="2062" h="3299" extrusionOk="0">
                  <a:moveTo>
                    <a:pt x="1790" y="1"/>
                  </a:moveTo>
                  <a:cubicBezTo>
                    <a:pt x="1383" y="1"/>
                    <a:pt x="1004" y="82"/>
                    <a:pt x="678" y="326"/>
                  </a:cubicBezTo>
                  <a:cubicBezTo>
                    <a:pt x="190" y="652"/>
                    <a:pt x="54" y="1167"/>
                    <a:pt x="0" y="1737"/>
                  </a:cubicBezTo>
                  <a:cubicBezTo>
                    <a:pt x="27" y="1954"/>
                    <a:pt x="54" y="2171"/>
                    <a:pt x="136" y="2306"/>
                  </a:cubicBezTo>
                  <a:cubicBezTo>
                    <a:pt x="217" y="2578"/>
                    <a:pt x="407" y="2849"/>
                    <a:pt x="570" y="3120"/>
                  </a:cubicBezTo>
                  <a:cubicBezTo>
                    <a:pt x="641" y="3244"/>
                    <a:pt x="735" y="3299"/>
                    <a:pt x="830" y="3299"/>
                  </a:cubicBezTo>
                  <a:cubicBezTo>
                    <a:pt x="880" y="3299"/>
                    <a:pt x="930" y="3284"/>
                    <a:pt x="976" y="3256"/>
                  </a:cubicBezTo>
                  <a:cubicBezTo>
                    <a:pt x="1139" y="3174"/>
                    <a:pt x="1166" y="2984"/>
                    <a:pt x="1085" y="2822"/>
                  </a:cubicBezTo>
                  <a:cubicBezTo>
                    <a:pt x="976" y="2659"/>
                    <a:pt x="841" y="2442"/>
                    <a:pt x="732" y="2252"/>
                  </a:cubicBezTo>
                  <a:cubicBezTo>
                    <a:pt x="570" y="1954"/>
                    <a:pt x="570" y="1574"/>
                    <a:pt x="678" y="1221"/>
                  </a:cubicBezTo>
                  <a:cubicBezTo>
                    <a:pt x="759" y="923"/>
                    <a:pt x="976" y="733"/>
                    <a:pt x="1275" y="652"/>
                  </a:cubicBezTo>
                  <a:cubicBezTo>
                    <a:pt x="1410" y="625"/>
                    <a:pt x="1573" y="625"/>
                    <a:pt x="1763" y="597"/>
                  </a:cubicBezTo>
                  <a:cubicBezTo>
                    <a:pt x="1953" y="543"/>
                    <a:pt x="2061" y="462"/>
                    <a:pt x="2061" y="272"/>
                  </a:cubicBezTo>
                  <a:cubicBezTo>
                    <a:pt x="2061" y="136"/>
                    <a:pt x="1953" y="1"/>
                    <a:pt x="179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0" name="Google Shape;740;p23"/>
          <p:cNvSpPr/>
          <p:nvPr/>
        </p:nvSpPr>
        <p:spPr>
          <a:xfrm>
            <a:off x="2711799" y="2075960"/>
            <a:ext cx="441475" cy="438275"/>
          </a:xfrm>
          <a:custGeom>
            <a:avLst/>
            <a:gdLst/>
            <a:ahLst/>
            <a:cxnLst/>
            <a:rect l="l" t="t" r="r" b="b"/>
            <a:pathLst>
              <a:path w="17659" h="17531" extrusionOk="0">
                <a:moveTo>
                  <a:pt x="9033" y="551"/>
                </a:moveTo>
                <a:cubicBezTo>
                  <a:pt x="9141" y="551"/>
                  <a:pt x="9223" y="578"/>
                  <a:pt x="9250" y="687"/>
                </a:cubicBezTo>
                <a:cubicBezTo>
                  <a:pt x="9765" y="2205"/>
                  <a:pt x="10064" y="3779"/>
                  <a:pt x="9901" y="5406"/>
                </a:cubicBezTo>
                <a:cubicBezTo>
                  <a:pt x="9711" y="6844"/>
                  <a:pt x="9223" y="8118"/>
                  <a:pt x="8165" y="9149"/>
                </a:cubicBezTo>
                <a:cubicBezTo>
                  <a:pt x="8111" y="9203"/>
                  <a:pt x="8057" y="9231"/>
                  <a:pt x="7975" y="9285"/>
                </a:cubicBezTo>
                <a:cubicBezTo>
                  <a:pt x="7677" y="8959"/>
                  <a:pt x="7406" y="8580"/>
                  <a:pt x="7080" y="8254"/>
                </a:cubicBezTo>
                <a:cubicBezTo>
                  <a:pt x="6402" y="7468"/>
                  <a:pt x="5507" y="7088"/>
                  <a:pt x="4476" y="7034"/>
                </a:cubicBezTo>
                <a:cubicBezTo>
                  <a:pt x="4188" y="7005"/>
                  <a:pt x="3897" y="6986"/>
                  <a:pt x="3607" y="6986"/>
                </a:cubicBezTo>
                <a:cubicBezTo>
                  <a:pt x="3077" y="6986"/>
                  <a:pt x="2553" y="7048"/>
                  <a:pt x="2062" y="7223"/>
                </a:cubicBezTo>
                <a:cubicBezTo>
                  <a:pt x="1628" y="7386"/>
                  <a:pt x="1167" y="7630"/>
                  <a:pt x="706" y="7847"/>
                </a:cubicBezTo>
                <a:cubicBezTo>
                  <a:pt x="760" y="7522"/>
                  <a:pt x="842" y="7169"/>
                  <a:pt x="950" y="6817"/>
                </a:cubicBezTo>
                <a:cubicBezTo>
                  <a:pt x="1303" y="5352"/>
                  <a:pt x="1981" y="4050"/>
                  <a:pt x="3039" y="2965"/>
                </a:cubicBezTo>
                <a:cubicBezTo>
                  <a:pt x="4232" y="1690"/>
                  <a:pt x="5724" y="985"/>
                  <a:pt x="7378" y="714"/>
                </a:cubicBezTo>
                <a:cubicBezTo>
                  <a:pt x="7921" y="605"/>
                  <a:pt x="8490" y="605"/>
                  <a:pt x="9033" y="551"/>
                </a:cubicBezTo>
                <a:close/>
                <a:moveTo>
                  <a:pt x="11395" y="537"/>
                </a:moveTo>
                <a:cubicBezTo>
                  <a:pt x="11520" y="537"/>
                  <a:pt x="11624" y="634"/>
                  <a:pt x="11691" y="768"/>
                </a:cubicBezTo>
                <a:cubicBezTo>
                  <a:pt x="12044" y="2070"/>
                  <a:pt x="12288" y="3399"/>
                  <a:pt x="12261" y="4701"/>
                </a:cubicBezTo>
                <a:cubicBezTo>
                  <a:pt x="12261" y="6572"/>
                  <a:pt x="11691" y="8281"/>
                  <a:pt x="10606" y="9800"/>
                </a:cubicBezTo>
                <a:lnTo>
                  <a:pt x="9684" y="11021"/>
                </a:lnTo>
                <a:cubicBezTo>
                  <a:pt x="9521" y="10831"/>
                  <a:pt x="9413" y="10668"/>
                  <a:pt x="9250" y="10505"/>
                </a:cubicBezTo>
                <a:cubicBezTo>
                  <a:pt x="9440" y="10234"/>
                  <a:pt x="9684" y="9963"/>
                  <a:pt x="9874" y="9692"/>
                </a:cubicBezTo>
                <a:cubicBezTo>
                  <a:pt x="10688" y="8607"/>
                  <a:pt x="11284" y="7386"/>
                  <a:pt x="11555" y="6030"/>
                </a:cubicBezTo>
                <a:cubicBezTo>
                  <a:pt x="11718" y="5189"/>
                  <a:pt x="11691" y="4348"/>
                  <a:pt x="11610" y="3480"/>
                </a:cubicBezTo>
                <a:cubicBezTo>
                  <a:pt x="11501" y="2639"/>
                  <a:pt x="11338" y="1799"/>
                  <a:pt x="11094" y="958"/>
                </a:cubicBezTo>
                <a:cubicBezTo>
                  <a:pt x="11040" y="741"/>
                  <a:pt x="11149" y="578"/>
                  <a:pt x="11311" y="551"/>
                </a:cubicBezTo>
                <a:cubicBezTo>
                  <a:pt x="11340" y="541"/>
                  <a:pt x="11368" y="537"/>
                  <a:pt x="11395" y="537"/>
                </a:cubicBezTo>
                <a:close/>
                <a:moveTo>
                  <a:pt x="3838" y="7533"/>
                </a:moveTo>
                <a:cubicBezTo>
                  <a:pt x="4350" y="7533"/>
                  <a:pt x="4856" y="7601"/>
                  <a:pt x="5344" y="7739"/>
                </a:cubicBezTo>
                <a:cubicBezTo>
                  <a:pt x="6022" y="7901"/>
                  <a:pt x="6538" y="8390"/>
                  <a:pt x="6972" y="8932"/>
                </a:cubicBezTo>
                <a:cubicBezTo>
                  <a:pt x="7270" y="9285"/>
                  <a:pt x="7541" y="9692"/>
                  <a:pt x="7867" y="10099"/>
                </a:cubicBezTo>
                <a:cubicBezTo>
                  <a:pt x="7867" y="10126"/>
                  <a:pt x="7867" y="10180"/>
                  <a:pt x="7894" y="10207"/>
                </a:cubicBezTo>
                <a:cubicBezTo>
                  <a:pt x="7351" y="10343"/>
                  <a:pt x="6944" y="10614"/>
                  <a:pt x="6673" y="11102"/>
                </a:cubicBezTo>
                <a:cubicBezTo>
                  <a:pt x="6646" y="11021"/>
                  <a:pt x="6592" y="10994"/>
                  <a:pt x="6592" y="10966"/>
                </a:cubicBezTo>
                <a:cubicBezTo>
                  <a:pt x="6538" y="10749"/>
                  <a:pt x="6510" y="10587"/>
                  <a:pt x="6429" y="10370"/>
                </a:cubicBezTo>
                <a:cubicBezTo>
                  <a:pt x="6158" y="9420"/>
                  <a:pt x="5480" y="8851"/>
                  <a:pt x="4503" y="8715"/>
                </a:cubicBezTo>
                <a:cubicBezTo>
                  <a:pt x="4324" y="8693"/>
                  <a:pt x="4147" y="8684"/>
                  <a:pt x="3973" y="8684"/>
                </a:cubicBezTo>
                <a:cubicBezTo>
                  <a:pt x="3273" y="8684"/>
                  <a:pt x="2605" y="8840"/>
                  <a:pt x="1954" y="9014"/>
                </a:cubicBezTo>
                <a:cubicBezTo>
                  <a:pt x="1547" y="9122"/>
                  <a:pt x="1140" y="9258"/>
                  <a:pt x="760" y="9393"/>
                </a:cubicBezTo>
                <a:cubicBezTo>
                  <a:pt x="706" y="9420"/>
                  <a:pt x="625" y="9420"/>
                  <a:pt x="570" y="9475"/>
                </a:cubicBezTo>
                <a:cubicBezTo>
                  <a:pt x="570" y="9231"/>
                  <a:pt x="570" y="9014"/>
                  <a:pt x="625" y="8797"/>
                </a:cubicBezTo>
                <a:cubicBezTo>
                  <a:pt x="679" y="8715"/>
                  <a:pt x="733" y="8661"/>
                  <a:pt x="814" y="8580"/>
                </a:cubicBezTo>
                <a:cubicBezTo>
                  <a:pt x="1357" y="8118"/>
                  <a:pt x="1954" y="7847"/>
                  <a:pt x="2632" y="7657"/>
                </a:cubicBezTo>
                <a:cubicBezTo>
                  <a:pt x="3035" y="7574"/>
                  <a:pt x="3439" y="7533"/>
                  <a:pt x="3838" y="7533"/>
                </a:cubicBezTo>
                <a:close/>
                <a:moveTo>
                  <a:pt x="12880" y="9931"/>
                </a:moveTo>
                <a:cubicBezTo>
                  <a:pt x="14331" y="9931"/>
                  <a:pt x="15651" y="10443"/>
                  <a:pt x="16872" y="11428"/>
                </a:cubicBezTo>
                <a:cubicBezTo>
                  <a:pt x="16899" y="11455"/>
                  <a:pt x="16953" y="11536"/>
                  <a:pt x="16953" y="11590"/>
                </a:cubicBezTo>
                <a:lnTo>
                  <a:pt x="16953" y="12540"/>
                </a:lnTo>
                <a:cubicBezTo>
                  <a:pt x="16872" y="12513"/>
                  <a:pt x="16818" y="12458"/>
                  <a:pt x="16736" y="12404"/>
                </a:cubicBezTo>
                <a:cubicBezTo>
                  <a:pt x="15950" y="11862"/>
                  <a:pt x="15109" y="11428"/>
                  <a:pt x="14159" y="11238"/>
                </a:cubicBezTo>
                <a:cubicBezTo>
                  <a:pt x="13798" y="11141"/>
                  <a:pt x="13444" y="11095"/>
                  <a:pt x="13096" y="11095"/>
                </a:cubicBezTo>
                <a:cubicBezTo>
                  <a:pt x="12271" y="11095"/>
                  <a:pt x="11486" y="11357"/>
                  <a:pt x="10742" y="11834"/>
                </a:cubicBezTo>
                <a:cubicBezTo>
                  <a:pt x="10498" y="11970"/>
                  <a:pt x="10226" y="12106"/>
                  <a:pt x="9955" y="12268"/>
                </a:cubicBezTo>
                <a:cubicBezTo>
                  <a:pt x="9928" y="12024"/>
                  <a:pt x="9928" y="11862"/>
                  <a:pt x="9901" y="11672"/>
                </a:cubicBezTo>
                <a:cubicBezTo>
                  <a:pt x="9901" y="11645"/>
                  <a:pt x="9928" y="11563"/>
                  <a:pt x="9955" y="11536"/>
                </a:cubicBezTo>
                <a:cubicBezTo>
                  <a:pt x="10308" y="11129"/>
                  <a:pt x="10633" y="10695"/>
                  <a:pt x="10986" y="10288"/>
                </a:cubicBezTo>
                <a:cubicBezTo>
                  <a:pt x="11040" y="10207"/>
                  <a:pt x="11122" y="10180"/>
                  <a:pt x="11176" y="10153"/>
                </a:cubicBezTo>
                <a:cubicBezTo>
                  <a:pt x="11764" y="10004"/>
                  <a:pt x="12331" y="9931"/>
                  <a:pt x="12880" y="9931"/>
                </a:cubicBezTo>
                <a:close/>
                <a:moveTo>
                  <a:pt x="8192" y="10777"/>
                </a:moveTo>
                <a:cubicBezTo>
                  <a:pt x="8843" y="10777"/>
                  <a:pt x="9331" y="11319"/>
                  <a:pt x="9331" y="11970"/>
                </a:cubicBezTo>
                <a:cubicBezTo>
                  <a:pt x="9331" y="12621"/>
                  <a:pt x="8789" y="13136"/>
                  <a:pt x="8165" y="13136"/>
                </a:cubicBezTo>
                <a:cubicBezTo>
                  <a:pt x="7514" y="13136"/>
                  <a:pt x="6999" y="12594"/>
                  <a:pt x="6999" y="11943"/>
                </a:cubicBezTo>
                <a:cubicBezTo>
                  <a:pt x="6999" y="11292"/>
                  <a:pt x="7541" y="10777"/>
                  <a:pt x="8192" y="10777"/>
                </a:cubicBezTo>
                <a:close/>
                <a:moveTo>
                  <a:pt x="3843" y="9216"/>
                </a:moveTo>
                <a:cubicBezTo>
                  <a:pt x="3945" y="9216"/>
                  <a:pt x="4048" y="9221"/>
                  <a:pt x="4151" y="9231"/>
                </a:cubicBezTo>
                <a:cubicBezTo>
                  <a:pt x="4775" y="9258"/>
                  <a:pt x="5290" y="9420"/>
                  <a:pt x="5615" y="9963"/>
                </a:cubicBezTo>
                <a:cubicBezTo>
                  <a:pt x="5751" y="10180"/>
                  <a:pt x="5832" y="10397"/>
                  <a:pt x="5887" y="10614"/>
                </a:cubicBezTo>
                <a:cubicBezTo>
                  <a:pt x="5995" y="10939"/>
                  <a:pt x="6131" y="11292"/>
                  <a:pt x="6239" y="11617"/>
                </a:cubicBezTo>
                <a:lnTo>
                  <a:pt x="6538" y="12431"/>
                </a:lnTo>
                <a:cubicBezTo>
                  <a:pt x="6727" y="13082"/>
                  <a:pt x="7189" y="13489"/>
                  <a:pt x="7812" y="13625"/>
                </a:cubicBezTo>
                <a:cubicBezTo>
                  <a:pt x="7955" y="13653"/>
                  <a:pt x="8091" y="13667"/>
                  <a:pt x="8223" y="13667"/>
                </a:cubicBezTo>
                <a:cubicBezTo>
                  <a:pt x="8716" y="13667"/>
                  <a:pt x="9136" y="13468"/>
                  <a:pt x="9521" y="13082"/>
                </a:cubicBezTo>
                <a:cubicBezTo>
                  <a:pt x="9575" y="13028"/>
                  <a:pt x="9684" y="12974"/>
                  <a:pt x="9765" y="12947"/>
                </a:cubicBezTo>
                <a:cubicBezTo>
                  <a:pt x="10118" y="12784"/>
                  <a:pt x="10525" y="12621"/>
                  <a:pt x="10905" y="12404"/>
                </a:cubicBezTo>
                <a:cubicBezTo>
                  <a:pt x="11420" y="12106"/>
                  <a:pt x="11935" y="11807"/>
                  <a:pt x="12532" y="11699"/>
                </a:cubicBezTo>
                <a:cubicBezTo>
                  <a:pt x="12754" y="11659"/>
                  <a:pt x="12971" y="11640"/>
                  <a:pt x="13185" y="11640"/>
                </a:cubicBezTo>
                <a:cubicBezTo>
                  <a:pt x="13703" y="11640"/>
                  <a:pt x="14203" y="11751"/>
                  <a:pt x="14702" y="11943"/>
                </a:cubicBezTo>
                <a:cubicBezTo>
                  <a:pt x="15488" y="12214"/>
                  <a:pt x="16194" y="12648"/>
                  <a:pt x="16872" y="13163"/>
                </a:cubicBezTo>
                <a:cubicBezTo>
                  <a:pt x="16899" y="13191"/>
                  <a:pt x="16953" y="13245"/>
                  <a:pt x="16953" y="13326"/>
                </a:cubicBezTo>
                <a:cubicBezTo>
                  <a:pt x="16899" y="14113"/>
                  <a:pt x="16709" y="14845"/>
                  <a:pt x="16329" y="15523"/>
                </a:cubicBezTo>
                <a:cubicBezTo>
                  <a:pt x="16221" y="15686"/>
                  <a:pt x="16085" y="15822"/>
                  <a:pt x="15922" y="15903"/>
                </a:cubicBezTo>
                <a:cubicBezTo>
                  <a:pt x="15082" y="16228"/>
                  <a:pt x="14186" y="16473"/>
                  <a:pt x="13291" y="16608"/>
                </a:cubicBezTo>
                <a:cubicBezTo>
                  <a:pt x="12057" y="16805"/>
                  <a:pt x="10835" y="16896"/>
                  <a:pt x="9617" y="16896"/>
                </a:cubicBezTo>
                <a:cubicBezTo>
                  <a:pt x="8987" y="16896"/>
                  <a:pt x="8359" y="16871"/>
                  <a:pt x="7731" y="16825"/>
                </a:cubicBezTo>
                <a:cubicBezTo>
                  <a:pt x="6429" y="16717"/>
                  <a:pt x="5154" y="16527"/>
                  <a:pt x="3934" y="16039"/>
                </a:cubicBezTo>
                <a:cubicBezTo>
                  <a:pt x="3608" y="15903"/>
                  <a:pt x="3418" y="15713"/>
                  <a:pt x="3337" y="15361"/>
                </a:cubicBezTo>
                <a:cubicBezTo>
                  <a:pt x="3256" y="14845"/>
                  <a:pt x="3120" y="14357"/>
                  <a:pt x="2984" y="13842"/>
                </a:cubicBezTo>
                <a:cubicBezTo>
                  <a:pt x="2903" y="13597"/>
                  <a:pt x="2794" y="13435"/>
                  <a:pt x="2632" y="13272"/>
                </a:cubicBezTo>
                <a:cubicBezTo>
                  <a:pt x="1791" y="12377"/>
                  <a:pt x="1140" y="11319"/>
                  <a:pt x="706" y="10180"/>
                </a:cubicBezTo>
                <a:cubicBezTo>
                  <a:pt x="679" y="10126"/>
                  <a:pt x="679" y="10099"/>
                  <a:pt x="625" y="10044"/>
                </a:cubicBezTo>
                <a:cubicBezTo>
                  <a:pt x="1276" y="9882"/>
                  <a:pt x="1845" y="9665"/>
                  <a:pt x="2469" y="9420"/>
                </a:cubicBezTo>
                <a:cubicBezTo>
                  <a:pt x="2914" y="9309"/>
                  <a:pt x="3377" y="9216"/>
                  <a:pt x="3843" y="9216"/>
                </a:cubicBezTo>
                <a:close/>
                <a:moveTo>
                  <a:pt x="11496" y="1"/>
                </a:moveTo>
                <a:cubicBezTo>
                  <a:pt x="11417" y="1"/>
                  <a:pt x="11337" y="12"/>
                  <a:pt x="11257" y="36"/>
                </a:cubicBezTo>
                <a:cubicBezTo>
                  <a:pt x="10769" y="171"/>
                  <a:pt x="10498" y="659"/>
                  <a:pt x="10633" y="1148"/>
                </a:cubicBezTo>
                <a:cubicBezTo>
                  <a:pt x="10769" y="1799"/>
                  <a:pt x="10932" y="2422"/>
                  <a:pt x="11040" y="3046"/>
                </a:cubicBezTo>
                <a:cubicBezTo>
                  <a:pt x="11176" y="3914"/>
                  <a:pt x="11203" y="4755"/>
                  <a:pt x="11122" y="5596"/>
                </a:cubicBezTo>
                <a:cubicBezTo>
                  <a:pt x="10877" y="7440"/>
                  <a:pt x="10037" y="8932"/>
                  <a:pt x="8843" y="10288"/>
                </a:cubicBezTo>
                <a:cubicBezTo>
                  <a:pt x="8789" y="10329"/>
                  <a:pt x="8748" y="10349"/>
                  <a:pt x="8711" y="10349"/>
                </a:cubicBezTo>
                <a:cubicBezTo>
                  <a:pt x="8674" y="10349"/>
                  <a:pt x="8640" y="10329"/>
                  <a:pt x="8599" y="10288"/>
                </a:cubicBezTo>
                <a:cubicBezTo>
                  <a:pt x="8490" y="10126"/>
                  <a:pt x="8436" y="9990"/>
                  <a:pt x="8328" y="9882"/>
                </a:cubicBezTo>
                <a:lnTo>
                  <a:pt x="8436" y="9773"/>
                </a:lnTo>
                <a:cubicBezTo>
                  <a:pt x="9223" y="9014"/>
                  <a:pt x="9792" y="8146"/>
                  <a:pt x="10118" y="7088"/>
                </a:cubicBezTo>
                <a:cubicBezTo>
                  <a:pt x="10471" y="6030"/>
                  <a:pt x="10525" y="4945"/>
                  <a:pt x="10471" y="3833"/>
                </a:cubicBezTo>
                <a:cubicBezTo>
                  <a:pt x="10362" y="2585"/>
                  <a:pt x="10091" y="1392"/>
                  <a:pt x="9657" y="225"/>
                </a:cubicBezTo>
                <a:cubicBezTo>
                  <a:pt x="9575" y="63"/>
                  <a:pt x="9440" y="8"/>
                  <a:pt x="9277" y="8"/>
                </a:cubicBezTo>
                <a:cubicBezTo>
                  <a:pt x="8626" y="36"/>
                  <a:pt x="7948" y="63"/>
                  <a:pt x="7270" y="171"/>
                </a:cubicBezTo>
                <a:cubicBezTo>
                  <a:pt x="5344" y="470"/>
                  <a:pt x="3690" y="1338"/>
                  <a:pt x="2360" y="2829"/>
                </a:cubicBezTo>
                <a:cubicBezTo>
                  <a:pt x="1167" y="4131"/>
                  <a:pt x="489" y="5732"/>
                  <a:pt x="163" y="7468"/>
                </a:cubicBezTo>
                <a:cubicBezTo>
                  <a:pt x="82" y="7793"/>
                  <a:pt x="55" y="8173"/>
                  <a:pt x="1" y="8525"/>
                </a:cubicBezTo>
                <a:cubicBezTo>
                  <a:pt x="1" y="8986"/>
                  <a:pt x="1" y="9502"/>
                  <a:pt x="109" y="9963"/>
                </a:cubicBezTo>
                <a:cubicBezTo>
                  <a:pt x="218" y="10261"/>
                  <a:pt x="326" y="10532"/>
                  <a:pt x="462" y="10804"/>
                </a:cubicBezTo>
                <a:cubicBezTo>
                  <a:pt x="896" y="11889"/>
                  <a:pt x="1547" y="12838"/>
                  <a:pt x="2333" y="13706"/>
                </a:cubicBezTo>
                <a:cubicBezTo>
                  <a:pt x="2415" y="13787"/>
                  <a:pt x="2496" y="13923"/>
                  <a:pt x="2523" y="14059"/>
                </a:cubicBezTo>
                <a:cubicBezTo>
                  <a:pt x="2686" y="14574"/>
                  <a:pt x="2794" y="15116"/>
                  <a:pt x="2930" y="15632"/>
                </a:cubicBezTo>
                <a:cubicBezTo>
                  <a:pt x="3039" y="16066"/>
                  <a:pt x="3283" y="16364"/>
                  <a:pt x="3717" y="16554"/>
                </a:cubicBezTo>
                <a:cubicBezTo>
                  <a:pt x="4639" y="16961"/>
                  <a:pt x="5615" y="17151"/>
                  <a:pt x="6592" y="17286"/>
                </a:cubicBezTo>
                <a:cubicBezTo>
                  <a:pt x="7270" y="17395"/>
                  <a:pt x="7975" y="17422"/>
                  <a:pt x="8707" y="17503"/>
                </a:cubicBezTo>
                <a:cubicBezTo>
                  <a:pt x="8735" y="17503"/>
                  <a:pt x="8789" y="17530"/>
                  <a:pt x="8843" y="17530"/>
                </a:cubicBezTo>
                <a:lnTo>
                  <a:pt x="10660" y="17530"/>
                </a:lnTo>
                <a:cubicBezTo>
                  <a:pt x="10688" y="17530"/>
                  <a:pt x="10769" y="17503"/>
                  <a:pt x="10823" y="17503"/>
                </a:cubicBezTo>
                <a:cubicBezTo>
                  <a:pt x="11691" y="17395"/>
                  <a:pt x="12559" y="17341"/>
                  <a:pt x="13400" y="17232"/>
                </a:cubicBezTo>
                <a:cubicBezTo>
                  <a:pt x="14403" y="17096"/>
                  <a:pt x="15380" y="16825"/>
                  <a:pt x="16302" y="16445"/>
                </a:cubicBezTo>
                <a:cubicBezTo>
                  <a:pt x="16519" y="16337"/>
                  <a:pt x="16736" y="16201"/>
                  <a:pt x="16872" y="15984"/>
                </a:cubicBezTo>
                <a:cubicBezTo>
                  <a:pt x="17279" y="15306"/>
                  <a:pt x="17550" y="14547"/>
                  <a:pt x="17604" y="13733"/>
                </a:cubicBezTo>
                <a:cubicBezTo>
                  <a:pt x="17658" y="12947"/>
                  <a:pt x="17658" y="12133"/>
                  <a:pt x="17658" y="11373"/>
                </a:cubicBezTo>
                <a:cubicBezTo>
                  <a:pt x="17658" y="11292"/>
                  <a:pt x="17577" y="11183"/>
                  <a:pt x="17523" y="11129"/>
                </a:cubicBezTo>
                <a:cubicBezTo>
                  <a:pt x="16196" y="9927"/>
                  <a:pt x="14661" y="9327"/>
                  <a:pt x="12896" y="9327"/>
                </a:cubicBezTo>
                <a:cubicBezTo>
                  <a:pt x="12749" y="9327"/>
                  <a:pt x="12601" y="9331"/>
                  <a:pt x="12451" y="9339"/>
                </a:cubicBezTo>
                <a:lnTo>
                  <a:pt x="11637" y="9420"/>
                </a:lnTo>
                <a:lnTo>
                  <a:pt x="11637" y="9393"/>
                </a:lnTo>
                <a:cubicBezTo>
                  <a:pt x="11637" y="9366"/>
                  <a:pt x="11691" y="9285"/>
                  <a:pt x="11718" y="9258"/>
                </a:cubicBezTo>
                <a:cubicBezTo>
                  <a:pt x="12478" y="7983"/>
                  <a:pt x="12857" y="6572"/>
                  <a:pt x="12939" y="5081"/>
                </a:cubicBezTo>
                <a:cubicBezTo>
                  <a:pt x="12966" y="3562"/>
                  <a:pt x="12776" y="2097"/>
                  <a:pt x="12342" y="659"/>
                </a:cubicBezTo>
                <a:cubicBezTo>
                  <a:pt x="12208" y="256"/>
                  <a:pt x="11869" y="1"/>
                  <a:pt x="11496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3"/>
          <p:cNvSpPr/>
          <p:nvPr/>
        </p:nvSpPr>
        <p:spPr>
          <a:xfrm>
            <a:off x="5940670" y="2075643"/>
            <a:ext cx="289283" cy="438908"/>
          </a:xfrm>
          <a:custGeom>
            <a:avLst/>
            <a:gdLst/>
            <a:ahLst/>
            <a:cxnLst/>
            <a:rect l="l" t="t" r="r" b="b"/>
            <a:pathLst>
              <a:path w="10552" h="16169" extrusionOk="0">
                <a:moveTo>
                  <a:pt x="4584" y="2617"/>
                </a:moveTo>
                <a:cubicBezTo>
                  <a:pt x="4801" y="2861"/>
                  <a:pt x="4964" y="3160"/>
                  <a:pt x="5154" y="3377"/>
                </a:cubicBezTo>
                <a:cubicBezTo>
                  <a:pt x="5398" y="3702"/>
                  <a:pt x="5751" y="3919"/>
                  <a:pt x="6076" y="4136"/>
                </a:cubicBezTo>
                <a:cubicBezTo>
                  <a:pt x="6103" y="4163"/>
                  <a:pt x="6185" y="4245"/>
                  <a:pt x="6185" y="4272"/>
                </a:cubicBezTo>
                <a:lnTo>
                  <a:pt x="6185" y="5357"/>
                </a:lnTo>
                <a:cubicBezTo>
                  <a:pt x="5969" y="5357"/>
                  <a:pt x="5757" y="5373"/>
                  <a:pt x="5551" y="5373"/>
                </a:cubicBezTo>
                <a:cubicBezTo>
                  <a:pt x="5159" y="5373"/>
                  <a:pt x="4786" y="5315"/>
                  <a:pt x="4449" y="4977"/>
                </a:cubicBezTo>
                <a:cubicBezTo>
                  <a:pt x="4204" y="4733"/>
                  <a:pt x="4069" y="4462"/>
                  <a:pt x="4042" y="4163"/>
                </a:cubicBezTo>
                <a:cubicBezTo>
                  <a:pt x="4015" y="4136"/>
                  <a:pt x="4042" y="4055"/>
                  <a:pt x="4042" y="4028"/>
                </a:cubicBezTo>
                <a:cubicBezTo>
                  <a:pt x="4259" y="3566"/>
                  <a:pt x="4421" y="3078"/>
                  <a:pt x="4584" y="2617"/>
                </a:cubicBezTo>
                <a:close/>
                <a:moveTo>
                  <a:pt x="6185" y="5872"/>
                </a:moveTo>
                <a:lnTo>
                  <a:pt x="6185" y="10158"/>
                </a:lnTo>
                <a:lnTo>
                  <a:pt x="5289" y="10158"/>
                </a:lnTo>
                <a:cubicBezTo>
                  <a:pt x="5317" y="10103"/>
                  <a:pt x="5317" y="10049"/>
                  <a:pt x="5371" y="10022"/>
                </a:cubicBezTo>
                <a:cubicBezTo>
                  <a:pt x="5534" y="9751"/>
                  <a:pt x="5642" y="9452"/>
                  <a:pt x="5642" y="9154"/>
                </a:cubicBezTo>
                <a:cubicBezTo>
                  <a:pt x="5642" y="8937"/>
                  <a:pt x="5534" y="8801"/>
                  <a:pt x="5371" y="8801"/>
                </a:cubicBezTo>
                <a:cubicBezTo>
                  <a:pt x="5235" y="8801"/>
                  <a:pt x="5127" y="8937"/>
                  <a:pt x="5100" y="9127"/>
                </a:cubicBezTo>
                <a:cubicBezTo>
                  <a:pt x="5045" y="9317"/>
                  <a:pt x="5018" y="9507"/>
                  <a:pt x="4910" y="9696"/>
                </a:cubicBezTo>
                <a:cubicBezTo>
                  <a:pt x="4855" y="9832"/>
                  <a:pt x="4693" y="9968"/>
                  <a:pt x="4557" y="10049"/>
                </a:cubicBezTo>
                <a:cubicBezTo>
                  <a:pt x="4512" y="10094"/>
                  <a:pt x="4471" y="10116"/>
                  <a:pt x="4435" y="10116"/>
                </a:cubicBezTo>
                <a:cubicBezTo>
                  <a:pt x="4385" y="10116"/>
                  <a:pt x="4345" y="10074"/>
                  <a:pt x="4313" y="9995"/>
                </a:cubicBezTo>
                <a:cubicBezTo>
                  <a:pt x="4150" y="9642"/>
                  <a:pt x="3906" y="9371"/>
                  <a:pt x="3608" y="9181"/>
                </a:cubicBezTo>
                <a:cubicBezTo>
                  <a:pt x="3526" y="9154"/>
                  <a:pt x="3499" y="9073"/>
                  <a:pt x="3499" y="9018"/>
                </a:cubicBezTo>
                <a:lnTo>
                  <a:pt x="3499" y="8611"/>
                </a:lnTo>
                <a:cubicBezTo>
                  <a:pt x="3499" y="8449"/>
                  <a:pt x="3364" y="8340"/>
                  <a:pt x="3228" y="8340"/>
                </a:cubicBezTo>
                <a:cubicBezTo>
                  <a:pt x="3065" y="8340"/>
                  <a:pt x="2957" y="8449"/>
                  <a:pt x="2957" y="8611"/>
                </a:cubicBezTo>
                <a:lnTo>
                  <a:pt x="2957" y="8883"/>
                </a:lnTo>
                <a:cubicBezTo>
                  <a:pt x="2577" y="8883"/>
                  <a:pt x="2252" y="8883"/>
                  <a:pt x="1899" y="8828"/>
                </a:cubicBezTo>
                <a:cubicBezTo>
                  <a:pt x="1926" y="8367"/>
                  <a:pt x="1980" y="7825"/>
                  <a:pt x="2252" y="7337"/>
                </a:cubicBezTo>
                <a:cubicBezTo>
                  <a:pt x="2441" y="7011"/>
                  <a:pt x="2740" y="6930"/>
                  <a:pt x="3092" y="6930"/>
                </a:cubicBezTo>
                <a:cubicBezTo>
                  <a:pt x="3662" y="6930"/>
                  <a:pt x="4232" y="6876"/>
                  <a:pt x="4828" y="6713"/>
                </a:cubicBezTo>
                <a:cubicBezTo>
                  <a:pt x="5100" y="6604"/>
                  <a:pt x="5127" y="6577"/>
                  <a:pt x="5127" y="6252"/>
                </a:cubicBezTo>
                <a:lnTo>
                  <a:pt x="5127" y="5872"/>
                </a:lnTo>
                <a:close/>
                <a:moveTo>
                  <a:pt x="5349" y="516"/>
                </a:moveTo>
                <a:cubicBezTo>
                  <a:pt x="5787" y="516"/>
                  <a:pt x="6218" y="558"/>
                  <a:pt x="6618" y="718"/>
                </a:cubicBezTo>
                <a:cubicBezTo>
                  <a:pt x="7514" y="1017"/>
                  <a:pt x="8002" y="1695"/>
                  <a:pt x="8246" y="2563"/>
                </a:cubicBezTo>
                <a:cubicBezTo>
                  <a:pt x="8354" y="2970"/>
                  <a:pt x="8409" y="3377"/>
                  <a:pt x="8409" y="3783"/>
                </a:cubicBezTo>
                <a:lnTo>
                  <a:pt x="8409" y="10429"/>
                </a:lnTo>
                <a:lnTo>
                  <a:pt x="8409" y="10564"/>
                </a:lnTo>
                <a:cubicBezTo>
                  <a:pt x="7866" y="10483"/>
                  <a:pt x="7324" y="10347"/>
                  <a:pt x="6781" y="10239"/>
                </a:cubicBezTo>
                <a:lnTo>
                  <a:pt x="6781" y="10076"/>
                </a:lnTo>
                <a:lnTo>
                  <a:pt x="6781" y="4163"/>
                </a:lnTo>
                <a:cubicBezTo>
                  <a:pt x="6781" y="3919"/>
                  <a:pt x="6727" y="3838"/>
                  <a:pt x="6510" y="3729"/>
                </a:cubicBezTo>
                <a:cubicBezTo>
                  <a:pt x="5805" y="3377"/>
                  <a:pt x="5371" y="2807"/>
                  <a:pt x="5018" y="2129"/>
                </a:cubicBezTo>
                <a:cubicBezTo>
                  <a:pt x="4991" y="1993"/>
                  <a:pt x="4937" y="1885"/>
                  <a:pt x="4883" y="1776"/>
                </a:cubicBezTo>
                <a:cubicBezTo>
                  <a:pt x="4855" y="1668"/>
                  <a:pt x="4747" y="1586"/>
                  <a:pt x="4611" y="1586"/>
                </a:cubicBezTo>
                <a:cubicBezTo>
                  <a:pt x="4476" y="1586"/>
                  <a:pt x="4394" y="1641"/>
                  <a:pt x="4340" y="1776"/>
                </a:cubicBezTo>
                <a:cubicBezTo>
                  <a:pt x="4150" y="2346"/>
                  <a:pt x="3933" y="2834"/>
                  <a:pt x="3743" y="3377"/>
                </a:cubicBezTo>
                <a:cubicBezTo>
                  <a:pt x="3716" y="3404"/>
                  <a:pt x="3716" y="3485"/>
                  <a:pt x="3662" y="3539"/>
                </a:cubicBezTo>
                <a:cubicBezTo>
                  <a:pt x="3336" y="3160"/>
                  <a:pt x="3228" y="2699"/>
                  <a:pt x="3309" y="2237"/>
                </a:cubicBezTo>
                <a:cubicBezTo>
                  <a:pt x="3364" y="1532"/>
                  <a:pt x="3635" y="935"/>
                  <a:pt x="4340" y="664"/>
                </a:cubicBezTo>
                <a:cubicBezTo>
                  <a:pt x="4530" y="610"/>
                  <a:pt x="4720" y="583"/>
                  <a:pt x="4883" y="529"/>
                </a:cubicBezTo>
                <a:cubicBezTo>
                  <a:pt x="5038" y="522"/>
                  <a:pt x="5194" y="516"/>
                  <a:pt x="5349" y="516"/>
                </a:cubicBezTo>
                <a:close/>
                <a:moveTo>
                  <a:pt x="2478" y="9404"/>
                </a:moveTo>
                <a:cubicBezTo>
                  <a:pt x="3018" y="9404"/>
                  <a:pt x="3583" y="9760"/>
                  <a:pt x="3852" y="10320"/>
                </a:cubicBezTo>
                <a:cubicBezTo>
                  <a:pt x="4177" y="10971"/>
                  <a:pt x="4015" y="11812"/>
                  <a:pt x="3445" y="12273"/>
                </a:cubicBezTo>
                <a:cubicBezTo>
                  <a:pt x="3201" y="12056"/>
                  <a:pt x="2957" y="11893"/>
                  <a:pt x="2713" y="11676"/>
                </a:cubicBezTo>
                <a:cubicBezTo>
                  <a:pt x="2523" y="11487"/>
                  <a:pt x="2441" y="11215"/>
                  <a:pt x="2414" y="10944"/>
                </a:cubicBezTo>
                <a:cubicBezTo>
                  <a:pt x="2387" y="10510"/>
                  <a:pt x="2279" y="10103"/>
                  <a:pt x="2224" y="9642"/>
                </a:cubicBezTo>
                <a:cubicBezTo>
                  <a:pt x="2170" y="9588"/>
                  <a:pt x="2170" y="9507"/>
                  <a:pt x="2143" y="9452"/>
                </a:cubicBezTo>
                <a:cubicBezTo>
                  <a:pt x="2252" y="9419"/>
                  <a:pt x="2364" y="9404"/>
                  <a:pt x="2478" y="9404"/>
                </a:cubicBezTo>
                <a:close/>
                <a:moveTo>
                  <a:pt x="1628" y="9615"/>
                </a:moveTo>
                <a:cubicBezTo>
                  <a:pt x="1709" y="9968"/>
                  <a:pt x="1763" y="10266"/>
                  <a:pt x="1845" y="10564"/>
                </a:cubicBezTo>
                <a:cubicBezTo>
                  <a:pt x="1872" y="10781"/>
                  <a:pt x="1872" y="10998"/>
                  <a:pt x="1899" y="11215"/>
                </a:cubicBezTo>
                <a:cubicBezTo>
                  <a:pt x="2007" y="11758"/>
                  <a:pt x="2360" y="12138"/>
                  <a:pt x="2794" y="12436"/>
                </a:cubicBezTo>
                <a:cubicBezTo>
                  <a:pt x="2821" y="12436"/>
                  <a:pt x="2848" y="12463"/>
                  <a:pt x="2930" y="12544"/>
                </a:cubicBezTo>
                <a:cubicBezTo>
                  <a:pt x="2776" y="12604"/>
                  <a:pt x="2611" y="12632"/>
                  <a:pt x="2445" y="12632"/>
                </a:cubicBezTo>
                <a:cubicBezTo>
                  <a:pt x="1849" y="12632"/>
                  <a:pt x="1225" y="12270"/>
                  <a:pt x="950" y="11676"/>
                </a:cubicBezTo>
                <a:cubicBezTo>
                  <a:pt x="597" y="10944"/>
                  <a:pt x="922" y="9968"/>
                  <a:pt x="1628" y="9615"/>
                </a:cubicBezTo>
                <a:close/>
                <a:moveTo>
                  <a:pt x="5798" y="10798"/>
                </a:moveTo>
                <a:cubicBezTo>
                  <a:pt x="6611" y="10798"/>
                  <a:pt x="7415" y="10889"/>
                  <a:pt x="8192" y="11161"/>
                </a:cubicBezTo>
                <a:cubicBezTo>
                  <a:pt x="8327" y="11188"/>
                  <a:pt x="8327" y="11242"/>
                  <a:pt x="8354" y="11378"/>
                </a:cubicBezTo>
                <a:cubicBezTo>
                  <a:pt x="8409" y="11839"/>
                  <a:pt x="8246" y="12165"/>
                  <a:pt x="7920" y="12436"/>
                </a:cubicBezTo>
                <a:cubicBezTo>
                  <a:pt x="7676" y="12599"/>
                  <a:pt x="7459" y="12843"/>
                  <a:pt x="7269" y="13060"/>
                </a:cubicBezTo>
                <a:cubicBezTo>
                  <a:pt x="7210" y="13099"/>
                  <a:pt x="7165" y="13125"/>
                  <a:pt x="7102" y="13125"/>
                </a:cubicBezTo>
                <a:cubicBezTo>
                  <a:pt x="7080" y="13125"/>
                  <a:pt x="7054" y="13121"/>
                  <a:pt x="7025" y="13114"/>
                </a:cubicBezTo>
                <a:cubicBezTo>
                  <a:pt x="6917" y="13087"/>
                  <a:pt x="6863" y="13087"/>
                  <a:pt x="6754" y="13060"/>
                </a:cubicBezTo>
                <a:cubicBezTo>
                  <a:pt x="6636" y="13020"/>
                  <a:pt x="6519" y="12999"/>
                  <a:pt x="6409" y="12999"/>
                </a:cubicBezTo>
                <a:cubicBezTo>
                  <a:pt x="6140" y="12999"/>
                  <a:pt x="5904" y="13124"/>
                  <a:pt x="5751" y="13412"/>
                </a:cubicBezTo>
                <a:lnTo>
                  <a:pt x="4015" y="12599"/>
                </a:lnTo>
                <a:cubicBezTo>
                  <a:pt x="4015" y="12599"/>
                  <a:pt x="3987" y="12599"/>
                  <a:pt x="3933" y="12572"/>
                </a:cubicBezTo>
                <a:cubicBezTo>
                  <a:pt x="4421" y="12110"/>
                  <a:pt x="4611" y="11568"/>
                  <a:pt x="4584" y="10890"/>
                </a:cubicBezTo>
                <a:cubicBezTo>
                  <a:pt x="4666" y="10890"/>
                  <a:pt x="4747" y="10836"/>
                  <a:pt x="4828" y="10836"/>
                </a:cubicBezTo>
                <a:cubicBezTo>
                  <a:pt x="5152" y="10813"/>
                  <a:pt x="5476" y="10798"/>
                  <a:pt x="5798" y="10798"/>
                </a:cubicBezTo>
                <a:close/>
                <a:moveTo>
                  <a:pt x="3478" y="12927"/>
                </a:moveTo>
                <a:cubicBezTo>
                  <a:pt x="3499" y="12927"/>
                  <a:pt x="3517" y="12933"/>
                  <a:pt x="3526" y="12951"/>
                </a:cubicBezTo>
                <a:cubicBezTo>
                  <a:pt x="4150" y="13250"/>
                  <a:pt x="4747" y="13548"/>
                  <a:pt x="5398" y="13901"/>
                </a:cubicBezTo>
                <a:cubicBezTo>
                  <a:pt x="5100" y="14090"/>
                  <a:pt x="4747" y="14280"/>
                  <a:pt x="4421" y="14443"/>
                </a:cubicBezTo>
                <a:cubicBezTo>
                  <a:pt x="4449" y="14470"/>
                  <a:pt x="4449" y="14470"/>
                  <a:pt x="4449" y="14497"/>
                </a:cubicBezTo>
                <a:cubicBezTo>
                  <a:pt x="4340" y="14470"/>
                  <a:pt x="4286" y="14389"/>
                  <a:pt x="4177" y="14362"/>
                </a:cubicBezTo>
                <a:cubicBezTo>
                  <a:pt x="3581" y="14090"/>
                  <a:pt x="2984" y="13792"/>
                  <a:pt x="2387" y="13494"/>
                </a:cubicBezTo>
                <a:cubicBezTo>
                  <a:pt x="2252" y="13385"/>
                  <a:pt x="2116" y="13277"/>
                  <a:pt x="2007" y="13114"/>
                </a:cubicBezTo>
                <a:cubicBezTo>
                  <a:pt x="2170" y="13114"/>
                  <a:pt x="2333" y="13126"/>
                  <a:pt x="2488" y="13126"/>
                </a:cubicBezTo>
                <a:cubicBezTo>
                  <a:pt x="2565" y="13126"/>
                  <a:pt x="2640" y="13123"/>
                  <a:pt x="2713" y="13114"/>
                </a:cubicBezTo>
                <a:cubicBezTo>
                  <a:pt x="2957" y="13087"/>
                  <a:pt x="3174" y="13006"/>
                  <a:pt x="3364" y="12951"/>
                </a:cubicBezTo>
                <a:cubicBezTo>
                  <a:pt x="3382" y="12951"/>
                  <a:pt x="3436" y="12927"/>
                  <a:pt x="3478" y="12927"/>
                </a:cubicBezTo>
                <a:close/>
                <a:moveTo>
                  <a:pt x="8897" y="6984"/>
                </a:moveTo>
                <a:cubicBezTo>
                  <a:pt x="9168" y="7011"/>
                  <a:pt x="9358" y="7147"/>
                  <a:pt x="9466" y="7364"/>
                </a:cubicBezTo>
                <a:cubicBezTo>
                  <a:pt x="9602" y="7689"/>
                  <a:pt x="9711" y="8042"/>
                  <a:pt x="9765" y="8394"/>
                </a:cubicBezTo>
                <a:cubicBezTo>
                  <a:pt x="9982" y="9669"/>
                  <a:pt x="9982" y="10917"/>
                  <a:pt x="9982" y="12165"/>
                </a:cubicBezTo>
                <a:cubicBezTo>
                  <a:pt x="9982" y="12382"/>
                  <a:pt x="9900" y="12572"/>
                  <a:pt x="9738" y="12707"/>
                </a:cubicBezTo>
                <a:cubicBezTo>
                  <a:pt x="9033" y="13358"/>
                  <a:pt x="8354" y="13955"/>
                  <a:pt x="7649" y="14606"/>
                </a:cubicBezTo>
                <a:cubicBezTo>
                  <a:pt x="7486" y="14714"/>
                  <a:pt x="7324" y="14769"/>
                  <a:pt x="7188" y="14850"/>
                </a:cubicBezTo>
                <a:lnTo>
                  <a:pt x="5452" y="15555"/>
                </a:lnTo>
                <a:cubicBezTo>
                  <a:pt x="5395" y="15584"/>
                  <a:pt x="5334" y="15597"/>
                  <a:pt x="5274" y="15597"/>
                </a:cubicBezTo>
                <a:cubicBezTo>
                  <a:pt x="5104" y="15597"/>
                  <a:pt x="4935" y="15491"/>
                  <a:pt x="4855" y="15311"/>
                </a:cubicBezTo>
                <a:cubicBezTo>
                  <a:pt x="4720" y="15094"/>
                  <a:pt x="4828" y="14823"/>
                  <a:pt x="5045" y="14687"/>
                </a:cubicBezTo>
                <a:cubicBezTo>
                  <a:pt x="5100" y="14687"/>
                  <a:pt x="5127" y="14633"/>
                  <a:pt x="5154" y="14633"/>
                </a:cubicBezTo>
                <a:lnTo>
                  <a:pt x="5968" y="14226"/>
                </a:lnTo>
                <a:cubicBezTo>
                  <a:pt x="6130" y="14172"/>
                  <a:pt x="6212" y="14036"/>
                  <a:pt x="6212" y="13873"/>
                </a:cubicBezTo>
                <a:cubicBezTo>
                  <a:pt x="6212" y="13654"/>
                  <a:pt x="6300" y="13544"/>
                  <a:pt x="6515" y="13544"/>
                </a:cubicBezTo>
                <a:cubicBezTo>
                  <a:pt x="6539" y="13544"/>
                  <a:pt x="6564" y="13545"/>
                  <a:pt x="6591" y="13548"/>
                </a:cubicBezTo>
                <a:cubicBezTo>
                  <a:pt x="6781" y="13602"/>
                  <a:pt x="6971" y="13629"/>
                  <a:pt x="7161" y="13656"/>
                </a:cubicBezTo>
                <a:cubicBezTo>
                  <a:pt x="7193" y="13663"/>
                  <a:pt x="7223" y="13666"/>
                  <a:pt x="7252" y="13666"/>
                </a:cubicBezTo>
                <a:cubicBezTo>
                  <a:pt x="7346" y="13666"/>
                  <a:pt x="7424" y="13631"/>
                  <a:pt x="7486" y="13548"/>
                </a:cubicBezTo>
                <a:cubicBezTo>
                  <a:pt x="7948" y="13114"/>
                  <a:pt x="8382" y="12707"/>
                  <a:pt x="8788" y="12273"/>
                </a:cubicBezTo>
                <a:cubicBezTo>
                  <a:pt x="8870" y="12192"/>
                  <a:pt x="8897" y="12056"/>
                  <a:pt x="8897" y="11975"/>
                </a:cubicBezTo>
                <a:lnTo>
                  <a:pt x="8897" y="7174"/>
                </a:lnTo>
                <a:lnTo>
                  <a:pt x="8897" y="6984"/>
                </a:lnTo>
                <a:close/>
                <a:moveTo>
                  <a:pt x="5485" y="0"/>
                </a:moveTo>
                <a:cubicBezTo>
                  <a:pt x="5268" y="0"/>
                  <a:pt x="5049" y="15"/>
                  <a:pt x="4828" y="40"/>
                </a:cubicBezTo>
                <a:cubicBezTo>
                  <a:pt x="4476" y="67"/>
                  <a:pt x="4177" y="149"/>
                  <a:pt x="3879" y="312"/>
                </a:cubicBezTo>
                <a:cubicBezTo>
                  <a:pt x="3174" y="637"/>
                  <a:pt x="2821" y="1261"/>
                  <a:pt x="2767" y="2020"/>
                </a:cubicBezTo>
                <a:cubicBezTo>
                  <a:pt x="2658" y="2807"/>
                  <a:pt x="2848" y="3512"/>
                  <a:pt x="3472" y="4082"/>
                </a:cubicBezTo>
                <a:cubicBezTo>
                  <a:pt x="3499" y="4136"/>
                  <a:pt x="3526" y="4190"/>
                  <a:pt x="3526" y="4272"/>
                </a:cubicBezTo>
                <a:cubicBezTo>
                  <a:pt x="3608" y="4868"/>
                  <a:pt x="3933" y="5357"/>
                  <a:pt x="4476" y="5655"/>
                </a:cubicBezTo>
                <a:cubicBezTo>
                  <a:pt x="4557" y="5682"/>
                  <a:pt x="4584" y="5763"/>
                  <a:pt x="4584" y="5791"/>
                </a:cubicBezTo>
                <a:lnTo>
                  <a:pt x="4584" y="6225"/>
                </a:lnTo>
                <a:cubicBezTo>
                  <a:pt x="4069" y="6360"/>
                  <a:pt x="3608" y="6442"/>
                  <a:pt x="3120" y="6496"/>
                </a:cubicBezTo>
                <a:cubicBezTo>
                  <a:pt x="2306" y="6496"/>
                  <a:pt x="1845" y="6848"/>
                  <a:pt x="1601" y="7635"/>
                </a:cubicBezTo>
                <a:cubicBezTo>
                  <a:pt x="1438" y="8069"/>
                  <a:pt x="1384" y="8584"/>
                  <a:pt x="1384" y="9045"/>
                </a:cubicBezTo>
                <a:cubicBezTo>
                  <a:pt x="1384" y="9154"/>
                  <a:pt x="1356" y="9181"/>
                  <a:pt x="1302" y="9262"/>
                </a:cubicBezTo>
                <a:cubicBezTo>
                  <a:pt x="0" y="10130"/>
                  <a:pt x="0" y="11975"/>
                  <a:pt x="1302" y="12843"/>
                </a:cubicBezTo>
                <a:cubicBezTo>
                  <a:pt x="1356" y="12870"/>
                  <a:pt x="1438" y="12951"/>
                  <a:pt x="1438" y="13006"/>
                </a:cubicBezTo>
                <a:cubicBezTo>
                  <a:pt x="1492" y="13494"/>
                  <a:pt x="1763" y="13819"/>
                  <a:pt x="2197" y="14036"/>
                </a:cubicBezTo>
                <a:cubicBezTo>
                  <a:pt x="2848" y="14362"/>
                  <a:pt x="3526" y="14687"/>
                  <a:pt x="4177" y="15013"/>
                </a:cubicBezTo>
                <a:cubicBezTo>
                  <a:pt x="4232" y="15013"/>
                  <a:pt x="4313" y="15094"/>
                  <a:pt x="4313" y="15148"/>
                </a:cubicBezTo>
                <a:cubicBezTo>
                  <a:pt x="4355" y="15781"/>
                  <a:pt x="4775" y="16168"/>
                  <a:pt x="5317" y="16168"/>
                </a:cubicBezTo>
                <a:cubicBezTo>
                  <a:pt x="5472" y="16168"/>
                  <a:pt x="5636" y="16137"/>
                  <a:pt x="5805" y="16071"/>
                </a:cubicBezTo>
                <a:cubicBezTo>
                  <a:pt x="6374" y="15826"/>
                  <a:pt x="6917" y="15637"/>
                  <a:pt x="7486" y="15392"/>
                </a:cubicBezTo>
                <a:cubicBezTo>
                  <a:pt x="7676" y="15311"/>
                  <a:pt x="7866" y="15230"/>
                  <a:pt x="8002" y="15094"/>
                </a:cubicBezTo>
                <a:cubicBezTo>
                  <a:pt x="8761" y="14443"/>
                  <a:pt x="9466" y="13792"/>
                  <a:pt x="10172" y="13114"/>
                </a:cubicBezTo>
                <a:cubicBezTo>
                  <a:pt x="10443" y="12843"/>
                  <a:pt x="10551" y="12517"/>
                  <a:pt x="10551" y="12138"/>
                </a:cubicBezTo>
                <a:cubicBezTo>
                  <a:pt x="10524" y="10944"/>
                  <a:pt x="10443" y="9805"/>
                  <a:pt x="10389" y="8639"/>
                </a:cubicBezTo>
                <a:cubicBezTo>
                  <a:pt x="10362" y="8177"/>
                  <a:pt x="10253" y="7689"/>
                  <a:pt x="10036" y="7255"/>
                </a:cubicBezTo>
                <a:cubicBezTo>
                  <a:pt x="9846" y="6821"/>
                  <a:pt x="9521" y="6550"/>
                  <a:pt x="9033" y="6469"/>
                </a:cubicBezTo>
                <a:cubicBezTo>
                  <a:pt x="8978" y="6469"/>
                  <a:pt x="8951" y="6442"/>
                  <a:pt x="8924" y="6442"/>
                </a:cubicBezTo>
                <a:lnTo>
                  <a:pt x="8924" y="6333"/>
                </a:lnTo>
                <a:lnTo>
                  <a:pt x="8924" y="3973"/>
                </a:lnTo>
                <a:cubicBezTo>
                  <a:pt x="8924" y="3458"/>
                  <a:pt x="8897" y="2970"/>
                  <a:pt x="8761" y="2509"/>
                </a:cubicBezTo>
                <a:cubicBezTo>
                  <a:pt x="8490" y="1478"/>
                  <a:pt x="7893" y="664"/>
                  <a:pt x="6890" y="257"/>
                </a:cubicBezTo>
                <a:cubicBezTo>
                  <a:pt x="6424" y="71"/>
                  <a:pt x="5959" y="0"/>
                  <a:pt x="5485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5" name="Google Shape;755;p23"/>
          <p:cNvGrpSpPr/>
          <p:nvPr/>
        </p:nvGrpSpPr>
        <p:grpSpPr>
          <a:xfrm>
            <a:off x="5481412" y="832486"/>
            <a:ext cx="284825" cy="402800"/>
            <a:chOff x="201575" y="589125"/>
            <a:chExt cx="284825" cy="402800"/>
          </a:xfrm>
        </p:grpSpPr>
        <p:sp>
          <p:nvSpPr>
            <p:cNvPr id="756" name="Google Shape;756;p23"/>
            <p:cNvSpPr/>
            <p:nvPr/>
          </p:nvSpPr>
          <p:spPr>
            <a:xfrm>
              <a:off x="282950" y="616250"/>
              <a:ext cx="120050" cy="13575"/>
            </a:xfrm>
            <a:custGeom>
              <a:avLst/>
              <a:gdLst/>
              <a:ahLst/>
              <a:cxnLst/>
              <a:rect l="l" t="t" r="r" b="b"/>
              <a:pathLst>
                <a:path w="4802" h="543" extrusionOk="0">
                  <a:moveTo>
                    <a:pt x="245" y="0"/>
                  </a:moveTo>
                  <a:cubicBezTo>
                    <a:pt x="136" y="0"/>
                    <a:pt x="1" y="55"/>
                    <a:pt x="1" y="190"/>
                  </a:cubicBezTo>
                  <a:cubicBezTo>
                    <a:pt x="1" y="299"/>
                    <a:pt x="28" y="407"/>
                    <a:pt x="109" y="461"/>
                  </a:cubicBezTo>
                  <a:cubicBezTo>
                    <a:pt x="136" y="543"/>
                    <a:pt x="272" y="543"/>
                    <a:pt x="353" y="543"/>
                  </a:cubicBezTo>
                  <a:lnTo>
                    <a:pt x="4530" y="543"/>
                  </a:lnTo>
                  <a:cubicBezTo>
                    <a:pt x="4693" y="543"/>
                    <a:pt x="4802" y="407"/>
                    <a:pt x="4802" y="272"/>
                  </a:cubicBezTo>
                  <a:cubicBezTo>
                    <a:pt x="4802" y="109"/>
                    <a:pt x="4693" y="0"/>
                    <a:pt x="453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7" name="Google Shape;757;p23"/>
            <p:cNvSpPr/>
            <p:nvPr/>
          </p:nvSpPr>
          <p:spPr>
            <a:xfrm>
              <a:off x="343300" y="642700"/>
              <a:ext cx="73950" cy="13575"/>
            </a:xfrm>
            <a:custGeom>
              <a:avLst/>
              <a:gdLst/>
              <a:ahLst/>
              <a:cxnLst/>
              <a:rect l="l" t="t" r="r" b="b"/>
              <a:pathLst>
                <a:path w="2958" h="543" extrusionOk="0">
                  <a:moveTo>
                    <a:pt x="353" y="0"/>
                  </a:moveTo>
                  <a:cubicBezTo>
                    <a:pt x="136" y="0"/>
                    <a:pt x="1" y="82"/>
                    <a:pt x="1" y="271"/>
                  </a:cubicBezTo>
                  <a:cubicBezTo>
                    <a:pt x="1" y="434"/>
                    <a:pt x="136" y="543"/>
                    <a:pt x="353" y="543"/>
                  </a:cubicBezTo>
                  <a:lnTo>
                    <a:pt x="2605" y="543"/>
                  </a:lnTo>
                  <a:cubicBezTo>
                    <a:pt x="2822" y="543"/>
                    <a:pt x="2957" y="434"/>
                    <a:pt x="2957" y="271"/>
                  </a:cubicBezTo>
                  <a:cubicBezTo>
                    <a:pt x="2957" y="82"/>
                    <a:pt x="2822" y="0"/>
                    <a:pt x="26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8" name="Google Shape;758;p23"/>
            <p:cNvSpPr/>
            <p:nvPr/>
          </p:nvSpPr>
          <p:spPr>
            <a:xfrm>
              <a:off x="277525" y="642700"/>
              <a:ext cx="52925" cy="13575"/>
            </a:xfrm>
            <a:custGeom>
              <a:avLst/>
              <a:gdLst/>
              <a:ahLst/>
              <a:cxnLst/>
              <a:rect l="l" t="t" r="r" b="b"/>
              <a:pathLst>
                <a:path w="2117" h="543" extrusionOk="0">
                  <a:moveTo>
                    <a:pt x="299" y="0"/>
                  </a:moveTo>
                  <a:cubicBezTo>
                    <a:pt x="82" y="0"/>
                    <a:pt x="1" y="82"/>
                    <a:pt x="1" y="271"/>
                  </a:cubicBezTo>
                  <a:cubicBezTo>
                    <a:pt x="1" y="434"/>
                    <a:pt x="136" y="543"/>
                    <a:pt x="299" y="543"/>
                  </a:cubicBezTo>
                  <a:lnTo>
                    <a:pt x="1818" y="543"/>
                  </a:lnTo>
                  <a:cubicBezTo>
                    <a:pt x="2035" y="543"/>
                    <a:pt x="2116" y="434"/>
                    <a:pt x="2116" y="271"/>
                  </a:cubicBezTo>
                  <a:cubicBezTo>
                    <a:pt x="2089" y="82"/>
                    <a:pt x="1981" y="0"/>
                    <a:pt x="179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23"/>
            <p:cNvSpPr/>
            <p:nvPr/>
          </p:nvSpPr>
          <p:spPr>
            <a:xfrm>
              <a:off x="243625" y="716600"/>
              <a:ext cx="200750" cy="248900"/>
            </a:xfrm>
            <a:custGeom>
              <a:avLst/>
              <a:gdLst/>
              <a:ahLst/>
              <a:cxnLst/>
              <a:rect l="l" t="t" r="r" b="b"/>
              <a:pathLst>
                <a:path w="8030" h="9956" extrusionOk="0">
                  <a:moveTo>
                    <a:pt x="7405" y="570"/>
                  </a:moveTo>
                  <a:cubicBezTo>
                    <a:pt x="7216" y="2089"/>
                    <a:pt x="6971" y="3581"/>
                    <a:pt x="6782" y="5100"/>
                  </a:cubicBezTo>
                  <a:lnTo>
                    <a:pt x="4530" y="5100"/>
                  </a:lnTo>
                  <a:lnTo>
                    <a:pt x="4530" y="4585"/>
                  </a:lnTo>
                  <a:lnTo>
                    <a:pt x="5236" y="4585"/>
                  </a:lnTo>
                  <a:cubicBezTo>
                    <a:pt x="5453" y="4585"/>
                    <a:pt x="5588" y="4476"/>
                    <a:pt x="5588" y="4313"/>
                  </a:cubicBezTo>
                  <a:cubicBezTo>
                    <a:pt x="5588" y="4151"/>
                    <a:pt x="5480" y="4042"/>
                    <a:pt x="5236" y="4042"/>
                  </a:cubicBezTo>
                  <a:lnTo>
                    <a:pt x="4530" y="4042"/>
                  </a:lnTo>
                  <a:lnTo>
                    <a:pt x="4530" y="3500"/>
                  </a:lnTo>
                  <a:cubicBezTo>
                    <a:pt x="4599" y="3500"/>
                    <a:pt x="4673" y="3508"/>
                    <a:pt x="4743" y="3508"/>
                  </a:cubicBezTo>
                  <a:cubicBezTo>
                    <a:pt x="4894" y="3508"/>
                    <a:pt x="5027" y="3470"/>
                    <a:pt x="5046" y="3228"/>
                  </a:cubicBezTo>
                  <a:cubicBezTo>
                    <a:pt x="5046" y="3038"/>
                    <a:pt x="4910" y="3011"/>
                    <a:pt x="4503" y="2957"/>
                  </a:cubicBezTo>
                  <a:lnTo>
                    <a:pt x="4503" y="2686"/>
                  </a:lnTo>
                  <a:lnTo>
                    <a:pt x="4503" y="2415"/>
                  </a:lnTo>
                  <a:lnTo>
                    <a:pt x="5290" y="2415"/>
                  </a:lnTo>
                  <a:cubicBezTo>
                    <a:pt x="5480" y="2415"/>
                    <a:pt x="5588" y="2333"/>
                    <a:pt x="5588" y="2143"/>
                  </a:cubicBezTo>
                  <a:cubicBezTo>
                    <a:pt x="5588" y="1981"/>
                    <a:pt x="5480" y="1872"/>
                    <a:pt x="5317" y="1872"/>
                  </a:cubicBezTo>
                  <a:lnTo>
                    <a:pt x="4259" y="1872"/>
                  </a:lnTo>
                  <a:cubicBezTo>
                    <a:pt x="4096" y="1872"/>
                    <a:pt x="3988" y="1981"/>
                    <a:pt x="3988" y="2198"/>
                  </a:cubicBezTo>
                  <a:lnTo>
                    <a:pt x="3988" y="4666"/>
                  </a:lnTo>
                  <a:lnTo>
                    <a:pt x="3988" y="5100"/>
                  </a:lnTo>
                  <a:lnTo>
                    <a:pt x="1167" y="5100"/>
                  </a:lnTo>
                  <a:cubicBezTo>
                    <a:pt x="977" y="3608"/>
                    <a:pt x="733" y="2089"/>
                    <a:pt x="543" y="570"/>
                  </a:cubicBezTo>
                  <a:close/>
                  <a:moveTo>
                    <a:pt x="6727" y="5642"/>
                  </a:moveTo>
                  <a:lnTo>
                    <a:pt x="6537" y="7080"/>
                  </a:lnTo>
                  <a:lnTo>
                    <a:pt x="6239" y="9114"/>
                  </a:lnTo>
                  <a:cubicBezTo>
                    <a:pt x="6185" y="9331"/>
                    <a:pt x="6131" y="9413"/>
                    <a:pt x="5886" y="9413"/>
                  </a:cubicBezTo>
                  <a:lnTo>
                    <a:pt x="2171" y="9413"/>
                  </a:lnTo>
                  <a:cubicBezTo>
                    <a:pt x="1899" y="9413"/>
                    <a:pt x="1818" y="9331"/>
                    <a:pt x="1791" y="9114"/>
                  </a:cubicBezTo>
                  <a:lnTo>
                    <a:pt x="1275" y="5642"/>
                  </a:lnTo>
                  <a:lnTo>
                    <a:pt x="3988" y="5642"/>
                  </a:lnTo>
                  <a:cubicBezTo>
                    <a:pt x="3988" y="6402"/>
                    <a:pt x="3988" y="7134"/>
                    <a:pt x="4069" y="7948"/>
                  </a:cubicBezTo>
                  <a:lnTo>
                    <a:pt x="4069" y="8626"/>
                  </a:lnTo>
                  <a:cubicBezTo>
                    <a:pt x="4096" y="8816"/>
                    <a:pt x="4151" y="8924"/>
                    <a:pt x="4368" y="8924"/>
                  </a:cubicBezTo>
                  <a:lnTo>
                    <a:pt x="5371" y="8924"/>
                  </a:lnTo>
                  <a:cubicBezTo>
                    <a:pt x="5588" y="8924"/>
                    <a:pt x="5670" y="8816"/>
                    <a:pt x="5670" y="8653"/>
                  </a:cubicBezTo>
                  <a:cubicBezTo>
                    <a:pt x="5642" y="8490"/>
                    <a:pt x="5561" y="8382"/>
                    <a:pt x="5371" y="8382"/>
                  </a:cubicBezTo>
                  <a:lnTo>
                    <a:pt x="4612" y="8382"/>
                  </a:lnTo>
                  <a:lnTo>
                    <a:pt x="4612" y="7839"/>
                  </a:lnTo>
                  <a:cubicBezTo>
                    <a:pt x="4641" y="7835"/>
                    <a:pt x="4674" y="7834"/>
                    <a:pt x="4707" y="7834"/>
                  </a:cubicBezTo>
                  <a:cubicBezTo>
                    <a:pt x="4733" y="7834"/>
                    <a:pt x="4760" y="7835"/>
                    <a:pt x="4787" y="7835"/>
                  </a:cubicBezTo>
                  <a:cubicBezTo>
                    <a:pt x="4945" y="7835"/>
                    <a:pt x="5100" y="7815"/>
                    <a:pt x="5100" y="7541"/>
                  </a:cubicBezTo>
                  <a:cubicBezTo>
                    <a:pt x="5100" y="7296"/>
                    <a:pt x="4956" y="7274"/>
                    <a:pt x="4805" y="7274"/>
                  </a:cubicBezTo>
                  <a:cubicBezTo>
                    <a:pt x="4770" y="7274"/>
                    <a:pt x="4736" y="7275"/>
                    <a:pt x="4702" y="7275"/>
                  </a:cubicBezTo>
                  <a:cubicBezTo>
                    <a:pt x="4670" y="7275"/>
                    <a:pt x="4640" y="7274"/>
                    <a:pt x="4612" y="7270"/>
                  </a:cubicBezTo>
                  <a:lnTo>
                    <a:pt x="4612" y="6727"/>
                  </a:lnTo>
                  <a:lnTo>
                    <a:pt x="5344" y="6727"/>
                  </a:lnTo>
                  <a:cubicBezTo>
                    <a:pt x="5507" y="6727"/>
                    <a:pt x="5642" y="6619"/>
                    <a:pt x="5642" y="6456"/>
                  </a:cubicBezTo>
                  <a:cubicBezTo>
                    <a:pt x="5642" y="6293"/>
                    <a:pt x="5507" y="6185"/>
                    <a:pt x="5344" y="6185"/>
                  </a:cubicBezTo>
                  <a:lnTo>
                    <a:pt x="4557" y="6185"/>
                  </a:lnTo>
                  <a:lnTo>
                    <a:pt x="4557" y="5642"/>
                  </a:lnTo>
                  <a:close/>
                  <a:moveTo>
                    <a:pt x="353" y="1"/>
                  </a:moveTo>
                  <a:cubicBezTo>
                    <a:pt x="82" y="1"/>
                    <a:pt x="1" y="109"/>
                    <a:pt x="28" y="380"/>
                  </a:cubicBezTo>
                  <a:cubicBezTo>
                    <a:pt x="163" y="1357"/>
                    <a:pt x="299" y="2333"/>
                    <a:pt x="435" y="3310"/>
                  </a:cubicBezTo>
                  <a:cubicBezTo>
                    <a:pt x="706" y="5263"/>
                    <a:pt x="1004" y="7270"/>
                    <a:pt x="1275" y="9250"/>
                  </a:cubicBezTo>
                  <a:cubicBezTo>
                    <a:pt x="1303" y="9630"/>
                    <a:pt x="1655" y="9955"/>
                    <a:pt x="2062" y="9955"/>
                  </a:cubicBezTo>
                  <a:lnTo>
                    <a:pt x="5968" y="9955"/>
                  </a:lnTo>
                  <a:cubicBezTo>
                    <a:pt x="6375" y="9955"/>
                    <a:pt x="6673" y="9657"/>
                    <a:pt x="6727" y="9250"/>
                  </a:cubicBezTo>
                  <a:cubicBezTo>
                    <a:pt x="6944" y="7921"/>
                    <a:pt x="7107" y="6592"/>
                    <a:pt x="7324" y="5263"/>
                  </a:cubicBezTo>
                  <a:cubicBezTo>
                    <a:pt x="7541" y="3662"/>
                    <a:pt x="7758" y="2062"/>
                    <a:pt x="8002" y="462"/>
                  </a:cubicBezTo>
                  <a:cubicBezTo>
                    <a:pt x="8029" y="109"/>
                    <a:pt x="7948" y="28"/>
                    <a:pt x="7622" y="28"/>
                  </a:cubicBezTo>
                  <a:lnTo>
                    <a:pt x="3988" y="28"/>
                  </a:lnTo>
                  <a:lnTo>
                    <a:pt x="3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23"/>
            <p:cNvSpPr/>
            <p:nvPr/>
          </p:nvSpPr>
          <p:spPr>
            <a:xfrm>
              <a:off x="201575" y="589125"/>
              <a:ext cx="284825" cy="402800"/>
            </a:xfrm>
            <a:custGeom>
              <a:avLst/>
              <a:gdLst/>
              <a:ahLst/>
              <a:cxnLst/>
              <a:rect l="l" t="t" r="r" b="b"/>
              <a:pathLst>
                <a:path w="11393" h="16112" extrusionOk="0">
                  <a:moveTo>
                    <a:pt x="8409" y="570"/>
                  </a:moveTo>
                  <a:cubicBezTo>
                    <a:pt x="8653" y="570"/>
                    <a:pt x="8735" y="597"/>
                    <a:pt x="8789" y="841"/>
                  </a:cubicBezTo>
                  <a:cubicBezTo>
                    <a:pt x="9006" y="1465"/>
                    <a:pt x="9196" y="2089"/>
                    <a:pt x="9413" y="2713"/>
                  </a:cubicBezTo>
                  <a:cubicBezTo>
                    <a:pt x="9467" y="2957"/>
                    <a:pt x="9549" y="2984"/>
                    <a:pt x="9766" y="2984"/>
                  </a:cubicBezTo>
                  <a:lnTo>
                    <a:pt x="10715" y="2984"/>
                  </a:lnTo>
                  <a:cubicBezTo>
                    <a:pt x="10661" y="3309"/>
                    <a:pt x="10634" y="3689"/>
                    <a:pt x="10552" y="4042"/>
                  </a:cubicBezTo>
                  <a:lnTo>
                    <a:pt x="788" y="4042"/>
                  </a:lnTo>
                  <a:cubicBezTo>
                    <a:pt x="733" y="3662"/>
                    <a:pt x="679" y="3309"/>
                    <a:pt x="652" y="2984"/>
                  </a:cubicBezTo>
                  <a:lnTo>
                    <a:pt x="1601" y="2984"/>
                  </a:lnTo>
                  <a:cubicBezTo>
                    <a:pt x="1764" y="2984"/>
                    <a:pt x="1872" y="2903"/>
                    <a:pt x="1954" y="2740"/>
                  </a:cubicBezTo>
                  <a:cubicBezTo>
                    <a:pt x="2144" y="2089"/>
                    <a:pt x="2388" y="1492"/>
                    <a:pt x="2578" y="841"/>
                  </a:cubicBezTo>
                  <a:cubicBezTo>
                    <a:pt x="2659" y="597"/>
                    <a:pt x="2713" y="570"/>
                    <a:pt x="2957" y="570"/>
                  </a:cubicBezTo>
                  <a:close/>
                  <a:moveTo>
                    <a:pt x="10444" y="4584"/>
                  </a:moveTo>
                  <a:cubicBezTo>
                    <a:pt x="9847" y="8219"/>
                    <a:pt x="9277" y="11908"/>
                    <a:pt x="8653" y="15569"/>
                  </a:cubicBezTo>
                  <a:lnTo>
                    <a:pt x="2659" y="15569"/>
                  </a:lnTo>
                  <a:cubicBezTo>
                    <a:pt x="2035" y="11908"/>
                    <a:pt x="1466" y="8246"/>
                    <a:pt x="869" y="4584"/>
                  </a:cubicBezTo>
                  <a:close/>
                  <a:moveTo>
                    <a:pt x="2930" y="0"/>
                  </a:moveTo>
                  <a:cubicBezTo>
                    <a:pt x="2496" y="0"/>
                    <a:pt x="2198" y="163"/>
                    <a:pt x="2062" y="597"/>
                  </a:cubicBezTo>
                  <a:cubicBezTo>
                    <a:pt x="1900" y="1140"/>
                    <a:pt x="1710" y="1682"/>
                    <a:pt x="1520" y="2225"/>
                  </a:cubicBezTo>
                  <a:cubicBezTo>
                    <a:pt x="1493" y="2360"/>
                    <a:pt x="1439" y="2414"/>
                    <a:pt x="1303" y="2414"/>
                  </a:cubicBezTo>
                  <a:lnTo>
                    <a:pt x="354" y="2414"/>
                  </a:lnTo>
                  <a:cubicBezTo>
                    <a:pt x="109" y="2414"/>
                    <a:pt x="1" y="2550"/>
                    <a:pt x="28" y="2740"/>
                  </a:cubicBezTo>
                  <a:cubicBezTo>
                    <a:pt x="164" y="3526"/>
                    <a:pt x="272" y="4259"/>
                    <a:pt x="408" y="5045"/>
                  </a:cubicBezTo>
                  <a:cubicBezTo>
                    <a:pt x="679" y="6863"/>
                    <a:pt x="1005" y="8680"/>
                    <a:pt x="1303" y="10497"/>
                  </a:cubicBezTo>
                  <a:cubicBezTo>
                    <a:pt x="1601" y="12260"/>
                    <a:pt x="1872" y="14023"/>
                    <a:pt x="2171" y="15786"/>
                  </a:cubicBezTo>
                  <a:cubicBezTo>
                    <a:pt x="2225" y="16031"/>
                    <a:pt x="2279" y="16112"/>
                    <a:pt x="2551" y="16112"/>
                  </a:cubicBezTo>
                  <a:lnTo>
                    <a:pt x="5670" y="16112"/>
                  </a:lnTo>
                  <a:cubicBezTo>
                    <a:pt x="6728" y="16112"/>
                    <a:pt x="7785" y="16112"/>
                    <a:pt x="8843" y="16058"/>
                  </a:cubicBezTo>
                  <a:cubicBezTo>
                    <a:pt x="9087" y="16058"/>
                    <a:pt x="9169" y="16003"/>
                    <a:pt x="9196" y="15786"/>
                  </a:cubicBezTo>
                  <a:cubicBezTo>
                    <a:pt x="9494" y="14132"/>
                    <a:pt x="9766" y="12450"/>
                    <a:pt x="10037" y="10741"/>
                  </a:cubicBezTo>
                  <a:cubicBezTo>
                    <a:pt x="10444" y="8110"/>
                    <a:pt x="10878" y="5425"/>
                    <a:pt x="11339" y="2767"/>
                  </a:cubicBezTo>
                  <a:cubicBezTo>
                    <a:pt x="11393" y="2550"/>
                    <a:pt x="11257" y="2414"/>
                    <a:pt x="11013" y="2414"/>
                  </a:cubicBezTo>
                  <a:lnTo>
                    <a:pt x="10064" y="2414"/>
                  </a:lnTo>
                  <a:cubicBezTo>
                    <a:pt x="9955" y="2414"/>
                    <a:pt x="9901" y="2360"/>
                    <a:pt x="9874" y="2279"/>
                  </a:cubicBezTo>
                  <a:cubicBezTo>
                    <a:pt x="9711" y="1682"/>
                    <a:pt x="9494" y="1140"/>
                    <a:pt x="9332" y="597"/>
                  </a:cubicBezTo>
                  <a:cubicBezTo>
                    <a:pt x="9169" y="190"/>
                    <a:pt x="8898" y="0"/>
                    <a:pt x="84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1" name="Google Shape;761;p23"/>
          <p:cNvSpPr txBox="1">
            <a:spLocks noGrp="1"/>
          </p:cNvSpPr>
          <p:nvPr>
            <p:ph type="title"/>
          </p:nvPr>
        </p:nvSpPr>
        <p:spPr>
          <a:xfrm>
            <a:off x="449075" y="186547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b="1" dirty="0">
                <a:solidFill>
                  <a:schemeClr val="dk1"/>
                </a:solidFill>
              </a:rPr>
              <a:t>ВЫПЛАТЫ ПО УХОДУ ЗА РЕБЕНКОМ ДО ТРЕХ ЛЕТ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110" name="Google Shape;725;p23">
            <a:extLst>
              <a:ext uri="{FF2B5EF4-FFF2-40B4-BE49-F238E27FC236}">
                <a16:creationId xmlns:a16="http://schemas.microsoft.com/office/drawing/2014/main" id="{B147E692-6D0B-7641-AC79-A3A4569CF83D}"/>
              </a:ext>
            </a:extLst>
          </p:cNvPr>
          <p:cNvSpPr/>
          <p:nvPr/>
        </p:nvSpPr>
        <p:spPr>
          <a:xfrm>
            <a:off x="4160727" y="3520975"/>
            <a:ext cx="713100" cy="71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1" name="Google Shape;721;p23">
            <a:extLst>
              <a:ext uri="{FF2B5EF4-FFF2-40B4-BE49-F238E27FC236}">
                <a16:creationId xmlns:a16="http://schemas.microsoft.com/office/drawing/2014/main" id="{780EDAFB-B6D7-0342-ABE7-32D60497D470}"/>
              </a:ext>
            </a:extLst>
          </p:cNvPr>
          <p:cNvGrpSpPr/>
          <p:nvPr/>
        </p:nvGrpSpPr>
        <p:grpSpPr>
          <a:xfrm>
            <a:off x="3009645" y="4177626"/>
            <a:ext cx="2998558" cy="820437"/>
            <a:chOff x="6421316" y="3870347"/>
            <a:chExt cx="2998558" cy="820437"/>
          </a:xfrm>
        </p:grpSpPr>
        <p:sp>
          <p:nvSpPr>
            <p:cNvPr id="112" name="Google Shape;722;p23">
              <a:extLst>
                <a:ext uri="{FF2B5EF4-FFF2-40B4-BE49-F238E27FC236}">
                  <a16:creationId xmlns:a16="http://schemas.microsoft.com/office/drawing/2014/main" id="{6CD710EB-C7CE-5E47-8470-4097FEE32BA9}"/>
                </a:ext>
              </a:extLst>
            </p:cNvPr>
            <p:cNvSpPr txBox="1"/>
            <p:nvPr/>
          </p:nvSpPr>
          <p:spPr>
            <a:xfrm>
              <a:off x="7337308" y="3870347"/>
              <a:ext cx="12423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accen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04</a:t>
              </a:r>
              <a:endParaRPr sz="2000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13" name="Google Shape;723;p23">
              <a:extLst>
                <a:ext uri="{FF2B5EF4-FFF2-40B4-BE49-F238E27FC236}">
                  <a16:creationId xmlns:a16="http://schemas.microsoft.com/office/drawing/2014/main" id="{9BE3D3C4-D6E1-514A-8724-71E6CD243F81}"/>
                </a:ext>
              </a:extLst>
            </p:cNvPr>
            <p:cNvSpPr txBox="1"/>
            <p:nvPr/>
          </p:nvSpPr>
          <p:spPr>
            <a:xfrm>
              <a:off x="6421316" y="4084484"/>
              <a:ext cx="2998558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1200" dirty="0">
                  <a:solidFill>
                    <a:srgbClr val="000000"/>
                  </a:solidFill>
                  <a:latin typeface="Roboto"/>
                  <a:ea typeface="Roboto"/>
                  <a:cs typeface="Roboto"/>
                  <a:sym typeface="Roboto"/>
                </a:rPr>
                <a:t>Пособие на ребенка, мать которого проживала на чернобыльской зоне загрязнения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115" name="Google Shape;219;p16">
            <a:extLst>
              <a:ext uri="{FF2B5EF4-FFF2-40B4-BE49-F238E27FC236}">
                <a16:creationId xmlns:a16="http://schemas.microsoft.com/office/drawing/2014/main" id="{9662606B-8998-DE43-B551-80B82261EF84}"/>
              </a:ext>
            </a:extLst>
          </p:cNvPr>
          <p:cNvSpPr/>
          <p:nvPr/>
        </p:nvSpPr>
        <p:spPr>
          <a:xfrm>
            <a:off x="3210472" y="842734"/>
            <a:ext cx="374085" cy="365741"/>
          </a:xfrm>
          <a:custGeom>
            <a:avLst/>
            <a:gdLst/>
            <a:ahLst/>
            <a:cxnLst/>
            <a:rect l="l" t="t" r="r" b="b"/>
            <a:pathLst>
              <a:path w="16357" h="16194" extrusionOk="0">
                <a:moveTo>
                  <a:pt x="8116" y="1000"/>
                </a:moveTo>
                <a:cubicBezTo>
                  <a:pt x="8573" y="1000"/>
                  <a:pt x="9035" y="1197"/>
                  <a:pt x="9331" y="1600"/>
                </a:cubicBezTo>
                <a:cubicBezTo>
                  <a:pt x="8938" y="1478"/>
                  <a:pt x="8538" y="1417"/>
                  <a:pt x="8134" y="1417"/>
                </a:cubicBezTo>
                <a:cubicBezTo>
                  <a:pt x="7731" y="1417"/>
                  <a:pt x="7324" y="1478"/>
                  <a:pt x="6917" y="1600"/>
                </a:cubicBezTo>
                <a:cubicBezTo>
                  <a:pt x="7191" y="1204"/>
                  <a:pt x="7650" y="1000"/>
                  <a:pt x="8116" y="1000"/>
                </a:cubicBezTo>
                <a:close/>
                <a:moveTo>
                  <a:pt x="8734" y="2441"/>
                </a:moveTo>
                <a:cubicBezTo>
                  <a:pt x="9548" y="2468"/>
                  <a:pt x="10769" y="3445"/>
                  <a:pt x="10986" y="4231"/>
                </a:cubicBezTo>
                <a:cubicBezTo>
                  <a:pt x="10091" y="4204"/>
                  <a:pt x="9060" y="3445"/>
                  <a:pt x="8734" y="2441"/>
                </a:cubicBezTo>
                <a:close/>
                <a:moveTo>
                  <a:pt x="7568" y="2441"/>
                </a:moveTo>
                <a:lnTo>
                  <a:pt x="7568" y="2441"/>
                </a:lnTo>
                <a:cubicBezTo>
                  <a:pt x="7243" y="3445"/>
                  <a:pt x="6158" y="4204"/>
                  <a:pt x="5317" y="4259"/>
                </a:cubicBezTo>
                <a:cubicBezTo>
                  <a:pt x="5588" y="3445"/>
                  <a:pt x="6510" y="2604"/>
                  <a:pt x="7568" y="2441"/>
                </a:cubicBezTo>
                <a:close/>
                <a:moveTo>
                  <a:pt x="8138" y="3445"/>
                </a:moveTo>
                <a:cubicBezTo>
                  <a:pt x="8870" y="4584"/>
                  <a:pt x="9901" y="5181"/>
                  <a:pt x="11230" y="5262"/>
                </a:cubicBezTo>
                <a:cubicBezTo>
                  <a:pt x="11365" y="6130"/>
                  <a:pt x="10959" y="7296"/>
                  <a:pt x="9955" y="8002"/>
                </a:cubicBezTo>
                <a:cubicBezTo>
                  <a:pt x="9421" y="8381"/>
                  <a:pt x="8799" y="8579"/>
                  <a:pt x="8165" y="8579"/>
                </a:cubicBezTo>
                <a:cubicBezTo>
                  <a:pt x="7576" y="8579"/>
                  <a:pt x="6977" y="8409"/>
                  <a:pt x="6429" y="8056"/>
                </a:cubicBezTo>
                <a:cubicBezTo>
                  <a:pt x="5398" y="7405"/>
                  <a:pt x="4910" y="6212"/>
                  <a:pt x="5046" y="5262"/>
                </a:cubicBezTo>
                <a:cubicBezTo>
                  <a:pt x="6375" y="5181"/>
                  <a:pt x="7378" y="4584"/>
                  <a:pt x="8138" y="3445"/>
                </a:cubicBezTo>
                <a:close/>
                <a:moveTo>
                  <a:pt x="7351" y="9493"/>
                </a:moveTo>
                <a:cubicBezTo>
                  <a:pt x="7650" y="9521"/>
                  <a:pt x="7975" y="9521"/>
                  <a:pt x="8246" y="9548"/>
                </a:cubicBezTo>
                <a:cubicBezTo>
                  <a:pt x="7866" y="9927"/>
                  <a:pt x="7487" y="10307"/>
                  <a:pt x="7107" y="10714"/>
                </a:cubicBezTo>
                <a:cubicBezTo>
                  <a:pt x="7080" y="10633"/>
                  <a:pt x="7053" y="10606"/>
                  <a:pt x="7026" y="10606"/>
                </a:cubicBezTo>
                <a:cubicBezTo>
                  <a:pt x="6944" y="10470"/>
                  <a:pt x="6944" y="10416"/>
                  <a:pt x="7026" y="10280"/>
                </a:cubicBezTo>
                <a:cubicBezTo>
                  <a:pt x="7161" y="10036"/>
                  <a:pt x="7243" y="9765"/>
                  <a:pt x="7351" y="9493"/>
                </a:cubicBezTo>
                <a:close/>
                <a:moveTo>
                  <a:pt x="11013" y="11799"/>
                </a:moveTo>
                <a:cubicBezTo>
                  <a:pt x="11148" y="11799"/>
                  <a:pt x="11284" y="11935"/>
                  <a:pt x="11284" y="12070"/>
                </a:cubicBezTo>
                <a:cubicBezTo>
                  <a:pt x="11284" y="12206"/>
                  <a:pt x="11148" y="12341"/>
                  <a:pt x="10986" y="12341"/>
                </a:cubicBezTo>
                <a:cubicBezTo>
                  <a:pt x="10850" y="12341"/>
                  <a:pt x="10715" y="12233"/>
                  <a:pt x="10715" y="12070"/>
                </a:cubicBezTo>
                <a:cubicBezTo>
                  <a:pt x="10715" y="11935"/>
                  <a:pt x="10850" y="11799"/>
                  <a:pt x="11013" y="11799"/>
                </a:cubicBezTo>
                <a:close/>
                <a:moveTo>
                  <a:pt x="11935" y="9819"/>
                </a:moveTo>
                <a:cubicBezTo>
                  <a:pt x="12640" y="9873"/>
                  <a:pt x="13210" y="10416"/>
                  <a:pt x="13210" y="11121"/>
                </a:cubicBezTo>
                <a:cubicBezTo>
                  <a:pt x="13264" y="11691"/>
                  <a:pt x="12749" y="12341"/>
                  <a:pt x="12206" y="12369"/>
                </a:cubicBezTo>
                <a:cubicBezTo>
                  <a:pt x="12315" y="11935"/>
                  <a:pt x="12206" y="11528"/>
                  <a:pt x="11854" y="11175"/>
                </a:cubicBezTo>
                <a:cubicBezTo>
                  <a:pt x="11610" y="10931"/>
                  <a:pt x="11320" y="10809"/>
                  <a:pt x="11007" y="10809"/>
                </a:cubicBezTo>
                <a:cubicBezTo>
                  <a:pt x="10903" y="10809"/>
                  <a:pt x="10796" y="10823"/>
                  <a:pt x="10687" y="10850"/>
                </a:cubicBezTo>
                <a:cubicBezTo>
                  <a:pt x="10715" y="10307"/>
                  <a:pt x="11311" y="9819"/>
                  <a:pt x="11935" y="9819"/>
                </a:cubicBezTo>
                <a:close/>
                <a:moveTo>
                  <a:pt x="6016" y="10983"/>
                </a:moveTo>
                <a:cubicBezTo>
                  <a:pt x="6207" y="10983"/>
                  <a:pt x="6320" y="11147"/>
                  <a:pt x="6402" y="11311"/>
                </a:cubicBezTo>
                <a:cubicBezTo>
                  <a:pt x="5968" y="11799"/>
                  <a:pt x="5534" y="12260"/>
                  <a:pt x="5127" y="12667"/>
                </a:cubicBezTo>
                <a:cubicBezTo>
                  <a:pt x="4585" y="13209"/>
                  <a:pt x="4205" y="13833"/>
                  <a:pt x="4069" y="14539"/>
                </a:cubicBezTo>
                <a:lnTo>
                  <a:pt x="3961" y="15244"/>
                </a:lnTo>
                <a:lnTo>
                  <a:pt x="977" y="15244"/>
                </a:lnTo>
                <a:cubicBezTo>
                  <a:pt x="1031" y="14945"/>
                  <a:pt x="1086" y="14647"/>
                  <a:pt x="1167" y="14322"/>
                </a:cubicBezTo>
                <a:cubicBezTo>
                  <a:pt x="1628" y="12938"/>
                  <a:pt x="2523" y="11962"/>
                  <a:pt x="3852" y="11392"/>
                </a:cubicBezTo>
                <a:cubicBezTo>
                  <a:pt x="4449" y="11148"/>
                  <a:pt x="5018" y="11040"/>
                  <a:pt x="5615" y="11040"/>
                </a:cubicBezTo>
                <a:cubicBezTo>
                  <a:pt x="5669" y="11040"/>
                  <a:pt x="5712" y="11064"/>
                  <a:pt x="5750" y="11064"/>
                </a:cubicBezTo>
                <a:cubicBezTo>
                  <a:pt x="5769" y="11064"/>
                  <a:pt x="5787" y="11058"/>
                  <a:pt x="5805" y="11040"/>
                </a:cubicBezTo>
                <a:cubicBezTo>
                  <a:pt x="5885" y="11000"/>
                  <a:pt x="5954" y="10983"/>
                  <a:pt x="6016" y="10983"/>
                </a:cubicBezTo>
                <a:close/>
                <a:moveTo>
                  <a:pt x="11963" y="8297"/>
                </a:moveTo>
                <a:cubicBezTo>
                  <a:pt x="12639" y="8297"/>
                  <a:pt x="13315" y="8568"/>
                  <a:pt x="13861" y="9114"/>
                </a:cubicBezTo>
                <a:cubicBezTo>
                  <a:pt x="14268" y="9521"/>
                  <a:pt x="14593" y="10009"/>
                  <a:pt x="14702" y="10578"/>
                </a:cubicBezTo>
                <a:cubicBezTo>
                  <a:pt x="14864" y="11474"/>
                  <a:pt x="14675" y="12260"/>
                  <a:pt x="13996" y="12938"/>
                </a:cubicBezTo>
                <a:cubicBezTo>
                  <a:pt x="13264" y="13698"/>
                  <a:pt x="12478" y="14430"/>
                  <a:pt x="11718" y="15189"/>
                </a:cubicBezTo>
                <a:cubicBezTo>
                  <a:pt x="11691" y="15217"/>
                  <a:pt x="11610" y="15244"/>
                  <a:pt x="11555" y="15244"/>
                </a:cubicBezTo>
                <a:lnTo>
                  <a:pt x="4910" y="15244"/>
                </a:lnTo>
                <a:cubicBezTo>
                  <a:pt x="4910" y="14701"/>
                  <a:pt x="5046" y="14186"/>
                  <a:pt x="5425" y="13752"/>
                </a:cubicBezTo>
                <a:cubicBezTo>
                  <a:pt x="5724" y="13345"/>
                  <a:pt x="6103" y="13020"/>
                  <a:pt x="6429" y="12667"/>
                </a:cubicBezTo>
                <a:cubicBezTo>
                  <a:pt x="6510" y="12613"/>
                  <a:pt x="6646" y="12586"/>
                  <a:pt x="6727" y="12531"/>
                </a:cubicBezTo>
                <a:cubicBezTo>
                  <a:pt x="7161" y="12396"/>
                  <a:pt x="7595" y="12341"/>
                  <a:pt x="8029" y="12314"/>
                </a:cubicBezTo>
                <a:cubicBezTo>
                  <a:pt x="8056" y="12558"/>
                  <a:pt x="8138" y="12830"/>
                  <a:pt x="8165" y="13128"/>
                </a:cubicBezTo>
                <a:cubicBezTo>
                  <a:pt x="8517" y="13074"/>
                  <a:pt x="8816" y="13020"/>
                  <a:pt x="9114" y="12992"/>
                </a:cubicBezTo>
                <a:cubicBezTo>
                  <a:pt x="9087" y="12775"/>
                  <a:pt x="9033" y="12531"/>
                  <a:pt x="9006" y="12314"/>
                </a:cubicBezTo>
                <a:lnTo>
                  <a:pt x="9006" y="12314"/>
                </a:lnTo>
                <a:cubicBezTo>
                  <a:pt x="9250" y="12341"/>
                  <a:pt x="9521" y="12341"/>
                  <a:pt x="9765" y="12369"/>
                </a:cubicBezTo>
                <a:cubicBezTo>
                  <a:pt x="9792" y="12369"/>
                  <a:pt x="9819" y="12450"/>
                  <a:pt x="9819" y="12477"/>
                </a:cubicBezTo>
                <a:cubicBezTo>
                  <a:pt x="10052" y="13021"/>
                  <a:pt x="10458" y="13293"/>
                  <a:pt x="11037" y="13293"/>
                </a:cubicBezTo>
                <a:cubicBezTo>
                  <a:pt x="11065" y="13293"/>
                  <a:pt x="11093" y="13292"/>
                  <a:pt x="11121" y="13291"/>
                </a:cubicBezTo>
                <a:cubicBezTo>
                  <a:pt x="11165" y="13280"/>
                  <a:pt x="11209" y="13276"/>
                  <a:pt x="11255" y="13276"/>
                </a:cubicBezTo>
                <a:cubicBezTo>
                  <a:pt x="11436" y="13276"/>
                  <a:pt x="11631" y="13345"/>
                  <a:pt x="11827" y="13345"/>
                </a:cubicBezTo>
                <a:cubicBezTo>
                  <a:pt x="11878" y="13349"/>
                  <a:pt x="11930" y="13350"/>
                  <a:pt x="11981" y="13350"/>
                </a:cubicBezTo>
                <a:cubicBezTo>
                  <a:pt x="13106" y="13350"/>
                  <a:pt x="14030" y="12504"/>
                  <a:pt x="14159" y="11311"/>
                </a:cubicBezTo>
                <a:cubicBezTo>
                  <a:pt x="14295" y="10199"/>
                  <a:pt x="13454" y="9114"/>
                  <a:pt x="12288" y="8897"/>
                </a:cubicBezTo>
                <a:cubicBezTo>
                  <a:pt x="12166" y="8878"/>
                  <a:pt x="12046" y="8869"/>
                  <a:pt x="11927" y="8869"/>
                </a:cubicBezTo>
                <a:cubicBezTo>
                  <a:pt x="10663" y="8869"/>
                  <a:pt x="9582" y="9888"/>
                  <a:pt x="9657" y="11202"/>
                </a:cubicBezTo>
                <a:lnTo>
                  <a:pt x="9657" y="11338"/>
                </a:lnTo>
                <a:lnTo>
                  <a:pt x="7785" y="11338"/>
                </a:lnTo>
                <a:lnTo>
                  <a:pt x="7894" y="11257"/>
                </a:lnTo>
                <a:cubicBezTo>
                  <a:pt x="8599" y="10524"/>
                  <a:pt x="9358" y="9792"/>
                  <a:pt x="10091" y="9087"/>
                </a:cubicBezTo>
                <a:cubicBezTo>
                  <a:pt x="10630" y="8561"/>
                  <a:pt x="11296" y="8297"/>
                  <a:pt x="11963" y="8297"/>
                </a:cubicBezTo>
                <a:close/>
                <a:moveTo>
                  <a:pt x="14756" y="13562"/>
                </a:moveTo>
                <a:cubicBezTo>
                  <a:pt x="15027" y="14132"/>
                  <a:pt x="15190" y="14674"/>
                  <a:pt x="15298" y="15244"/>
                </a:cubicBezTo>
                <a:lnTo>
                  <a:pt x="13101" y="15244"/>
                </a:lnTo>
                <a:cubicBezTo>
                  <a:pt x="13617" y="14701"/>
                  <a:pt x="14159" y="14132"/>
                  <a:pt x="14756" y="13562"/>
                </a:cubicBezTo>
                <a:close/>
                <a:moveTo>
                  <a:pt x="8165" y="0"/>
                </a:moveTo>
                <a:cubicBezTo>
                  <a:pt x="6944" y="0"/>
                  <a:pt x="5914" y="868"/>
                  <a:pt x="5724" y="2062"/>
                </a:cubicBezTo>
                <a:cubicBezTo>
                  <a:pt x="5724" y="2170"/>
                  <a:pt x="5642" y="2224"/>
                  <a:pt x="5588" y="2306"/>
                </a:cubicBezTo>
                <a:cubicBezTo>
                  <a:pt x="5154" y="2658"/>
                  <a:pt x="4801" y="3119"/>
                  <a:pt x="4530" y="3635"/>
                </a:cubicBezTo>
                <a:cubicBezTo>
                  <a:pt x="3608" y="5452"/>
                  <a:pt x="4151" y="7622"/>
                  <a:pt x="5859" y="8761"/>
                </a:cubicBezTo>
                <a:cubicBezTo>
                  <a:pt x="6076" y="8924"/>
                  <a:pt x="6266" y="9005"/>
                  <a:pt x="6483" y="9141"/>
                </a:cubicBezTo>
                <a:cubicBezTo>
                  <a:pt x="6402" y="9331"/>
                  <a:pt x="6375" y="9493"/>
                  <a:pt x="6293" y="9629"/>
                </a:cubicBezTo>
                <a:cubicBezTo>
                  <a:pt x="6185" y="9900"/>
                  <a:pt x="5995" y="10036"/>
                  <a:pt x="5697" y="10063"/>
                </a:cubicBezTo>
                <a:cubicBezTo>
                  <a:pt x="5588" y="10090"/>
                  <a:pt x="5507" y="10090"/>
                  <a:pt x="5425" y="10090"/>
                </a:cubicBezTo>
                <a:cubicBezTo>
                  <a:pt x="4422" y="10144"/>
                  <a:pt x="3527" y="10416"/>
                  <a:pt x="2659" y="10958"/>
                </a:cubicBezTo>
                <a:cubicBezTo>
                  <a:pt x="1167" y="11908"/>
                  <a:pt x="326" y="13209"/>
                  <a:pt x="55" y="14945"/>
                </a:cubicBezTo>
                <a:cubicBezTo>
                  <a:pt x="28" y="15108"/>
                  <a:pt x="28" y="15244"/>
                  <a:pt x="1" y="15434"/>
                </a:cubicBezTo>
                <a:cubicBezTo>
                  <a:pt x="1" y="15705"/>
                  <a:pt x="1" y="15976"/>
                  <a:pt x="28" y="16193"/>
                </a:cubicBezTo>
                <a:lnTo>
                  <a:pt x="16302" y="16193"/>
                </a:lnTo>
                <a:cubicBezTo>
                  <a:pt x="16356" y="15027"/>
                  <a:pt x="16085" y="13969"/>
                  <a:pt x="15543" y="12938"/>
                </a:cubicBezTo>
                <a:cubicBezTo>
                  <a:pt x="15461" y="12748"/>
                  <a:pt x="15407" y="12613"/>
                  <a:pt x="15515" y="12396"/>
                </a:cubicBezTo>
                <a:cubicBezTo>
                  <a:pt x="15787" y="11772"/>
                  <a:pt x="15814" y="11094"/>
                  <a:pt x="15678" y="10361"/>
                </a:cubicBezTo>
                <a:cubicBezTo>
                  <a:pt x="15515" y="9548"/>
                  <a:pt x="15081" y="8924"/>
                  <a:pt x="14458" y="8327"/>
                </a:cubicBezTo>
                <a:cubicBezTo>
                  <a:pt x="13915" y="7839"/>
                  <a:pt x="13318" y="7486"/>
                  <a:pt x="12559" y="7378"/>
                </a:cubicBezTo>
                <a:cubicBezTo>
                  <a:pt x="12288" y="7351"/>
                  <a:pt x="12016" y="7351"/>
                  <a:pt x="11745" y="7324"/>
                </a:cubicBezTo>
                <a:cubicBezTo>
                  <a:pt x="11827" y="7215"/>
                  <a:pt x="11854" y="7161"/>
                  <a:pt x="11881" y="7052"/>
                </a:cubicBezTo>
                <a:cubicBezTo>
                  <a:pt x="12071" y="6673"/>
                  <a:pt x="12152" y="6266"/>
                  <a:pt x="12206" y="5859"/>
                </a:cubicBezTo>
                <a:cubicBezTo>
                  <a:pt x="12288" y="4448"/>
                  <a:pt x="11827" y="3255"/>
                  <a:pt x="10742" y="2306"/>
                </a:cubicBezTo>
                <a:cubicBezTo>
                  <a:pt x="10660" y="2224"/>
                  <a:pt x="10606" y="2170"/>
                  <a:pt x="10606" y="2062"/>
                </a:cubicBezTo>
                <a:cubicBezTo>
                  <a:pt x="10389" y="868"/>
                  <a:pt x="9385" y="0"/>
                  <a:pt x="8165" y="0"/>
                </a:cubicBezTo>
                <a:close/>
              </a:path>
            </a:pathLst>
          </a:cu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117" name="Google Shape;265;p17">
            <a:extLst>
              <a:ext uri="{FF2B5EF4-FFF2-40B4-BE49-F238E27FC236}">
                <a16:creationId xmlns:a16="http://schemas.microsoft.com/office/drawing/2014/main" id="{017D9317-6A0D-F049-8710-348C935189EA}"/>
              </a:ext>
            </a:extLst>
          </p:cNvPr>
          <p:cNvSpPr/>
          <p:nvPr/>
        </p:nvSpPr>
        <p:spPr>
          <a:xfrm>
            <a:off x="4312328" y="3677776"/>
            <a:ext cx="393193" cy="393206"/>
          </a:xfrm>
          <a:custGeom>
            <a:avLst/>
            <a:gdLst/>
            <a:ahLst/>
            <a:cxnLst/>
            <a:rect l="l" t="t" r="r" b="b"/>
            <a:pathLst>
              <a:path w="11973" h="11957" extrusionOk="0">
                <a:moveTo>
                  <a:pt x="5986" y="748"/>
                </a:moveTo>
                <a:lnTo>
                  <a:pt x="8003" y="1756"/>
                </a:lnTo>
                <a:lnTo>
                  <a:pt x="5986" y="2796"/>
                </a:lnTo>
                <a:lnTo>
                  <a:pt x="4002" y="1756"/>
                </a:lnTo>
                <a:lnTo>
                  <a:pt x="5986" y="748"/>
                </a:lnTo>
                <a:close/>
                <a:moveTo>
                  <a:pt x="3561" y="2324"/>
                </a:moveTo>
                <a:lnTo>
                  <a:pt x="5671" y="3395"/>
                </a:lnTo>
                <a:lnTo>
                  <a:pt x="5671" y="6136"/>
                </a:lnTo>
                <a:lnTo>
                  <a:pt x="3561" y="5064"/>
                </a:lnTo>
                <a:lnTo>
                  <a:pt x="3561" y="2324"/>
                </a:lnTo>
                <a:close/>
                <a:moveTo>
                  <a:pt x="8475" y="2324"/>
                </a:moveTo>
                <a:lnTo>
                  <a:pt x="8475" y="5064"/>
                </a:lnTo>
                <a:lnTo>
                  <a:pt x="6364" y="6136"/>
                </a:lnTo>
                <a:lnTo>
                  <a:pt x="6364" y="3395"/>
                </a:lnTo>
                <a:lnTo>
                  <a:pt x="8475" y="2324"/>
                </a:lnTo>
                <a:close/>
                <a:moveTo>
                  <a:pt x="3214" y="5663"/>
                </a:moveTo>
                <a:lnTo>
                  <a:pt x="5230" y="6703"/>
                </a:lnTo>
                <a:lnTo>
                  <a:pt x="3214" y="7711"/>
                </a:lnTo>
                <a:lnTo>
                  <a:pt x="1166" y="6703"/>
                </a:lnTo>
                <a:lnTo>
                  <a:pt x="3214" y="5663"/>
                </a:lnTo>
                <a:close/>
                <a:moveTo>
                  <a:pt x="8822" y="5663"/>
                </a:moveTo>
                <a:lnTo>
                  <a:pt x="10870" y="6703"/>
                </a:lnTo>
                <a:lnTo>
                  <a:pt x="8822" y="7711"/>
                </a:lnTo>
                <a:lnTo>
                  <a:pt x="6837" y="6703"/>
                </a:lnTo>
                <a:lnTo>
                  <a:pt x="8822" y="5663"/>
                </a:lnTo>
                <a:close/>
                <a:moveTo>
                  <a:pt x="5671" y="7238"/>
                </a:moveTo>
                <a:lnTo>
                  <a:pt x="5671" y="9948"/>
                </a:lnTo>
                <a:lnTo>
                  <a:pt x="3561" y="11019"/>
                </a:lnTo>
                <a:lnTo>
                  <a:pt x="3561" y="8309"/>
                </a:lnTo>
                <a:lnTo>
                  <a:pt x="5671" y="7238"/>
                </a:lnTo>
                <a:close/>
                <a:moveTo>
                  <a:pt x="11311" y="7238"/>
                </a:moveTo>
                <a:lnTo>
                  <a:pt x="11311" y="10011"/>
                </a:lnTo>
                <a:lnTo>
                  <a:pt x="9200" y="11050"/>
                </a:lnTo>
                <a:lnTo>
                  <a:pt x="9200" y="8309"/>
                </a:lnTo>
                <a:lnTo>
                  <a:pt x="11311" y="7238"/>
                </a:lnTo>
                <a:close/>
                <a:moveTo>
                  <a:pt x="725" y="7270"/>
                </a:moveTo>
                <a:lnTo>
                  <a:pt x="2836" y="8341"/>
                </a:lnTo>
                <a:lnTo>
                  <a:pt x="2836" y="11082"/>
                </a:lnTo>
                <a:lnTo>
                  <a:pt x="725" y="10042"/>
                </a:lnTo>
                <a:lnTo>
                  <a:pt x="725" y="7270"/>
                </a:lnTo>
                <a:close/>
                <a:moveTo>
                  <a:pt x="6364" y="7270"/>
                </a:moveTo>
                <a:lnTo>
                  <a:pt x="8475" y="8341"/>
                </a:lnTo>
                <a:lnTo>
                  <a:pt x="8475" y="11082"/>
                </a:lnTo>
                <a:lnTo>
                  <a:pt x="6364" y="10042"/>
                </a:lnTo>
                <a:lnTo>
                  <a:pt x="6364" y="7270"/>
                </a:lnTo>
                <a:close/>
                <a:moveTo>
                  <a:pt x="5998" y="0"/>
                </a:moveTo>
                <a:cubicBezTo>
                  <a:pt x="5947" y="0"/>
                  <a:pt x="5892" y="8"/>
                  <a:pt x="5829" y="24"/>
                </a:cubicBezTo>
                <a:lnTo>
                  <a:pt x="3056" y="1441"/>
                </a:lnTo>
                <a:cubicBezTo>
                  <a:pt x="2930" y="1536"/>
                  <a:pt x="2836" y="1662"/>
                  <a:pt x="2836" y="1756"/>
                </a:cubicBezTo>
                <a:lnTo>
                  <a:pt x="2836" y="5064"/>
                </a:lnTo>
                <a:lnTo>
                  <a:pt x="221" y="6388"/>
                </a:lnTo>
                <a:cubicBezTo>
                  <a:pt x="95" y="6451"/>
                  <a:pt x="0" y="6577"/>
                  <a:pt x="0" y="6703"/>
                </a:cubicBezTo>
                <a:lnTo>
                  <a:pt x="0" y="10200"/>
                </a:lnTo>
                <a:cubicBezTo>
                  <a:pt x="0" y="10326"/>
                  <a:pt x="95" y="10420"/>
                  <a:pt x="221" y="10515"/>
                </a:cubicBezTo>
                <a:lnTo>
                  <a:pt x="3056" y="11933"/>
                </a:lnTo>
                <a:cubicBezTo>
                  <a:pt x="3088" y="11948"/>
                  <a:pt x="3135" y="11956"/>
                  <a:pt x="3190" y="11956"/>
                </a:cubicBezTo>
                <a:cubicBezTo>
                  <a:pt x="3245" y="11956"/>
                  <a:pt x="3308" y="11948"/>
                  <a:pt x="3371" y="11933"/>
                </a:cubicBezTo>
                <a:lnTo>
                  <a:pt x="5986" y="10578"/>
                </a:lnTo>
                <a:lnTo>
                  <a:pt x="8633" y="11933"/>
                </a:lnTo>
                <a:cubicBezTo>
                  <a:pt x="8680" y="11948"/>
                  <a:pt x="8727" y="11956"/>
                  <a:pt x="8779" y="11956"/>
                </a:cubicBezTo>
                <a:cubicBezTo>
                  <a:pt x="8830" y="11956"/>
                  <a:pt x="8885" y="11948"/>
                  <a:pt x="8948" y="11933"/>
                </a:cubicBezTo>
                <a:lnTo>
                  <a:pt x="11783" y="10515"/>
                </a:lnTo>
                <a:cubicBezTo>
                  <a:pt x="11909" y="10420"/>
                  <a:pt x="11972" y="10326"/>
                  <a:pt x="11972" y="10200"/>
                </a:cubicBezTo>
                <a:lnTo>
                  <a:pt x="11972" y="6703"/>
                </a:lnTo>
                <a:cubicBezTo>
                  <a:pt x="11972" y="6577"/>
                  <a:pt x="11941" y="6451"/>
                  <a:pt x="11783" y="6388"/>
                </a:cubicBezTo>
                <a:lnTo>
                  <a:pt x="9137" y="5064"/>
                </a:lnTo>
                <a:lnTo>
                  <a:pt x="9137" y="1756"/>
                </a:lnTo>
                <a:cubicBezTo>
                  <a:pt x="9137" y="1662"/>
                  <a:pt x="9074" y="1536"/>
                  <a:pt x="8948" y="1441"/>
                </a:cubicBezTo>
                <a:lnTo>
                  <a:pt x="6144" y="24"/>
                </a:lnTo>
                <a:cubicBezTo>
                  <a:pt x="6097" y="8"/>
                  <a:pt x="6049" y="0"/>
                  <a:pt x="5998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29"/>
          <p:cNvSpPr txBox="1">
            <a:spLocks noGrp="1"/>
          </p:cNvSpPr>
          <p:nvPr>
            <p:ph type="title"/>
          </p:nvPr>
        </p:nvSpPr>
        <p:spPr>
          <a:xfrm>
            <a:off x="371136" y="425727"/>
            <a:ext cx="8401727" cy="280209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ФОРМУЛЫ РАСЧЕТА ПОСОБИЙ ПО БЕРЕМЕННОСТИ И РОДАМ </a:t>
            </a:r>
            <a:endParaRPr b="1" dirty="0">
              <a:solidFill>
                <a:schemeClr val="dk1"/>
              </a:solidFill>
            </a:endParaRPr>
          </a:p>
        </p:txBody>
      </p:sp>
      <p:sp>
        <p:nvSpPr>
          <p:cNvPr id="1062" name="Google Shape;1062;p29"/>
          <p:cNvSpPr/>
          <p:nvPr/>
        </p:nvSpPr>
        <p:spPr>
          <a:xfrm>
            <a:off x="3190454" y="3410775"/>
            <a:ext cx="4456200" cy="573900"/>
          </a:xfrm>
          <a:prstGeom prst="rect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Clr>
                <a:schemeClr val="dk1"/>
              </a:buClr>
              <a:buSzPts val="1100"/>
            </a:pPr>
            <a:r>
              <a:rPr lang="ru-RU" dirty="0">
                <a:solidFill>
                  <a:schemeClr val="dk1"/>
                </a:solidFill>
                <a:latin typeface="Arial" panose="020B0604020202020204" pitchFamily="34" charset="0"/>
                <a:ea typeface="Roboto"/>
                <a:cs typeface="Arial" panose="020B0604020202020204" pitchFamily="34" charset="0"/>
                <a:sym typeface="Roboto"/>
              </a:rPr>
              <a:t>СДЗ × 30,4 × 40%</a:t>
            </a:r>
          </a:p>
        </p:txBody>
      </p:sp>
      <p:sp>
        <p:nvSpPr>
          <p:cNvPr id="1063" name="Google Shape;1063;p29"/>
          <p:cNvSpPr/>
          <p:nvPr/>
        </p:nvSpPr>
        <p:spPr>
          <a:xfrm>
            <a:off x="1570074" y="3405739"/>
            <a:ext cx="1480929" cy="583985"/>
          </a:xfrm>
          <a:custGeom>
            <a:avLst/>
            <a:gdLst/>
            <a:ahLst/>
            <a:cxnLst/>
            <a:rect l="l" t="t" r="r" b="b"/>
            <a:pathLst>
              <a:path w="27302" h="7849" extrusionOk="0">
                <a:moveTo>
                  <a:pt x="0" y="0"/>
                </a:moveTo>
                <a:lnTo>
                  <a:pt x="0" y="7849"/>
                </a:lnTo>
                <a:lnTo>
                  <a:pt x="26450" y="7849"/>
                </a:lnTo>
                <a:cubicBezTo>
                  <a:pt x="26906" y="7849"/>
                  <a:pt x="27302" y="7453"/>
                  <a:pt x="27302" y="6997"/>
                </a:cubicBezTo>
                <a:lnTo>
                  <a:pt x="27302" y="852"/>
                </a:lnTo>
                <a:cubicBezTo>
                  <a:pt x="27302" y="396"/>
                  <a:pt x="26906" y="0"/>
                  <a:pt x="26450" y="0"/>
                </a:cubicBezTo>
                <a:close/>
              </a:path>
            </a:pathLst>
          </a:cu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По уходу за ребенком</a:t>
            </a:r>
            <a:endParaRPr sz="1600"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64" name="Google Shape;1064;p29"/>
              <p:cNvSpPr/>
              <p:nvPr/>
            </p:nvSpPr>
            <p:spPr>
              <a:xfrm flipH="1">
                <a:off x="1570100" y="2488717"/>
                <a:ext cx="4456200" cy="573900"/>
              </a:xfrm>
              <a:prstGeom prst="rect">
                <a:avLst/>
              </a:prstGeom>
              <a:noFill/>
              <a:ln w="19050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>
                              <a:latin typeface="Cambria Math" panose="02040503050406030204" pitchFamily="18" charset="0"/>
                            </a:rPr>
                            <m:t>МРОТ× 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24 месяца</m:t>
                          </m:r>
                        </m:num>
                        <m:den>
                          <m:r>
                            <a:rPr lang="ru-RU">
                              <a:latin typeface="Cambria Math" panose="02040503050406030204" pitchFamily="18" charset="0"/>
                            </a:rPr>
                            <m:t>730 дней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ru-RU">
                              <a:latin typeface="Cambria Math" panose="02040503050406030204" pitchFamily="18" charset="0"/>
                            </a:rPr>
                            <m:t>× </m:t>
                          </m:r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число дней больничного </m:t>
                          </m:r>
                        </m:den>
                      </m:f>
                    </m:oMath>
                  </m:oMathPara>
                </a14:m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64" name="Google Shape;1064;p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1570100" y="2488717"/>
                <a:ext cx="4456200" cy="573900"/>
              </a:xfrm>
              <a:prstGeom prst="rect">
                <a:avLst/>
              </a:prstGeom>
              <a:blipFill>
                <a:blip r:embed="rId3"/>
                <a:stretch>
                  <a:fillRect b="-4255"/>
                </a:stretch>
              </a:blipFill>
              <a:ln w="19050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65" name="Google Shape;1065;p29"/>
          <p:cNvSpPr/>
          <p:nvPr/>
        </p:nvSpPr>
        <p:spPr>
          <a:xfrm flipH="1">
            <a:off x="6165668" y="2483681"/>
            <a:ext cx="1480929" cy="583985"/>
          </a:xfrm>
          <a:custGeom>
            <a:avLst/>
            <a:gdLst/>
            <a:ahLst/>
            <a:cxnLst/>
            <a:rect l="l" t="t" r="r" b="b"/>
            <a:pathLst>
              <a:path w="27302" h="7849" extrusionOk="0">
                <a:moveTo>
                  <a:pt x="0" y="0"/>
                </a:moveTo>
                <a:lnTo>
                  <a:pt x="0" y="7849"/>
                </a:lnTo>
                <a:lnTo>
                  <a:pt x="26450" y="7849"/>
                </a:lnTo>
                <a:cubicBezTo>
                  <a:pt x="26906" y="7849"/>
                  <a:pt x="27302" y="7453"/>
                  <a:pt x="27302" y="6997"/>
                </a:cubicBezTo>
                <a:lnTo>
                  <a:pt x="27302" y="852"/>
                </a:lnTo>
                <a:cubicBezTo>
                  <a:pt x="27302" y="396"/>
                  <a:pt x="26906" y="0"/>
                  <a:pt x="26450" y="0"/>
                </a:cubicBezTo>
                <a:close/>
              </a:path>
            </a:pathLst>
          </a:custGeom>
          <a:solidFill>
            <a:schemeClr val="lt2"/>
          </a:solidFill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Исходя из МРОТ</a:t>
            </a:r>
            <a:endParaRPr sz="1600"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sp>
        <p:nvSpPr>
          <p:cNvPr id="1066" name="Google Shape;1066;p29"/>
          <p:cNvSpPr/>
          <p:nvPr/>
        </p:nvSpPr>
        <p:spPr>
          <a:xfrm>
            <a:off x="3190371" y="1566658"/>
            <a:ext cx="4456200" cy="573900"/>
          </a:xfrm>
          <a:prstGeom prst="rect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endParaRPr lang="ru-RU" sz="800" dirty="0"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67" name="Google Shape;1067;p29"/>
          <p:cNvSpPr/>
          <p:nvPr/>
        </p:nvSpPr>
        <p:spPr>
          <a:xfrm>
            <a:off x="1570074" y="1561623"/>
            <a:ext cx="1480929" cy="583985"/>
          </a:xfrm>
          <a:custGeom>
            <a:avLst/>
            <a:gdLst/>
            <a:ahLst/>
            <a:cxnLst/>
            <a:rect l="l" t="t" r="r" b="b"/>
            <a:pathLst>
              <a:path w="27302" h="7849" extrusionOk="0">
                <a:moveTo>
                  <a:pt x="0" y="0"/>
                </a:moveTo>
                <a:lnTo>
                  <a:pt x="0" y="7849"/>
                </a:lnTo>
                <a:lnTo>
                  <a:pt x="26450" y="7849"/>
                </a:lnTo>
                <a:cubicBezTo>
                  <a:pt x="26906" y="7849"/>
                  <a:pt x="27302" y="7453"/>
                  <a:pt x="27302" y="6997"/>
                </a:cubicBezTo>
                <a:lnTo>
                  <a:pt x="27302" y="852"/>
                </a:lnTo>
                <a:cubicBezTo>
                  <a:pt x="27302" y="396"/>
                  <a:pt x="26906" y="0"/>
                  <a:pt x="26450" y="0"/>
                </a:cubicBezTo>
                <a:close/>
              </a:path>
            </a:pathLst>
          </a:custGeom>
          <a:solidFill>
            <a:schemeClr val="dk2"/>
          </a:solidFill>
          <a:ln w="19050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Исходя из зарплаты</a:t>
            </a:r>
            <a:endParaRPr sz="1600" dirty="0">
              <a:solidFill>
                <a:srgbClr val="FFFFFF"/>
              </a:solidFill>
              <a:latin typeface="Fira Sans Extra Condensed Medium"/>
              <a:ea typeface="Fira Sans Extra Condensed Medium"/>
              <a:cs typeface="Fira Sans Extra Condensed Medium"/>
              <a:sym typeface="Fira Sans Extra Condensed Medium"/>
            </a:endParaRPr>
          </a:p>
        </p:txBody>
      </p:sp>
      <p:grpSp>
        <p:nvGrpSpPr>
          <p:cNvPr id="1070" name="Google Shape;1070;p29"/>
          <p:cNvGrpSpPr/>
          <p:nvPr/>
        </p:nvGrpSpPr>
        <p:grpSpPr>
          <a:xfrm flipH="1">
            <a:off x="636185" y="1351043"/>
            <a:ext cx="688102" cy="818773"/>
            <a:chOff x="694050" y="2380275"/>
            <a:chExt cx="1204450" cy="1433175"/>
          </a:xfrm>
        </p:grpSpPr>
        <p:sp>
          <p:nvSpPr>
            <p:cNvPr id="1071" name="Google Shape;1071;p29"/>
            <p:cNvSpPr/>
            <p:nvPr/>
          </p:nvSpPr>
          <p:spPr>
            <a:xfrm>
              <a:off x="930375" y="2878000"/>
              <a:ext cx="776625" cy="902775"/>
            </a:xfrm>
            <a:custGeom>
              <a:avLst/>
              <a:gdLst/>
              <a:ahLst/>
              <a:cxnLst/>
              <a:rect l="l" t="t" r="r" b="b"/>
              <a:pathLst>
                <a:path w="31065" h="36111" extrusionOk="0">
                  <a:moveTo>
                    <a:pt x="9089" y="9332"/>
                  </a:moveTo>
                  <a:cubicBezTo>
                    <a:pt x="9089" y="9332"/>
                    <a:pt x="2888" y="12979"/>
                    <a:pt x="1459" y="20244"/>
                  </a:cubicBezTo>
                  <a:cubicBezTo>
                    <a:pt x="0" y="27508"/>
                    <a:pt x="11703" y="36110"/>
                    <a:pt x="15897" y="35411"/>
                  </a:cubicBezTo>
                  <a:cubicBezTo>
                    <a:pt x="17904" y="35046"/>
                    <a:pt x="21764" y="32098"/>
                    <a:pt x="24986" y="28298"/>
                  </a:cubicBezTo>
                  <a:cubicBezTo>
                    <a:pt x="28025" y="24681"/>
                    <a:pt x="31065" y="17143"/>
                    <a:pt x="26809" y="11794"/>
                  </a:cubicBezTo>
                  <a:cubicBezTo>
                    <a:pt x="17417" y="0"/>
                    <a:pt x="9089" y="9332"/>
                    <a:pt x="9089" y="9332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29"/>
            <p:cNvSpPr/>
            <p:nvPr/>
          </p:nvSpPr>
          <p:spPr>
            <a:xfrm>
              <a:off x="929625" y="3290600"/>
              <a:ext cx="636800" cy="490175"/>
            </a:xfrm>
            <a:custGeom>
              <a:avLst/>
              <a:gdLst/>
              <a:ahLst/>
              <a:cxnLst/>
              <a:rect l="l" t="t" r="r" b="b"/>
              <a:pathLst>
                <a:path w="25472" h="19607" extrusionOk="0">
                  <a:moveTo>
                    <a:pt x="2705" y="1"/>
                  </a:moveTo>
                  <a:cubicBezTo>
                    <a:pt x="4073" y="1"/>
                    <a:pt x="18177" y="275"/>
                    <a:pt x="25381" y="12433"/>
                  </a:cubicBezTo>
                  <a:cubicBezTo>
                    <a:pt x="25411" y="12463"/>
                    <a:pt x="25411" y="12494"/>
                    <a:pt x="25472" y="12554"/>
                  </a:cubicBezTo>
                  <a:cubicBezTo>
                    <a:pt x="22280" y="16263"/>
                    <a:pt x="17903" y="18542"/>
                    <a:pt x="15897" y="18907"/>
                  </a:cubicBezTo>
                  <a:cubicBezTo>
                    <a:pt x="11702" y="19606"/>
                    <a:pt x="0" y="10974"/>
                    <a:pt x="1459" y="3740"/>
                  </a:cubicBezTo>
                  <a:cubicBezTo>
                    <a:pt x="1763" y="2372"/>
                    <a:pt x="2158" y="1126"/>
                    <a:pt x="270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29"/>
            <p:cNvSpPr/>
            <p:nvPr/>
          </p:nvSpPr>
          <p:spPr>
            <a:xfrm>
              <a:off x="959250" y="3254900"/>
              <a:ext cx="53975" cy="126175"/>
            </a:xfrm>
            <a:custGeom>
              <a:avLst/>
              <a:gdLst/>
              <a:ahLst/>
              <a:cxnLst/>
              <a:rect l="l" t="t" r="r" b="b"/>
              <a:pathLst>
                <a:path w="2159" h="5047" extrusionOk="0">
                  <a:moveTo>
                    <a:pt x="244" y="4924"/>
                  </a:moveTo>
                  <a:cubicBezTo>
                    <a:pt x="244" y="4924"/>
                    <a:pt x="365" y="4681"/>
                    <a:pt x="548" y="4225"/>
                  </a:cubicBezTo>
                  <a:cubicBezTo>
                    <a:pt x="639" y="4013"/>
                    <a:pt x="760" y="3800"/>
                    <a:pt x="852" y="3526"/>
                  </a:cubicBezTo>
                  <a:cubicBezTo>
                    <a:pt x="973" y="3314"/>
                    <a:pt x="1064" y="3040"/>
                    <a:pt x="1156" y="2736"/>
                  </a:cubicBezTo>
                  <a:cubicBezTo>
                    <a:pt x="1308" y="2341"/>
                    <a:pt x="1460" y="1976"/>
                    <a:pt x="1611" y="1520"/>
                  </a:cubicBezTo>
                  <a:cubicBezTo>
                    <a:pt x="1763" y="1095"/>
                    <a:pt x="1915" y="639"/>
                    <a:pt x="2128" y="152"/>
                  </a:cubicBezTo>
                  <a:cubicBezTo>
                    <a:pt x="2159" y="92"/>
                    <a:pt x="2128" y="31"/>
                    <a:pt x="2067" y="31"/>
                  </a:cubicBezTo>
                  <a:cubicBezTo>
                    <a:pt x="2037" y="0"/>
                    <a:pt x="1976" y="31"/>
                    <a:pt x="1976" y="61"/>
                  </a:cubicBezTo>
                  <a:cubicBezTo>
                    <a:pt x="1703" y="365"/>
                    <a:pt x="1490" y="639"/>
                    <a:pt x="1277" y="943"/>
                  </a:cubicBezTo>
                  <a:cubicBezTo>
                    <a:pt x="1216" y="1095"/>
                    <a:pt x="1095" y="1216"/>
                    <a:pt x="1004" y="1368"/>
                  </a:cubicBezTo>
                  <a:cubicBezTo>
                    <a:pt x="730" y="1885"/>
                    <a:pt x="487" y="2341"/>
                    <a:pt x="335" y="2797"/>
                  </a:cubicBezTo>
                  <a:cubicBezTo>
                    <a:pt x="244" y="2949"/>
                    <a:pt x="213" y="3162"/>
                    <a:pt x="183" y="3314"/>
                  </a:cubicBezTo>
                  <a:cubicBezTo>
                    <a:pt x="153" y="3405"/>
                    <a:pt x="153" y="3526"/>
                    <a:pt x="92" y="3648"/>
                  </a:cubicBezTo>
                  <a:cubicBezTo>
                    <a:pt x="61" y="3921"/>
                    <a:pt x="31" y="4104"/>
                    <a:pt x="31" y="4286"/>
                  </a:cubicBezTo>
                  <a:cubicBezTo>
                    <a:pt x="1" y="4712"/>
                    <a:pt x="31" y="4924"/>
                    <a:pt x="31" y="4924"/>
                  </a:cubicBezTo>
                  <a:cubicBezTo>
                    <a:pt x="31" y="4985"/>
                    <a:pt x="61" y="5046"/>
                    <a:pt x="92" y="5046"/>
                  </a:cubicBezTo>
                  <a:cubicBezTo>
                    <a:pt x="153" y="5046"/>
                    <a:pt x="213" y="4985"/>
                    <a:pt x="244" y="492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4" name="Google Shape;1074;p29"/>
            <p:cNvSpPr/>
            <p:nvPr/>
          </p:nvSpPr>
          <p:spPr>
            <a:xfrm>
              <a:off x="936450" y="3105200"/>
              <a:ext cx="258400" cy="200625"/>
            </a:xfrm>
            <a:custGeom>
              <a:avLst/>
              <a:gdLst/>
              <a:ahLst/>
              <a:cxnLst/>
              <a:rect l="l" t="t" r="r" b="b"/>
              <a:pathLst>
                <a:path w="10336" h="8025" extrusionOk="0">
                  <a:moveTo>
                    <a:pt x="5381" y="365"/>
                  </a:moveTo>
                  <a:cubicBezTo>
                    <a:pt x="2554" y="882"/>
                    <a:pt x="821" y="2037"/>
                    <a:pt x="426" y="4073"/>
                  </a:cubicBezTo>
                  <a:cubicBezTo>
                    <a:pt x="1" y="6140"/>
                    <a:pt x="1946" y="7964"/>
                    <a:pt x="5016" y="7995"/>
                  </a:cubicBezTo>
                  <a:cubicBezTo>
                    <a:pt x="8086" y="8025"/>
                    <a:pt x="10335" y="3587"/>
                    <a:pt x="7660" y="3222"/>
                  </a:cubicBezTo>
                  <a:cubicBezTo>
                    <a:pt x="6566" y="3070"/>
                    <a:pt x="5958" y="3222"/>
                    <a:pt x="5958" y="3222"/>
                  </a:cubicBezTo>
                  <a:cubicBezTo>
                    <a:pt x="5958" y="3222"/>
                    <a:pt x="8694" y="2645"/>
                    <a:pt x="8481" y="1490"/>
                  </a:cubicBezTo>
                  <a:cubicBezTo>
                    <a:pt x="8238" y="365"/>
                    <a:pt x="7448" y="0"/>
                    <a:pt x="5381" y="365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5" name="Google Shape;1075;p29"/>
            <p:cNvSpPr/>
            <p:nvPr/>
          </p:nvSpPr>
          <p:spPr>
            <a:xfrm>
              <a:off x="932650" y="3108250"/>
              <a:ext cx="156575" cy="185425"/>
            </a:xfrm>
            <a:custGeom>
              <a:avLst/>
              <a:gdLst/>
              <a:ahLst/>
              <a:cxnLst/>
              <a:rect l="l" t="t" r="r" b="b"/>
              <a:pathLst>
                <a:path w="6263" h="7417" extrusionOk="0">
                  <a:moveTo>
                    <a:pt x="6141" y="0"/>
                  </a:moveTo>
                  <a:cubicBezTo>
                    <a:pt x="5472" y="61"/>
                    <a:pt x="4590" y="213"/>
                    <a:pt x="3770" y="517"/>
                  </a:cubicBezTo>
                  <a:cubicBezTo>
                    <a:pt x="3405" y="608"/>
                    <a:pt x="3101" y="760"/>
                    <a:pt x="2767" y="912"/>
                  </a:cubicBezTo>
                  <a:cubicBezTo>
                    <a:pt x="2250" y="1185"/>
                    <a:pt x="1703" y="1520"/>
                    <a:pt x="1277" y="1915"/>
                  </a:cubicBezTo>
                  <a:cubicBezTo>
                    <a:pt x="791" y="2371"/>
                    <a:pt x="426" y="2857"/>
                    <a:pt x="213" y="3435"/>
                  </a:cubicBezTo>
                  <a:cubicBezTo>
                    <a:pt x="1" y="4073"/>
                    <a:pt x="1" y="4772"/>
                    <a:pt x="365" y="5441"/>
                  </a:cubicBezTo>
                  <a:cubicBezTo>
                    <a:pt x="730" y="6079"/>
                    <a:pt x="1368" y="6748"/>
                    <a:pt x="2432" y="7386"/>
                  </a:cubicBezTo>
                  <a:cubicBezTo>
                    <a:pt x="2463" y="7417"/>
                    <a:pt x="2554" y="7417"/>
                    <a:pt x="2554" y="7356"/>
                  </a:cubicBezTo>
                  <a:cubicBezTo>
                    <a:pt x="2584" y="7295"/>
                    <a:pt x="2584" y="7234"/>
                    <a:pt x="2493" y="7234"/>
                  </a:cubicBezTo>
                  <a:cubicBezTo>
                    <a:pt x="1824" y="6657"/>
                    <a:pt x="1338" y="6079"/>
                    <a:pt x="1065" y="5593"/>
                  </a:cubicBezTo>
                  <a:cubicBezTo>
                    <a:pt x="669" y="4924"/>
                    <a:pt x="639" y="4255"/>
                    <a:pt x="882" y="3708"/>
                  </a:cubicBezTo>
                  <a:cubicBezTo>
                    <a:pt x="1065" y="3252"/>
                    <a:pt x="1399" y="2857"/>
                    <a:pt x="1794" y="2492"/>
                  </a:cubicBezTo>
                  <a:cubicBezTo>
                    <a:pt x="2159" y="2128"/>
                    <a:pt x="2615" y="1824"/>
                    <a:pt x="3101" y="1581"/>
                  </a:cubicBezTo>
                  <a:cubicBezTo>
                    <a:pt x="3618" y="1307"/>
                    <a:pt x="4104" y="1033"/>
                    <a:pt x="4590" y="821"/>
                  </a:cubicBezTo>
                  <a:cubicBezTo>
                    <a:pt x="5168" y="547"/>
                    <a:pt x="5685" y="365"/>
                    <a:pt x="6141" y="243"/>
                  </a:cubicBezTo>
                  <a:cubicBezTo>
                    <a:pt x="6201" y="243"/>
                    <a:pt x="6232" y="213"/>
                    <a:pt x="6232" y="122"/>
                  </a:cubicBezTo>
                  <a:cubicBezTo>
                    <a:pt x="6262" y="61"/>
                    <a:pt x="6232" y="0"/>
                    <a:pt x="6141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6" name="Google Shape;1076;p29"/>
            <p:cNvSpPr/>
            <p:nvPr/>
          </p:nvSpPr>
          <p:spPr>
            <a:xfrm>
              <a:off x="1229000" y="3222225"/>
              <a:ext cx="462800" cy="357175"/>
            </a:xfrm>
            <a:custGeom>
              <a:avLst/>
              <a:gdLst/>
              <a:ahLst/>
              <a:cxnLst/>
              <a:rect l="l" t="t" r="r" b="b"/>
              <a:pathLst>
                <a:path w="18512" h="14287" extrusionOk="0">
                  <a:moveTo>
                    <a:pt x="15533" y="639"/>
                  </a:moveTo>
                  <a:cubicBezTo>
                    <a:pt x="17327" y="912"/>
                    <a:pt x="18512" y="7690"/>
                    <a:pt x="15898" y="10973"/>
                  </a:cubicBezTo>
                  <a:cubicBezTo>
                    <a:pt x="13314" y="14286"/>
                    <a:pt x="4256" y="10578"/>
                    <a:pt x="2129" y="7538"/>
                  </a:cubicBezTo>
                  <a:cubicBezTo>
                    <a:pt x="1" y="4529"/>
                    <a:pt x="3375" y="3314"/>
                    <a:pt x="5381" y="3314"/>
                  </a:cubicBezTo>
                  <a:cubicBezTo>
                    <a:pt x="6414" y="3314"/>
                    <a:pt x="7965" y="5350"/>
                    <a:pt x="8086" y="5593"/>
                  </a:cubicBezTo>
                  <a:cubicBezTo>
                    <a:pt x="8086" y="5593"/>
                    <a:pt x="9454" y="5320"/>
                    <a:pt x="10579" y="5411"/>
                  </a:cubicBezTo>
                  <a:cubicBezTo>
                    <a:pt x="10548" y="5441"/>
                    <a:pt x="10822" y="0"/>
                    <a:pt x="15533" y="639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7" name="Google Shape;1077;p29"/>
            <p:cNvSpPr/>
            <p:nvPr/>
          </p:nvSpPr>
          <p:spPr>
            <a:xfrm>
              <a:off x="1251050" y="3283775"/>
              <a:ext cx="374650" cy="250775"/>
            </a:xfrm>
            <a:custGeom>
              <a:avLst/>
              <a:gdLst/>
              <a:ahLst/>
              <a:cxnLst/>
              <a:rect l="l" t="t" r="r" b="b"/>
              <a:pathLst>
                <a:path w="14986" h="10031" extrusionOk="0">
                  <a:moveTo>
                    <a:pt x="9423" y="2675"/>
                  </a:moveTo>
                  <a:cubicBezTo>
                    <a:pt x="9454" y="2402"/>
                    <a:pt x="9575" y="1946"/>
                    <a:pt x="9757" y="1429"/>
                  </a:cubicBezTo>
                  <a:cubicBezTo>
                    <a:pt x="9909" y="973"/>
                    <a:pt x="10183" y="517"/>
                    <a:pt x="10487" y="61"/>
                  </a:cubicBezTo>
                  <a:cubicBezTo>
                    <a:pt x="10487" y="0"/>
                    <a:pt x="10517" y="0"/>
                    <a:pt x="10548" y="61"/>
                  </a:cubicBezTo>
                  <a:cubicBezTo>
                    <a:pt x="10578" y="61"/>
                    <a:pt x="10578" y="92"/>
                    <a:pt x="10548" y="122"/>
                  </a:cubicBezTo>
                  <a:cubicBezTo>
                    <a:pt x="10335" y="608"/>
                    <a:pt x="10213" y="1125"/>
                    <a:pt x="10092" y="1520"/>
                  </a:cubicBezTo>
                  <a:cubicBezTo>
                    <a:pt x="9940" y="2371"/>
                    <a:pt x="9940" y="2979"/>
                    <a:pt x="9940" y="2979"/>
                  </a:cubicBezTo>
                  <a:cubicBezTo>
                    <a:pt x="9940" y="3040"/>
                    <a:pt x="9909" y="3131"/>
                    <a:pt x="9818" y="3162"/>
                  </a:cubicBezTo>
                  <a:cubicBezTo>
                    <a:pt x="9757" y="3192"/>
                    <a:pt x="9666" y="3253"/>
                    <a:pt x="9606" y="3253"/>
                  </a:cubicBezTo>
                  <a:cubicBezTo>
                    <a:pt x="9210" y="3253"/>
                    <a:pt x="8754" y="3253"/>
                    <a:pt x="8390" y="3283"/>
                  </a:cubicBezTo>
                  <a:cubicBezTo>
                    <a:pt x="7691" y="3344"/>
                    <a:pt x="7174" y="3466"/>
                    <a:pt x="7174" y="3466"/>
                  </a:cubicBezTo>
                  <a:cubicBezTo>
                    <a:pt x="7022" y="3496"/>
                    <a:pt x="6870" y="3405"/>
                    <a:pt x="6779" y="3253"/>
                  </a:cubicBezTo>
                  <a:cubicBezTo>
                    <a:pt x="6779" y="3192"/>
                    <a:pt x="6718" y="3101"/>
                    <a:pt x="6596" y="2979"/>
                  </a:cubicBezTo>
                  <a:cubicBezTo>
                    <a:pt x="6323" y="2645"/>
                    <a:pt x="5928" y="2128"/>
                    <a:pt x="5472" y="1763"/>
                  </a:cubicBezTo>
                  <a:cubicBezTo>
                    <a:pt x="5107" y="1459"/>
                    <a:pt x="4742" y="1186"/>
                    <a:pt x="4408" y="1186"/>
                  </a:cubicBezTo>
                  <a:cubicBezTo>
                    <a:pt x="3709" y="1186"/>
                    <a:pt x="2797" y="1338"/>
                    <a:pt x="2067" y="1672"/>
                  </a:cubicBezTo>
                  <a:cubicBezTo>
                    <a:pt x="1581" y="1915"/>
                    <a:pt x="1216" y="2219"/>
                    <a:pt x="973" y="2584"/>
                  </a:cubicBezTo>
                  <a:cubicBezTo>
                    <a:pt x="669" y="3162"/>
                    <a:pt x="760" y="3891"/>
                    <a:pt x="1429" y="4833"/>
                  </a:cubicBezTo>
                  <a:cubicBezTo>
                    <a:pt x="2189" y="5897"/>
                    <a:pt x="3861" y="7083"/>
                    <a:pt x="5776" y="7994"/>
                  </a:cubicBezTo>
                  <a:cubicBezTo>
                    <a:pt x="6870" y="8511"/>
                    <a:pt x="8055" y="8937"/>
                    <a:pt x="9180" y="9241"/>
                  </a:cubicBezTo>
                  <a:cubicBezTo>
                    <a:pt x="10031" y="9423"/>
                    <a:pt x="10821" y="9575"/>
                    <a:pt x="11581" y="9636"/>
                  </a:cubicBezTo>
                  <a:cubicBezTo>
                    <a:pt x="12979" y="9666"/>
                    <a:pt x="14165" y="9362"/>
                    <a:pt x="14894" y="8481"/>
                  </a:cubicBezTo>
                  <a:cubicBezTo>
                    <a:pt x="14894" y="8450"/>
                    <a:pt x="14925" y="8450"/>
                    <a:pt x="14955" y="8481"/>
                  </a:cubicBezTo>
                  <a:cubicBezTo>
                    <a:pt x="14986" y="8481"/>
                    <a:pt x="14986" y="8511"/>
                    <a:pt x="14955" y="8572"/>
                  </a:cubicBezTo>
                  <a:cubicBezTo>
                    <a:pt x="14256" y="9514"/>
                    <a:pt x="13010" y="9970"/>
                    <a:pt x="11581" y="10001"/>
                  </a:cubicBezTo>
                  <a:cubicBezTo>
                    <a:pt x="10791" y="10031"/>
                    <a:pt x="9940" y="9940"/>
                    <a:pt x="9058" y="9788"/>
                  </a:cubicBezTo>
                  <a:cubicBezTo>
                    <a:pt x="7843" y="9545"/>
                    <a:pt x="6627" y="9119"/>
                    <a:pt x="5502" y="8602"/>
                  </a:cubicBezTo>
                  <a:cubicBezTo>
                    <a:pt x="3435" y="7691"/>
                    <a:pt x="1703" y="6444"/>
                    <a:pt x="852" y="5289"/>
                  </a:cubicBezTo>
                  <a:cubicBezTo>
                    <a:pt x="0" y="4043"/>
                    <a:pt x="0" y="3040"/>
                    <a:pt x="365" y="2341"/>
                  </a:cubicBezTo>
                  <a:cubicBezTo>
                    <a:pt x="669" y="1794"/>
                    <a:pt x="1156" y="1429"/>
                    <a:pt x="1763" y="1125"/>
                  </a:cubicBezTo>
                  <a:cubicBezTo>
                    <a:pt x="2584" y="730"/>
                    <a:pt x="3557" y="548"/>
                    <a:pt x="4347" y="548"/>
                  </a:cubicBezTo>
                  <a:cubicBezTo>
                    <a:pt x="4803" y="548"/>
                    <a:pt x="5350" y="852"/>
                    <a:pt x="5836" y="1277"/>
                  </a:cubicBezTo>
                  <a:cubicBezTo>
                    <a:pt x="6414" y="1763"/>
                    <a:pt x="6931" y="2432"/>
                    <a:pt x="7204" y="2827"/>
                  </a:cubicBezTo>
                  <a:cubicBezTo>
                    <a:pt x="7478" y="2797"/>
                    <a:pt x="7964" y="2706"/>
                    <a:pt x="8511" y="267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8" name="Google Shape;1078;p29"/>
            <p:cNvSpPr/>
            <p:nvPr/>
          </p:nvSpPr>
          <p:spPr>
            <a:xfrm>
              <a:off x="981275" y="3182700"/>
              <a:ext cx="191525" cy="133775"/>
            </a:xfrm>
            <a:custGeom>
              <a:avLst/>
              <a:gdLst/>
              <a:ahLst/>
              <a:cxnLst/>
              <a:rect l="l" t="t" r="r" b="b"/>
              <a:pathLst>
                <a:path w="7661" h="5351" extrusionOk="0">
                  <a:moveTo>
                    <a:pt x="882" y="4135"/>
                  </a:moveTo>
                  <a:cubicBezTo>
                    <a:pt x="974" y="4165"/>
                    <a:pt x="1126" y="4195"/>
                    <a:pt x="1278" y="4256"/>
                  </a:cubicBezTo>
                  <a:cubicBezTo>
                    <a:pt x="1490" y="4317"/>
                    <a:pt x="1764" y="4408"/>
                    <a:pt x="2159" y="4469"/>
                  </a:cubicBezTo>
                  <a:cubicBezTo>
                    <a:pt x="2797" y="4621"/>
                    <a:pt x="3831" y="4469"/>
                    <a:pt x="4773" y="3983"/>
                  </a:cubicBezTo>
                  <a:cubicBezTo>
                    <a:pt x="5533" y="3557"/>
                    <a:pt x="6263" y="2949"/>
                    <a:pt x="6688" y="2037"/>
                  </a:cubicBezTo>
                  <a:cubicBezTo>
                    <a:pt x="6992" y="1429"/>
                    <a:pt x="6870" y="1065"/>
                    <a:pt x="6566" y="791"/>
                  </a:cubicBezTo>
                  <a:cubicBezTo>
                    <a:pt x="6263" y="548"/>
                    <a:pt x="5837" y="396"/>
                    <a:pt x="5472" y="335"/>
                  </a:cubicBezTo>
                  <a:cubicBezTo>
                    <a:pt x="4804" y="183"/>
                    <a:pt x="4196" y="183"/>
                    <a:pt x="4196" y="183"/>
                  </a:cubicBezTo>
                  <a:cubicBezTo>
                    <a:pt x="4165" y="183"/>
                    <a:pt x="4165" y="183"/>
                    <a:pt x="4165" y="153"/>
                  </a:cubicBezTo>
                  <a:cubicBezTo>
                    <a:pt x="4165" y="92"/>
                    <a:pt x="4196" y="92"/>
                    <a:pt x="4196" y="92"/>
                  </a:cubicBezTo>
                  <a:cubicBezTo>
                    <a:pt x="4196" y="92"/>
                    <a:pt x="5016" y="1"/>
                    <a:pt x="5807" y="92"/>
                  </a:cubicBezTo>
                  <a:cubicBezTo>
                    <a:pt x="6171" y="153"/>
                    <a:pt x="6566" y="244"/>
                    <a:pt x="6870" y="457"/>
                  </a:cubicBezTo>
                  <a:cubicBezTo>
                    <a:pt x="7387" y="791"/>
                    <a:pt x="7661" y="1369"/>
                    <a:pt x="7235" y="2311"/>
                  </a:cubicBezTo>
                  <a:cubicBezTo>
                    <a:pt x="6749" y="3375"/>
                    <a:pt x="5959" y="4104"/>
                    <a:pt x="5107" y="4591"/>
                  </a:cubicBezTo>
                  <a:cubicBezTo>
                    <a:pt x="3983" y="5198"/>
                    <a:pt x="2767" y="5350"/>
                    <a:pt x="2038" y="5168"/>
                  </a:cubicBezTo>
                  <a:cubicBezTo>
                    <a:pt x="1673" y="5077"/>
                    <a:pt x="1369" y="4955"/>
                    <a:pt x="1126" y="4895"/>
                  </a:cubicBezTo>
                  <a:cubicBezTo>
                    <a:pt x="700" y="4773"/>
                    <a:pt x="518" y="4651"/>
                    <a:pt x="518" y="4651"/>
                  </a:cubicBezTo>
                  <a:cubicBezTo>
                    <a:pt x="457" y="4621"/>
                    <a:pt x="366" y="4560"/>
                    <a:pt x="335" y="4469"/>
                  </a:cubicBezTo>
                  <a:cubicBezTo>
                    <a:pt x="335" y="4469"/>
                    <a:pt x="1" y="3405"/>
                    <a:pt x="1004" y="2372"/>
                  </a:cubicBezTo>
                  <a:cubicBezTo>
                    <a:pt x="1095" y="2280"/>
                    <a:pt x="1217" y="2189"/>
                    <a:pt x="1308" y="2129"/>
                  </a:cubicBezTo>
                  <a:lnTo>
                    <a:pt x="1673" y="1885"/>
                  </a:lnTo>
                  <a:cubicBezTo>
                    <a:pt x="1825" y="1825"/>
                    <a:pt x="1977" y="1733"/>
                    <a:pt x="2129" y="1703"/>
                  </a:cubicBezTo>
                  <a:cubicBezTo>
                    <a:pt x="2341" y="1612"/>
                    <a:pt x="2585" y="1581"/>
                    <a:pt x="2797" y="1521"/>
                  </a:cubicBezTo>
                  <a:cubicBezTo>
                    <a:pt x="2828" y="1521"/>
                    <a:pt x="2828" y="1521"/>
                    <a:pt x="2889" y="1551"/>
                  </a:cubicBezTo>
                  <a:cubicBezTo>
                    <a:pt x="2889" y="1581"/>
                    <a:pt x="2889" y="1581"/>
                    <a:pt x="2828" y="1612"/>
                  </a:cubicBezTo>
                  <a:cubicBezTo>
                    <a:pt x="2615" y="1764"/>
                    <a:pt x="2463" y="1885"/>
                    <a:pt x="2281" y="2037"/>
                  </a:cubicBezTo>
                  <a:cubicBezTo>
                    <a:pt x="2068" y="2189"/>
                    <a:pt x="1916" y="2341"/>
                    <a:pt x="1764" y="2493"/>
                  </a:cubicBezTo>
                  <a:lnTo>
                    <a:pt x="1551" y="2736"/>
                  </a:lnTo>
                  <a:cubicBezTo>
                    <a:pt x="1430" y="2828"/>
                    <a:pt x="1308" y="2980"/>
                    <a:pt x="1247" y="3101"/>
                  </a:cubicBezTo>
                  <a:cubicBezTo>
                    <a:pt x="882" y="3527"/>
                    <a:pt x="882" y="3922"/>
                    <a:pt x="882" y="413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9" name="Google Shape;1079;p29"/>
            <p:cNvSpPr/>
            <p:nvPr/>
          </p:nvSpPr>
          <p:spPr>
            <a:xfrm>
              <a:off x="1286000" y="3317200"/>
              <a:ext cx="46375" cy="21300"/>
            </a:xfrm>
            <a:custGeom>
              <a:avLst/>
              <a:gdLst/>
              <a:ahLst/>
              <a:cxnLst/>
              <a:rect l="l" t="t" r="r" b="b"/>
              <a:pathLst>
                <a:path w="1855" h="852" extrusionOk="0">
                  <a:moveTo>
                    <a:pt x="61" y="305"/>
                  </a:moveTo>
                  <a:cubicBezTo>
                    <a:pt x="61" y="305"/>
                    <a:pt x="153" y="396"/>
                    <a:pt x="426" y="548"/>
                  </a:cubicBezTo>
                  <a:cubicBezTo>
                    <a:pt x="457" y="578"/>
                    <a:pt x="487" y="609"/>
                    <a:pt x="578" y="609"/>
                  </a:cubicBezTo>
                  <a:cubicBezTo>
                    <a:pt x="609" y="670"/>
                    <a:pt x="669" y="670"/>
                    <a:pt x="761" y="670"/>
                  </a:cubicBezTo>
                  <a:cubicBezTo>
                    <a:pt x="821" y="700"/>
                    <a:pt x="943" y="700"/>
                    <a:pt x="1034" y="730"/>
                  </a:cubicBezTo>
                  <a:cubicBezTo>
                    <a:pt x="1095" y="730"/>
                    <a:pt x="1186" y="730"/>
                    <a:pt x="1247" y="761"/>
                  </a:cubicBezTo>
                  <a:cubicBezTo>
                    <a:pt x="1429" y="822"/>
                    <a:pt x="1581" y="822"/>
                    <a:pt x="1794" y="852"/>
                  </a:cubicBezTo>
                  <a:lnTo>
                    <a:pt x="1855" y="852"/>
                  </a:lnTo>
                  <a:lnTo>
                    <a:pt x="1855" y="761"/>
                  </a:lnTo>
                  <a:lnTo>
                    <a:pt x="1368" y="274"/>
                  </a:lnTo>
                  <a:cubicBezTo>
                    <a:pt x="1338" y="244"/>
                    <a:pt x="1247" y="214"/>
                    <a:pt x="1217" y="153"/>
                  </a:cubicBezTo>
                  <a:cubicBezTo>
                    <a:pt x="1125" y="122"/>
                    <a:pt x="1034" y="92"/>
                    <a:pt x="943" y="62"/>
                  </a:cubicBezTo>
                  <a:cubicBezTo>
                    <a:pt x="882" y="1"/>
                    <a:pt x="821" y="1"/>
                    <a:pt x="761" y="1"/>
                  </a:cubicBezTo>
                  <a:lnTo>
                    <a:pt x="639" y="1"/>
                  </a:lnTo>
                  <a:cubicBezTo>
                    <a:pt x="578" y="1"/>
                    <a:pt x="487" y="62"/>
                    <a:pt x="457" y="62"/>
                  </a:cubicBezTo>
                  <a:cubicBezTo>
                    <a:pt x="213" y="122"/>
                    <a:pt x="183" y="153"/>
                    <a:pt x="183" y="153"/>
                  </a:cubicBezTo>
                  <a:cubicBezTo>
                    <a:pt x="153" y="153"/>
                    <a:pt x="153" y="214"/>
                    <a:pt x="153" y="214"/>
                  </a:cubicBezTo>
                  <a:cubicBezTo>
                    <a:pt x="1" y="305"/>
                    <a:pt x="31" y="305"/>
                    <a:pt x="61" y="30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0" name="Google Shape;1080;p29"/>
            <p:cNvSpPr/>
            <p:nvPr/>
          </p:nvSpPr>
          <p:spPr>
            <a:xfrm>
              <a:off x="1274600" y="3328600"/>
              <a:ext cx="26625" cy="38025"/>
            </a:xfrm>
            <a:custGeom>
              <a:avLst/>
              <a:gdLst/>
              <a:ahLst/>
              <a:cxnLst/>
              <a:rect l="l" t="t" r="r" b="b"/>
              <a:pathLst>
                <a:path w="1065" h="1521" extrusionOk="0">
                  <a:moveTo>
                    <a:pt x="31" y="122"/>
                  </a:moveTo>
                  <a:cubicBezTo>
                    <a:pt x="31" y="122"/>
                    <a:pt x="31" y="244"/>
                    <a:pt x="122" y="548"/>
                  </a:cubicBezTo>
                  <a:cubicBezTo>
                    <a:pt x="122" y="578"/>
                    <a:pt x="122" y="609"/>
                    <a:pt x="153" y="669"/>
                  </a:cubicBezTo>
                  <a:cubicBezTo>
                    <a:pt x="183" y="700"/>
                    <a:pt x="183" y="730"/>
                    <a:pt x="214" y="761"/>
                  </a:cubicBezTo>
                  <a:cubicBezTo>
                    <a:pt x="274" y="852"/>
                    <a:pt x="305" y="882"/>
                    <a:pt x="365" y="973"/>
                  </a:cubicBezTo>
                  <a:lnTo>
                    <a:pt x="487" y="1065"/>
                  </a:lnTo>
                  <a:cubicBezTo>
                    <a:pt x="639" y="1217"/>
                    <a:pt x="791" y="1338"/>
                    <a:pt x="943" y="1490"/>
                  </a:cubicBezTo>
                  <a:cubicBezTo>
                    <a:pt x="943" y="1521"/>
                    <a:pt x="973" y="1521"/>
                    <a:pt x="1034" y="1521"/>
                  </a:cubicBezTo>
                  <a:cubicBezTo>
                    <a:pt x="1065" y="1521"/>
                    <a:pt x="1065" y="1490"/>
                    <a:pt x="1065" y="1460"/>
                  </a:cubicBezTo>
                  <a:cubicBezTo>
                    <a:pt x="1034" y="1186"/>
                    <a:pt x="1034" y="1004"/>
                    <a:pt x="943" y="821"/>
                  </a:cubicBezTo>
                  <a:cubicBezTo>
                    <a:pt x="943" y="730"/>
                    <a:pt x="913" y="700"/>
                    <a:pt x="882" y="669"/>
                  </a:cubicBezTo>
                  <a:lnTo>
                    <a:pt x="761" y="426"/>
                  </a:lnTo>
                  <a:cubicBezTo>
                    <a:pt x="730" y="396"/>
                    <a:pt x="669" y="305"/>
                    <a:pt x="639" y="274"/>
                  </a:cubicBezTo>
                  <a:cubicBezTo>
                    <a:pt x="609" y="244"/>
                    <a:pt x="578" y="244"/>
                    <a:pt x="517" y="214"/>
                  </a:cubicBezTo>
                  <a:cubicBezTo>
                    <a:pt x="457" y="153"/>
                    <a:pt x="426" y="122"/>
                    <a:pt x="365" y="122"/>
                  </a:cubicBezTo>
                  <a:cubicBezTo>
                    <a:pt x="183" y="62"/>
                    <a:pt x="122" y="62"/>
                    <a:pt x="122" y="62"/>
                  </a:cubicBezTo>
                  <a:cubicBezTo>
                    <a:pt x="62" y="1"/>
                    <a:pt x="62" y="1"/>
                    <a:pt x="31" y="62"/>
                  </a:cubicBezTo>
                  <a:cubicBezTo>
                    <a:pt x="1" y="62"/>
                    <a:pt x="1" y="92"/>
                    <a:pt x="31" y="12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1" name="Google Shape;1081;p29"/>
            <p:cNvSpPr/>
            <p:nvPr/>
          </p:nvSpPr>
          <p:spPr>
            <a:xfrm>
              <a:off x="1118075" y="3225250"/>
              <a:ext cx="31925" cy="26625"/>
            </a:xfrm>
            <a:custGeom>
              <a:avLst/>
              <a:gdLst/>
              <a:ahLst/>
              <a:cxnLst/>
              <a:rect l="l" t="t" r="r" b="b"/>
              <a:pathLst>
                <a:path w="1277" h="1065" extrusionOk="0">
                  <a:moveTo>
                    <a:pt x="1277" y="1004"/>
                  </a:moveTo>
                  <a:cubicBezTo>
                    <a:pt x="1277" y="1004"/>
                    <a:pt x="1277" y="913"/>
                    <a:pt x="1216" y="730"/>
                  </a:cubicBezTo>
                  <a:cubicBezTo>
                    <a:pt x="1155" y="700"/>
                    <a:pt x="1155" y="639"/>
                    <a:pt x="1125" y="578"/>
                  </a:cubicBezTo>
                  <a:cubicBezTo>
                    <a:pt x="1125" y="548"/>
                    <a:pt x="1094" y="487"/>
                    <a:pt x="1094" y="487"/>
                  </a:cubicBezTo>
                  <a:lnTo>
                    <a:pt x="973" y="396"/>
                  </a:lnTo>
                  <a:cubicBezTo>
                    <a:pt x="912" y="335"/>
                    <a:pt x="851" y="305"/>
                    <a:pt x="791" y="275"/>
                  </a:cubicBezTo>
                  <a:cubicBezTo>
                    <a:pt x="760" y="244"/>
                    <a:pt x="699" y="244"/>
                    <a:pt x="639" y="183"/>
                  </a:cubicBezTo>
                  <a:cubicBezTo>
                    <a:pt x="335" y="31"/>
                    <a:pt x="61" y="1"/>
                    <a:pt x="61" y="1"/>
                  </a:cubicBezTo>
                  <a:lnTo>
                    <a:pt x="0" y="1"/>
                  </a:lnTo>
                  <a:lnTo>
                    <a:pt x="0" y="92"/>
                  </a:lnTo>
                  <a:cubicBezTo>
                    <a:pt x="0" y="92"/>
                    <a:pt x="91" y="305"/>
                    <a:pt x="304" y="609"/>
                  </a:cubicBezTo>
                  <a:cubicBezTo>
                    <a:pt x="335" y="639"/>
                    <a:pt x="365" y="700"/>
                    <a:pt x="365" y="730"/>
                  </a:cubicBezTo>
                  <a:lnTo>
                    <a:pt x="517" y="882"/>
                  </a:lnTo>
                  <a:cubicBezTo>
                    <a:pt x="547" y="913"/>
                    <a:pt x="608" y="943"/>
                    <a:pt x="639" y="943"/>
                  </a:cubicBezTo>
                  <a:cubicBezTo>
                    <a:pt x="669" y="943"/>
                    <a:pt x="699" y="1004"/>
                    <a:pt x="760" y="1004"/>
                  </a:cubicBezTo>
                  <a:cubicBezTo>
                    <a:pt x="821" y="1004"/>
                    <a:pt x="851" y="1034"/>
                    <a:pt x="912" y="1034"/>
                  </a:cubicBezTo>
                  <a:cubicBezTo>
                    <a:pt x="1094" y="1065"/>
                    <a:pt x="1155" y="1065"/>
                    <a:pt x="1155" y="1065"/>
                  </a:cubicBezTo>
                  <a:lnTo>
                    <a:pt x="1246" y="1065"/>
                  </a:lnTo>
                  <a:cubicBezTo>
                    <a:pt x="1277" y="1065"/>
                    <a:pt x="1277" y="1034"/>
                    <a:pt x="1277" y="100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2" name="Google Shape;1082;p29"/>
            <p:cNvSpPr/>
            <p:nvPr/>
          </p:nvSpPr>
          <p:spPr>
            <a:xfrm>
              <a:off x="1083125" y="3262500"/>
              <a:ext cx="37250" cy="19775"/>
            </a:xfrm>
            <a:custGeom>
              <a:avLst/>
              <a:gdLst/>
              <a:ahLst/>
              <a:cxnLst/>
              <a:rect l="l" t="t" r="r" b="b"/>
              <a:pathLst>
                <a:path w="1490" h="791" extrusionOk="0">
                  <a:moveTo>
                    <a:pt x="1459" y="639"/>
                  </a:moveTo>
                  <a:cubicBezTo>
                    <a:pt x="1459" y="639"/>
                    <a:pt x="1429" y="578"/>
                    <a:pt x="1307" y="426"/>
                  </a:cubicBezTo>
                  <a:cubicBezTo>
                    <a:pt x="1277" y="365"/>
                    <a:pt x="1277" y="335"/>
                    <a:pt x="1185" y="304"/>
                  </a:cubicBezTo>
                  <a:lnTo>
                    <a:pt x="1125" y="213"/>
                  </a:lnTo>
                  <a:cubicBezTo>
                    <a:pt x="1094" y="183"/>
                    <a:pt x="1033" y="183"/>
                    <a:pt x="1003" y="152"/>
                  </a:cubicBezTo>
                  <a:cubicBezTo>
                    <a:pt x="942" y="122"/>
                    <a:pt x="881" y="122"/>
                    <a:pt x="821" y="61"/>
                  </a:cubicBezTo>
                  <a:cubicBezTo>
                    <a:pt x="790" y="61"/>
                    <a:pt x="730" y="31"/>
                    <a:pt x="669" y="31"/>
                  </a:cubicBezTo>
                  <a:cubicBezTo>
                    <a:pt x="304" y="0"/>
                    <a:pt x="91" y="31"/>
                    <a:pt x="91" y="31"/>
                  </a:cubicBezTo>
                  <a:cubicBezTo>
                    <a:pt x="61" y="31"/>
                    <a:pt x="61" y="31"/>
                    <a:pt x="0" y="61"/>
                  </a:cubicBezTo>
                  <a:cubicBezTo>
                    <a:pt x="0" y="122"/>
                    <a:pt x="0" y="122"/>
                    <a:pt x="61" y="152"/>
                  </a:cubicBezTo>
                  <a:cubicBezTo>
                    <a:pt x="61" y="152"/>
                    <a:pt x="213" y="335"/>
                    <a:pt x="426" y="578"/>
                  </a:cubicBezTo>
                  <a:cubicBezTo>
                    <a:pt x="456" y="608"/>
                    <a:pt x="517" y="639"/>
                    <a:pt x="547" y="639"/>
                  </a:cubicBezTo>
                  <a:cubicBezTo>
                    <a:pt x="608" y="669"/>
                    <a:pt x="669" y="730"/>
                    <a:pt x="730" y="760"/>
                  </a:cubicBezTo>
                  <a:cubicBezTo>
                    <a:pt x="760" y="791"/>
                    <a:pt x="821" y="791"/>
                    <a:pt x="851" y="791"/>
                  </a:cubicBezTo>
                  <a:lnTo>
                    <a:pt x="973" y="791"/>
                  </a:lnTo>
                  <a:lnTo>
                    <a:pt x="1125" y="791"/>
                  </a:lnTo>
                  <a:cubicBezTo>
                    <a:pt x="1307" y="760"/>
                    <a:pt x="1368" y="760"/>
                    <a:pt x="1368" y="760"/>
                  </a:cubicBezTo>
                  <a:cubicBezTo>
                    <a:pt x="1429" y="760"/>
                    <a:pt x="1429" y="760"/>
                    <a:pt x="1459" y="730"/>
                  </a:cubicBezTo>
                  <a:cubicBezTo>
                    <a:pt x="1489" y="669"/>
                    <a:pt x="1489" y="639"/>
                    <a:pt x="1459" y="639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3" name="Google Shape;1083;p29"/>
            <p:cNvSpPr/>
            <p:nvPr/>
          </p:nvSpPr>
          <p:spPr>
            <a:xfrm>
              <a:off x="745725" y="3722225"/>
              <a:ext cx="31175" cy="37275"/>
            </a:xfrm>
            <a:custGeom>
              <a:avLst/>
              <a:gdLst/>
              <a:ahLst/>
              <a:cxnLst/>
              <a:rect l="l" t="t" r="r" b="b"/>
              <a:pathLst>
                <a:path w="1247" h="1491" extrusionOk="0">
                  <a:moveTo>
                    <a:pt x="1155" y="1338"/>
                  </a:moveTo>
                  <a:cubicBezTo>
                    <a:pt x="1155" y="1338"/>
                    <a:pt x="1003" y="1216"/>
                    <a:pt x="821" y="1065"/>
                  </a:cubicBezTo>
                  <a:lnTo>
                    <a:pt x="699" y="943"/>
                  </a:lnTo>
                  <a:cubicBezTo>
                    <a:pt x="669" y="913"/>
                    <a:pt x="639" y="821"/>
                    <a:pt x="608" y="791"/>
                  </a:cubicBezTo>
                  <a:cubicBezTo>
                    <a:pt x="608" y="761"/>
                    <a:pt x="547" y="761"/>
                    <a:pt x="547" y="730"/>
                  </a:cubicBezTo>
                  <a:cubicBezTo>
                    <a:pt x="547" y="669"/>
                    <a:pt x="517" y="669"/>
                    <a:pt x="517" y="639"/>
                  </a:cubicBezTo>
                  <a:cubicBezTo>
                    <a:pt x="456" y="487"/>
                    <a:pt x="365" y="335"/>
                    <a:pt x="395" y="61"/>
                  </a:cubicBezTo>
                  <a:cubicBezTo>
                    <a:pt x="395" y="31"/>
                    <a:pt x="395" y="31"/>
                    <a:pt x="365" y="1"/>
                  </a:cubicBezTo>
                  <a:cubicBezTo>
                    <a:pt x="335" y="1"/>
                    <a:pt x="335" y="1"/>
                    <a:pt x="304" y="31"/>
                  </a:cubicBezTo>
                  <a:cubicBezTo>
                    <a:pt x="92" y="213"/>
                    <a:pt x="31" y="365"/>
                    <a:pt x="0" y="578"/>
                  </a:cubicBezTo>
                  <a:lnTo>
                    <a:pt x="0" y="761"/>
                  </a:lnTo>
                  <a:cubicBezTo>
                    <a:pt x="0" y="821"/>
                    <a:pt x="0" y="882"/>
                    <a:pt x="31" y="943"/>
                  </a:cubicBezTo>
                  <a:cubicBezTo>
                    <a:pt x="61" y="1034"/>
                    <a:pt x="92" y="1065"/>
                    <a:pt x="152" y="1095"/>
                  </a:cubicBezTo>
                  <a:cubicBezTo>
                    <a:pt x="183" y="1186"/>
                    <a:pt x="243" y="1216"/>
                    <a:pt x="335" y="1247"/>
                  </a:cubicBezTo>
                  <a:cubicBezTo>
                    <a:pt x="395" y="1277"/>
                    <a:pt x="456" y="1338"/>
                    <a:pt x="517" y="1368"/>
                  </a:cubicBezTo>
                  <a:cubicBezTo>
                    <a:pt x="608" y="1399"/>
                    <a:pt x="669" y="1399"/>
                    <a:pt x="791" y="1429"/>
                  </a:cubicBezTo>
                  <a:cubicBezTo>
                    <a:pt x="1003" y="1490"/>
                    <a:pt x="1155" y="1429"/>
                    <a:pt x="1155" y="1429"/>
                  </a:cubicBezTo>
                  <a:cubicBezTo>
                    <a:pt x="1216" y="1429"/>
                    <a:pt x="1216" y="1429"/>
                    <a:pt x="1216" y="1399"/>
                  </a:cubicBezTo>
                  <a:cubicBezTo>
                    <a:pt x="1247" y="1368"/>
                    <a:pt x="1216" y="1338"/>
                    <a:pt x="1155" y="1338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4" name="Google Shape;1084;p29"/>
            <p:cNvSpPr/>
            <p:nvPr/>
          </p:nvSpPr>
          <p:spPr>
            <a:xfrm>
              <a:off x="694050" y="3335450"/>
              <a:ext cx="433925" cy="450625"/>
            </a:xfrm>
            <a:custGeom>
              <a:avLst/>
              <a:gdLst/>
              <a:ahLst/>
              <a:cxnLst/>
              <a:rect l="l" t="t" r="r" b="b"/>
              <a:pathLst>
                <a:path w="17357" h="18025" extrusionOk="0">
                  <a:moveTo>
                    <a:pt x="11247" y="335"/>
                  </a:moveTo>
                  <a:cubicBezTo>
                    <a:pt x="11247" y="335"/>
                    <a:pt x="6687" y="0"/>
                    <a:pt x="4560" y="335"/>
                  </a:cubicBezTo>
                  <a:cubicBezTo>
                    <a:pt x="2432" y="669"/>
                    <a:pt x="0" y="4590"/>
                    <a:pt x="3040" y="11064"/>
                  </a:cubicBezTo>
                  <a:cubicBezTo>
                    <a:pt x="3040" y="11064"/>
                    <a:pt x="2189" y="13374"/>
                    <a:pt x="1520" y="14712"/>
                  </a:cubicBezTo>
                  <a:cubicBezTo>
                    <a:pt x="852" y="16049"/>
                    <a:pt x="4377" y="18025"/>
                    <a:pt x="5928" y="16596"/>
                  </a:cubicBezTo>
                  <a:cubicBezTo>
                    <a:pt x="7478" y="15229"/>
                    <a:pt x="9271" y="10183"/>
                    <a:pt x="9332" y="7873"/>
                  </a:cubicBezTo>
                  <a:cubicBezTo>
                    <a:pt x="9332" y="7873"/>
                    <a:pt x="10761" y="9423"/>
                    <a:pt x="11460" y="9514"/>
                  </a:cubicBezTo>
                  <a:cubicBezTo>
                    <a:pt x="11429" y="9545"/>
                    <a:pt x="17356" y="4560"/>
                    <a:pt x="11247" y="335"/>
                  </a:cubicBezTo>
                  <a:close/>
                </a:path>
              </a:pathLst>
            </a:custGeom>
            <a:solidFill>
              <a:srgbClr val="F7A9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5" name="Google Shape;1085;p29"/>
            <p:cNvSpPr/>
            <p:nvPr/>
          </p:nvSpPr>
          <p:spPr>
            <a:xfrm>
              <a:off x="781425" y="3681200"/>
              <a:ext cx="104900" cy="90450"/>
            </a:xfrm>
            <a:custGeom>
              <a:avLst/>
              <a:gdLst/>
              <a:ahLst/>
              <a:cxnLst/>
              <a:rect l="l" t="t" r="r" b="b"/>
              <a:pathLst>
                <a:path w="4196" h="3618" extrusionOk="0">
                  <a:moveTo>
                    <a:pt x="4104" y="91"/>
                  </a:moveTo>
                  <a:cubicBezTo>
                    <a:pt x="4104" y="91"/>
                    <a:pt x="3648" y="760"/>
                    <a:pt x="3071" y="1490"/>
                  </a:cubicBezTo>
                  <a:cubicBezTo>
                    <a:pt x="2858" y="1794"/>
                    <a:pt x="2585" y="2067"/>
                    <a:pt x="2311" y="2310"/>
                  </a:cubicBezTo>
                  <a:cubicBezTo>
                    <a:pt x="2098" y="2554"/>
                    <a:pt x="1855" y="2736"/>
                    <a:pt x="1642" y="2888"/>
                  </a:cubicBezTo>
                  <a:cubicBezTo>
                    <a:pt x="1399" y="3040"/>
                    <a:pt x="1156" y="3161"/>
                    <a:pt x="913" y="3070"/>
                  </a:cubicBezTo>
                  <a:cubicBezTo>
                    <a:pt x="700" y="3009"/>
                    <a:pt x="548" y="2949"/>
                    <a:pt x="426" y="2888"/>
                  </a:cubicBezTo>
                  <a:cubicBezTo>
                    <a:pt x="335" y="2857"/>
                    <a:pt x="305" y="2827"/>
                    <a:pt x="305" y="2766"/>
                  </a:cubicBezTo>
                  <a:cubicBezTo>
                    <a:pt x="274" y="2706"/>
                    <a:pt x="335" y="2584"/>
                    <a:pt x="396" y="2554"/>
                  </a:cubicBezTo>
                  <a:cubicBezTo>
                    <a:pt x="548" y="2402"/>
                    <a:pt x="700" y="2310"/>
                    <a:pt x="700" y="2310"/>
                  </a:cubicBezTo>
                  <a:cubicBezTo>
                    <a:pt x="730" y="2310"/>
                    <a:pt x="730" y="2280"/>
                    <a:pt x="730" y="2250"/>
                  </a:cubicBezTo>
                  <a:cubicBezTo>
                    <a:pt x="730" y="2189"/>
                    <a:pt x="700" y="2189"/>
                    <a:pt x="639" y="2189"/>
                  </a:cubicBezTo>
                  <a:cubicBezTo>
                    <a:pt x="639" y="2189"/>
                    <a:pt x="335" y="2280"/>
                    <a:pt x="183" y="2432"/>
                  </a:cubicBezTo>
                  <a:cubicBezTo>
                    <a:pt x="92" y="2554"/>
                    <a:pt x="1" y="2706"/>
                    <a:pt x="31" y="2857"/>
                  </a:cubicBezTo>
                  <a:cubicBezTo>
                    <a:pt x="92" y="3009"/>
                    <a:pt x="274" y="3222"/>
                    <a:pt x="761" y="3465"/>
                  </a:cubicBezTo>
                  <a:cubicBezTo>
                    <a:pt x="1065" y="3617"/>
                    <a:pt x="1460" y="3587"/>
                    <a:pt x="1794" y="3405"/>
                  </a:cubicBezTo>
                  <a:cubicBezTo>
                    <a:pt x="1977" y="3344"/>
                    <a:pt x="2129" y="3192"/>
                    <a:pt x="2311" y="3040"/>
                  </a:cubicBezTo>
                  <a:cubicBezTo>
                    <a:pt x="2524" y="2857"/>
                    <a:pt x="2737" y="2645"/>
                    <a:pt x="2889" y="2402"/>
                  </a:cubicBezTo>
                  <a:lnTo>
                    <a:pt x="3223" y="1946"/>
                  </a:lnTo>
                  <a:cubicBezTo>
                    <a:pt x="3800" y="1034"/>
                    <a:pt x="4196" y="91"/>
                    <a:pt x="4196" y="91"/>
                  </a:cubicBezTo>
                  <a:cubicBezTo>
                    <a:pt x="4196" y="31"/>
                    <a:pt x="4196" y="31"/>
                    <a:pt x="4135" y="0"/>
                  </a:cubicBezTo>
                  <a:cubicBezTo>
                    <a:pt x="4135" y="31"/>
                    <a:pt x="4104" y="31"/>
                    <a:pt x="4104" y="9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6" name="Google Shape;1086;p29"/>
            <p:cNvSpPr/>
            <p:nvPr/>
          </p:nvSpPr>
          <p:spPr>
            <a:xfrm>
              <a:off x="1325525" y="3600650"/>
              <a:ext cx="243950" cy="164925"/>
            </a:xfrm>
            <a:custGeom>
              <a:avLst/>
              <a:gdLst/>
              <a:ahLst/>
              <a:cxnLst/>
              <a:rect l="l" t="t" r="r" b="b"/>
              <a:pathLst>
                <a:path w="9758" h="6597" extrusionOk="0">
                  <a:moveTo>
                    <a:pt x="91" y="6566"/>
                  </a:moveTo>
                  <a:cubicBezTo>
                    <a:pt x="91" y="6566"/>
                    <a:pt x="608" y="6414"/>
                    <a:pt x="1490" y="6110"/>
                  </a:cubicBezTo>
                  <a:cubicBezTo>
                    <a:pt x="1885" y="5958"/>
                    <a:pt x="2371" y="5806"/>
                    <a:pt x="2857" y="5593"/>
                  </a:cubicBezTo>
                  <a:cubicBezTo>
                    <a:pt x="3192" y="5441"/>
                    <a:pt x="3557" y="5289"/>
                    <a:pt x="3921" y="5046"/>
                  </a:cubicBezTo>
                  <a:cubicBezTo>
                    <a:pt x="4408" y="4772"/>
                    <a:pt x="4924" y="4469"/>
                    <a:pt x="5441" y="4134"/>
                  </a:cubicBezTo>
                  <a:cubicBezTo>
                    <a:pt x="6231" y="3617"/>
                    <a:pt x="7052" y="3040"/>
                    <a:pt x="7812" y="2341"/>
                  </a:cubicBezTo>
                  <a:cubicBezTo>
                    <a:pt x="8572" y="1672"/>
                    <a:pt x="9210" y="943"/>
                    <a:pt x="9727" y="152"/>
                  </a:cubicBezTo>
                  <a:cubicBezTo>
                    <a:pt x="9757" y="122"/>
                    <a:pt x="9757" y="31"/>
                    <a:pt x="9727" y="31"/>
                  </a:cubicBezTo>
                  <a:cubicBezTo>
                    <a:pt x="9696" y="0"/>
                    <a:pt x="9605" y="0"/>
                    <a:pt x="9605" y="31"/>
                  </a:cubicBezTo>
                  <a:cubicBezTo>
                    <a:pt x="8997" y="669"/>
                    <a:pt x="8298" y="1277"/>
                    <a:pt x="7569" y="1855"/>
                  </a:cubicBezTo>
                  <a:cubicBezTo>
                    <a:pt x="7082" y="2250"/>
                    <a:pt x="6566" y="2584"/>
                    <a:pt x="6079" y="2918"/>
                  </a:cubicBezTo>
                  <a:cubicBezTo>
                    <a:pt x="5593" y="3222"/>
                    <a:pt x="5107" y="3526"/>
                    <a:pt x="4651" y="3830"/>
                  </a:cubicBezTo>
                  <a:cubicBezTo>
                    <a:pt x="4104" y="4134"/>
                    <a:pt x="3617" y="4408"/>
                    <a:pt x="3161" y="4681"/>
                  </a:cubicBezTo>
                  <a:cubicBezTo>
                    <a:pt x="2584" y="4985"/>
                    <a:pt x="2098" y="5289"/>
                    <a:pt x="1672" y="5532"/>
                  </a:cubicBezTo>
                  <a:cubicBezTo>
                    <a:pt x="760" y="6079"/>
                    <a:pt x="152" y="6383"/>
                    <a:pt x="152" y="6383"/>
                  </a:cubicBezTo>
                  <a:cubicBezTo>
                    <a:pt x="122" y="6383"/>
                    <a:pt x="91" y="6444"/>
                    <a:pt x="122" y="6505"/>
                  </a:cubicBezTo>
                  <a:cubicBezTo>
                    <a:pt x="0" y="6566"/>
                    <a:pt x="61" y="6596"/>
                    <a:pt x="91" y="656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7" name="Google Shape;1087;p29"/>
            <p:cNvSpPr/>
            <p:nvPr/>
          </p:nvSpPr>
          <p:spPr>
            <a:xfrm>
              <a:off x="933425" y="3514025"/>
              <a:ext cx="331325" cy="223425"/>
            </a:xfrm>
            <a:custGeom>
              <a:avLst/>
              <a:gdLst/>
              <a:ahLst/>
              <a:cxnLst/>
              <a:rect l="l" t="t" r="r" b="b"/>
              <a:pathLst>
                <a:path w="13253" h="8937" extrusionOk="0">
                  <a:moveTo>
                    <a:pt x="9575" y="8937"/>
                  </a:moveTo>
                  <a:cubicBezTo>
                    <a:pt x="9575" y="8937"/>
                    <a:pt x="6018" y="8845"/>
                    <a:pt x="3009" y="4803"/>
                  </a:cubicBezTo>
                  <a:cubicBezTo>
                    <a:pt x="0" y="730"/>
                    <a:pt x="8997" y="0"/>
                    <a:pt x="8997" y="0"/>
                  </a:cubicBezTo>
                  <a:lnTo>
                    <a:pt x="13253" y="4590"/>
                  </a:lnTo>
                  <a:lnTo>
                    <a:pt x="12462" y="851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8" name="Google Shape;1088;p29"/>
            <p:cNvSpPr/>
            <p:nvPr/>
          </p:nvSpPr>
          <p:spPr>
            <a:xfrm>
              <a:off x="838425" y="3366600"/>
              <a:ext cx="587425" cy="446850"/>
            </a:xfrm>
            <a:custGeom>
              <a:avLst/>
              <a:gdLst/>
              <a:ahLst/>
              <a:cxnLst/>
              <a:rect l="l" t="t" r="r" b="b"/>
              <a:pathLst>
                <a:path w="23497" h="17874" extrusionOk="0">
                  <a:moveTo>
                    <a:pt x="11217" y="12524"/>
                  </a:moveTo>
                  <a:cubicBezTo>
                    <a:pt x="11217" y="12524"/>
                    <a:pt x="14378" y="17873"/>
                    <a:pt x="18937" y="16171"/>
                  </a:cubicBezTo>
                  <a:cubicBezTo>
                    <a:pt x="23496" y="14408"/>
                    <a:pt x="22980" y="8177"/>
                    <a:pt x="17600" y="4074"/>
                  </a:cubicBezTo>
                  <a:cubicBezTo>
                    <a:pt x="12159" y="1"/>
                    <a:pt x="8846" y="3587"/>
                    <a:pt x="5320" y="7721"/>
                  </a:cubicBezTo>
                  <a:cubicBezTo>
                    <a:pt x="5320" y="7721"/>
                    <a:pt x="3648" y="6171"/>
                    <a:pt x="2068" y="6536"/>
                  </a:cubicBezTo>
                  <a:cubicBezTo>
                    <a:pt x="457" y="6931"/>
                    <a:pt x="1" y="12827"/>
                    <a:pt x="4286" y="14834"/>
                  </a:cubicBezTo>
                  <a:cubicBezTo>
                    <a:pt x="6718" y="15958"/>
                    <a:pt x="11217" y="12524"/>
                    <a:pt x="11217" y="12524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9" name="Google Shape;1089;p29"/>
            <p:cNvSpPr/>
            <p:nvPr/>
          </p:nvSpPr>
          <p:spPr>
            <a:xfrm>
              <a:off x="855900" y="3566450"/>
              <a:ext cx="115525" cy="176325"/>
            </a:xfrm>
            <a:custGeom>
              <a:avLst/>
              <a:gdLst/>
              <a:ahLst/>
              <a:cxnLst/>
              <a:rect l="l" t="t" r="r" b="b"/>
              <a:pathLst>
                <a:path w="4621" h="7053" extrusionOk="0">
                  <a:moveTo>
                    <a:pt x="305" y="31"/>
                  </a:moveTo>
                  <a:cubicBezTo>
                    <a:pt x="305" y="31"/>
                    <a:pt x="1" y="1277"/>
                    <a:pt x="213" y="2797"/>
                  </a:cubicBezTo>
                  <a:cubicBezTo>
                    <a:pt x="244" y="3101"/>
                    <a:pt x="335" y="3405"/>
                    <a:pt x="396" y="3709"/>
                  </a:cubicBezTo>
                  <a:cubicBezTo>
                    <a:pt x="487" y="4013"/>
                    <a:pt x="578" y="4317"/>
                    <a:pt x="761" y="4590"/>
                  </a:cubicBezTo>
                  <a:cubicBezTo>
                    <a:pt x="852" y="4833"/>
                    <a:pt x="973" y="5016"/>
                    <a:pt x="1125" y="5198"/>
                  </a:cubicBezTo>
                  <a:cubicBezTo>
                    <a:pt x="1277" y="5381"/>
                    <a:pt x="1429" y="5593"/>
                    <a:pt x="1612" y="5745"/>
                  </a:cubicBezTo>
                  <a:cubicBezTo>
                    <a:pt x="2007" y="6110"/>
                    <a:pt x="2463" y="6414"/>
                    <a:pt x="3040" y="6657"/>
                  </a:cubicBezTo>
                  <a:cubicBezTo>
                    <a:pt x="3496" y="6840"/>
                    <a:pt x="4013" y="6992"/>
                    <a:pt x="4590" y="7052"/>
                  </a:cubicBezTo>
                  <a:cubicBezTo>
                    <a:pt x="4621" y="7052"/>
                    <a:pt x="4621" y="7052"/>
                    <a:pt x="4621" y="7022"/>
                  </a:cubicBezTo>
                  <a:cubicBezTo>
                    <a:pt x="4621" y="6992"/>
                    <a:pt x="4621" y="6992"/>
                    <a:pt x="4590" y="6992"/>
                  </a:cubicBezTo>
                  <a:cubicBezTo>
                    <a:pt x="3375" y="6688"/>
                    <a:pt x="2584" y="6080"/>
                    <a:pt x="1946" y="5381"/>
                  </a:cubicBezTo>
                  <a:cubicBezTo>
                    <a:pt x="1794" y="5229"/>
                    <a:pt x="1703" y="5046"/>
                    <a:pt x="1581" y="4894"/>
                  </a:cubicBezTo>
                  <a:cubicBezTo>
                    <a:pt x="1460" y="4712"/>
                    <a:pt x="1338" y="4560"/>
                    <a:pt x="1247" y="4378"/>
                  </a:cubicBezTo>
                  <a:cubicBezTo>
                    <a:pt x="1095" y="4104"/>
                    <a:pt x="973" y="3830"/>
                    <a:pt x="882" y="3557"/>
                  </a:cubicBezTo>
                  <a:cubicBezTo>
                    <a:pt x="791" y="3314"/>
                    <a:pt x="700" y="2979"/>
                    <a:pt x="639" y="2736"/>
                  </a:cubicBezTo>
                  <a:cubicBezTo>
                    <a:pt x="274" y="1277"/>
                    <a:pt x="396" y="61"/>
                    <a:pt x="396" y="61"/>
                  </a:cubicBezTo>
                  <a:cubicBezTo>
                    <a:pt x="396" y="31"/>
                    <a:pt x="396" y="31"/>
                    <a:pt x="365" y="31"/>
                  </a:cubicBezTo>
                  <a:cubicBezTo>
                    <a:pt x="335" y="1"/>
                    <a:pt x="305" y="1"/>
                    <a:pt x="305" y="3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0" name="Google Shape;1090;p29"/>
            <p:cNvSpPr/>
            <p:nvPr/>
          </p:nvSpPr>
          <p:spPr>
            <a:xfrm>
              <a:off x="1006375" y="3600650"/>
              <a:ext cx="189975" cy="138325"/>
            </a:xfrm>
            <a:custGeom>
              <a:avLst/>
              <a:gdLst/>
              <a:ahLst/>
              <a:cxnLst/>
              <a:rect l="l" t="t" r="r" b="b"/>
              <a:pathLst>
                <a:path w="7599" h="5533" extrusionOk="0">
                  <a:moveTo>
                    <a:pt x="91" y="5502"/>
                  </a:moveTo>
                  <a:cubicBezTo>
                    <a:pt x="91" y="5502"/>
                    <a:pt x="608" y="5441"/>
                    <a:pt x="1459" y="5137"/>
                  </a:cubicBezTo>
                  <a:cubicBezTo>
                    <a:pt x="1641" y="5046"/>
                    <a:pt x="1854" y="4985"/>
                    <a:pt x="2128" y="4864"/>
                  </a:cubicBezTo>
                  <a:cubicBezTo>
                    <a:pt x="2310" y="4772"/>
                    <a:pt x="2553" y="4681"/>
                    <a:pt x="2766" y="4560"/>
                  </a:cubicBezTo>
                  <a:cubicBezTo>
                    <a:pt x="3009" y="4438"/>
                    <a:pt x="3192" y="4317"/>
                    <a:pt x="3435" y="4165"/>
                  </a:cubicBezTo>
                  <a:cubicBezTo>
                    <a:pt x="3739" y="3982"/>
                    <a:pt x="4043" y="3769"/>
                    <a:pt x="4377" y="3526"/>
                  </a:cubicBezTo>
                  <a:cubicBezTo>
                    <a:pt x="4772" y="3253"/>
                    <a:pt x="5107" y="2949"/>
                    <a:pt x="5471" y="2614"/>
                  </a:cubicBezTo>
                  <a:cubicBezTo>
                    <a:pt x="6231" y="1885"/>
                    <a:pt x="6930" y="1064"/>
                    <a:pt x="7599" y="61"/>
                  </a:cubicBezTo>
                  <a:lnTo>
                    <a:pt x="7599" y="0"/>
                  </a:lnTo>
                  <a:lnTo>
                    <a:pt x="7538" y="0"/>
                  </a:lnTo>
                  <a:cubicBezTo>
                    <a:pt x="6778" y="882"/>
                    <a:pt x="5927" y="1581"/>
                    <a:pt x="5137" y="2189"/>
                  </a:cubicBezTo>
                  <a:cubicBezTo>
                    <a:pt x="4772" y="2493"/>
                    <a:pt x="4377" y="2766"/>
                    <a:pt x="4043" y="3040"/>
                  </a:cubicBezTo>
                  <a:cubicBezTo>
                    <a:pt x="3739" y="3253"/>
                    <a:pt x="3435" y="3465"/>
                    <a:pt x="3131" y="3648"/>
                  </a:cubicBezTo>
                  <a:cubicBezTo>
                    <a:pt x="2888" y="3800"/>
                    <a:pt x="2705" y="3921"/>
                    <a:pt x="2462" y="4013"/>
                  </a:cubicBezTo>
                  <a:cubicBezTo>
                    <a:pt x="2280" y="4134"/>
                    <a:pt x="2067" y="4286"/>
                    <a:pt x="1915" y="4408"/>
                  </a:cubicBezTo>
                  <a:cubicBezTo>
                    <a:pt x="1672" y="4529"/>
                    <a:pt x="1489" y="4681"/>
                    <a:pt x="1307" y="4742"/>
                  </a:cubicBezTo>
                  <a:cubicBezTo>
                    <a:pt x="547" y="5198"/>
                    <a:pt x="30" y="5380"/>
                    <a:pt x="30" y="5380"/>
                  </a:cubicBezTo>
                  <a:cubicBezTo>
                    <a:pt x="0" y="5380"/>
                    <a:pt x="0" y="5441"/>
                    <a:pt x="0" y="5472"/>
                  </a:cubicBezTo>
                  <a:cubicBezTo>
                    <a:pt x="61" y="5502"/>
                    <a:pt x="91" y="5532"/>
                    <a:pt x="91" y="550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1" name="Google Shape;1091;p29"/>
            <p:cNvSpPr/>
            <p:nvPr/>
          </p:nvSpPr>
          <p:spPr>
            <a:xfrm>
              <a:off x="910625" y="3526175"/>
              <a:ext cx="61575" cy="37250"/>
            </a:xfrm>
            <a:custGeom>
              <a:avLst/>
              <a:gdLst/>
              <a:ahLst/>
              <a:cxnLst/>
              <a:rect l="l" t="t" r="r" b="b"/>
              <a:pathLst>
                <a:path w="2463" h="1490" extrusionOk="0">
                  <a:moveTo>
                    <a:pt x="2432" y="1308"/>
                  </a:moveTo>
                  <a:cubicBezTo>
                    <a:pt x="2432" y="1308"/>
                    <a:pt x="2310" y="1125"/>
                    <a:pt x="2128" y="852"/>
                  </a:cubicBezTo>
                  <a:cubicBezTo>
                    <a:pt x="2098" y="761"/>
                    <a:pt x="2006" y="700"/>
                    <a:pt x="1946" y="609"/>
                  </a:cubicBezTo>
                  <a:cubicBezTo>
                    <a:pt x="1854" y="548"/>
                    <a:pt x="1824" y="457"/>
                    <a:pt x="1763" y="426"/>
                  </a:cubicBezTo>
                  <a:cubicBezTo>
                    <a:pt x="1642" y="305"/>
                    <a:pt x="1490" y="244"/>
                    <a:pt x="1368" y="213"/>
                  </a:cubicBezTo>
                  <a:cubicBezTo>
                    <a:pt x="1155" y="92"/>
                    <a:pt x="882" y="1"/>
                    <a:pt x="639" y="1"/>
                  </a:cubicBezTo>
                  <a:cubicBezTo>
                    <a:pt x="335" y="61"/>
                    <a:pt x="152" y="153"/>
                    <a:pt x="91" y="335"/>
                  </a:cubicBezTo>
                  <a:cubicBezTo>
                    <a:pt x="31" y="487"/>
                    <a:pt x="0" y="639"/>
                    <a:pt x="31" y="852"/>
                  </a:cubicBezTo>
                  <a:cubicBezTo>
                    <a:pt x="91" y="1156"/>
                    <a:pt x="243" y="1460"/>
                    <a:pt x="243" y="1460"/>
                  </a:cubicBezTo>
                  <a:cubicBezTo>
                    <a:pt x="243" y="1490"/>
                    <a:pt x="274" y="1490"/>
                    <a:pt x="304" y="1490"/>
                  </a:cubicBezTo>
                  <a:cubicBezTo>
                    <a:pt x="335" y="1490"/>
                    <a:pt x="335" y="1460"/>
                    <a:pt x="335" y="1429"/>
                  </a:cubicBezTo>
                  <a:cubicBezTo>
                    <a:pt x="335" y="1429"/>
                    <a:pt x="304" y="1034"/>
                    <a:pt x="395" y="730"/>
                  </a:cubicBezTo>
                  <a:cubicBezTo>
                    <a:pt x="426" y="669"/>
                    <a:pt x="456" y="578"/>
                    <a:pt x="487" y="548"/>
                  </a:cubicBezTo>
                  <a:cubicBezTo>
                    <a:pt x="517" y="517"/>
                    <a:pt x="578" y="548"/>
                    <a:pt x="608" y="548"/>
                  </a:cubicBezTo>
                  <a:cubicBezTo>
                    <a:pt x="730" y="548"/>
                    <a:pt x="790" y="578"/>
                    <a:pt x="912" y="669"/>
                  </a:cubicBezTo>
                  <a:cubicBezTo>
                    <a:pt x="1034" y="700"/>
                    <a:pt x="1094" y="761"/>
                    <a:pt x="1216" y="852"/>
                  </a:cubicBezTo>
                  <a:lnTo>
                    <a:pt x="1429" y="973"/>
                  </a:lnTo>
                  <a:cubicBezTo>
                    <a:pt x="1581" y="1034"/>
                    <a:pt x="1733" y="1125"/>
                    <a:pt x="1885" y="1156"/>
                  </a:cubicBezTo>
                  <a:cubicBezTo>
                    <a:pt x="2158" y="1277"/>
                    <a:pt x="2341" y="1368"/>
                    <a:pt x="2341" y="1368"/>
                  </a:cubicBezTo>
                  <a:lnTo>
                    <a:pt x="2432" y="1368"/>
                  </a:lnTo>
                  <a:cubicBezTo>
                    <a:pt x="2462" y="1368"/>
                    <a:pt x="2462" y="1338"/>
                    <a:pt x="2432" y="1308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2" name="Google Shape;1092;p29"/>
            <p:cNvSpPr/>
            <p:nvPr/>
          </p:nvSpPr>
          <p:spPr>
            <a:xfrm>
              <a:off x="879450" y="3527700"/>
              <a:ext cx="22075" cy="36500"/>
            </a:xfrm>
            <a:custGeom>
              <a:avLst/>
              <a:gdLst/>
              <a:ahLst/>
              <a:cxnLst/>
              <a:rect l="l" t="t" r="r" b="b"/>
              <a:pathLst>
                <a:path w="883" h="1460" extrusionOk="0">
                  <a:moveTo>
                    <a:pt x="761" y="0"/>
                  </a:moveTo>
                  <a:cubicBezTo>
                    <a:pt x="761" y="0"/>
                    <a:pt x="609" y="31"/>
                    <a:pt x="396" y="152"/>
                  </a:cubicBezTo>
                  <a:cubicBezTo>
                    <a:pt x="335" y="183"/>
                    <a:pt x="244" y="213"/>
                    <a:pt x="214" y="274"/>
                  </a:cubicBezTo>
                  <a:cubicBezTo>
                    <a:pt x="153" y="365"/>
                    <a:pt x="62" y="426"/>
                    <a:pt x="31" y="548"/>
                  </a:cubicBezTo>
                  <a:cubicBezTo>
                    <a:pt x="1" y="578"/>
                    <a:pt x="1" y="639"/>
                    <a:pt x="1" y="700"/>
                  </a:cubicBezTo>
                  <a:lnTo>
                    <a:pt x="1" y="882"/>
                  </a:lnTo>
                  <a:cubicBezTo>
                    <a:pt x="1" y="943"/>
                    <a:pt x="1" y="973"/>
                    <a:pt x="31" y="1034"/>
                  </a:cubicBezTo>
                  <a:cubicBezTo>
                    <a:pt x="123" y="1186"/>
                    <a:pt x="183" y="1307"/>
                    <a:pt x="366" y="1429"/>
                  </a:cubicBezTo>
                  <a:cubicBezTo>
                    <a:pt x="366" y="1459"/>
                    <a:pt x="396" y="1459"/>
                    <a:pt x="457" y="1429"/>
                  </a:cubicBezTo>
                  <a:cubicBezTo>
                    <a:pt x="487" y="1429"/>
                    <a:pt x="487" y="1399"/>
                    <a:pt x="457" y="1338"/>
                  </a:cubicBezTo>
                  <a:cubicBezTo>
                    <a:pt x="427" y="1247"/>
                    <a:pt x="427" y="1155"/>
                    <a:pt x="427" y="1095"/>
                  </a:cubicBezTo>
                  <a:cubicBezTo>
                    <a:pt x="427" y="1003"/>
                    <a:pt x="487" y="973"/>
                    <a:pt x="518" y="882"/>
                  </a:cubicBezTo>
                  <a:cubicBezTo>
                    <a:pt x="518" y="851"/>
                    <a:pt x="578" y="821"/>
                    <a:pt x="578" y="791"/>
                  </a:cubicBezTo>
                  <a:cubicBezTo>
                    <a:pt x="609" y="700"/>
                    <a:pt x="609" y="639"/>
                    <a:pt x="639" y="548"/>
                  </a:cubicBezTo>
                  <a:cubicBezTo>
                    <a:pt x="761" y="335"/>
                    <a:pt x="822" y="122"/>
                    <a:pt x="822" y="122"/>
                  </a:cubicBezTo>
                  <a:cubicBezTo>
                    <a:pt x="882" y="122"/>
                    <a:pt x="882" y="92"/>
                    <a:pt x="822" y="61"/>
                  </a:cubicBezTo>
                  <a:cubicBezTo>
                    <a:pt x="791" y="0"/>
                    <a:pt x="761" y="0"/>
                    <a:pt x="761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3" name="Google Shape;1093;p29"/>
            <p:cNvSpPr/>
            <p:nvPr/>
          </p:nvSpPr>
          <p:spPr>
            <a:xfrm>
              <a:off x="1010175" y="3412200"/>
              <a:ext cx="256850" cy="104125"/>
            </a:xfrm>
            <a:custGeom>
              <a:avLst/>
              <a:gdLst/>
              <a:ahLst/>
              <a:cxnLst/>
              <a:rect l="l" t="t" r="r" b="b"/>
              <a:pathLst>
                <a:path w="10274" h="4165" extrusionOk="0">
                  <a:moveTo>
                    <a:pt x="61" y="4164"/>
                  </a:moveTo>
                  <a:cubicBezTo>
                    <a:pt x="61" y="4164"/>
                    <a:pt x="1064" y="2857"/>
                    <a:pt x="2675" y="1824"/>
                  </a:cubicBezTo>
                  <a:cubicBezTo>
                    <a:pt x="2979" y="1642"/>
                    <a:pt x="3313" y="1459"/>
                    <a:pt x="3708" y="1277"/>
                  </a:cubicBezTo>
                  <a:cubicBezTo>
                    <a:pt x="4043" y="1125"/>
                    <a:pt x="4377" y="973"/>
                    <a:pt x="4772" y="851"/>
                  </a:cubicBezTo>
                  <a:cubicBezTo>
                    <a:pt x="5015" y="760"/>
                    <a:pt x="5289" y="730"/>
                    <a:pt x="5593" y="639"/>
                  </a:cubicBezTo>
                  <a:cubicBezTo>
                    <a:pt x="5866" y="608"/>
                    <a:pt x="6170" y="578"/>
                    <a:pt x="6444" y="578"/>
                  </a:cubicBezTo>
                  <a:cubicBezTo>
                    <a:pt x="7569" y="578"/>
                    <a:pt x="8815" y="912"/>
                    <a:pt x="10183" y="1915"/>
                  </a:cubicBezTo>
                  <a:lnTo>
                    <a:pt x="10274" y="1915"/>
                  </a:lnTo>
                  <a:lnTo>
                    <a:pt x="10274" y="1824"/>
                  </a:lnTo>
                  <a:cubicBezTo>
                    <a:pt x="9696" y="1307"/>
                    <a:pt x="9119" y="912"/>
                    <a:pt x="8572" y="608"/>
                  </a:cubicBezTo>
                  <a:cubicBezTo>
                    <a:pt x="7842" y="274"/>
                    <a:pt x="7143" y="91"/>
                    <a:pt x="6505" y="61"/>
                  </a:cubicBezTo>
                  <a:cubicBezTo>
                    <a:pt x="6201" y="0"/>
                    <a:pt x="5866" y="61"/>
                    <a:pt x="5562" y="91"/>
                  </a:cubicBezTo>
                  <a:cubicBezTo>
                    <a:pt x="5258" y="122"/>
                    <a:pt x="4955" y="213"/>
                    <a:pt x="4651" y="274"/>
                  </a:cubicBezTo>
                  <a:cubicBezTo>
                    <a:pt x="4255" y="395"/>
                    <a:pt x="3891" y="578"/>
                    <a:pt x="3496" y="730"/>
                  </a:cubicBezTo>
                  <a:cubicBezTo>
                    <a:pt x="3131" y="912"/>
                    <a:pt x="2796" y="1155"/>
                    <a:pt x="2492" y="1368"/>
                  </a:cubicBezTo>
                  <a:cubicBezTo>
                    <a:pt x="912" y="2523"/>
                    <a:pt x="0" y="3952"/>
                    <a:pt x="0" y="3952"/>
                  </a:cubicBezTo>
                  <a:lnTo>
                    <a:pt x="0" y="4043"/>
                  </a:lnTo>
                  <a:cubicBezTo>
                    <a:pt x="0" y="4164"/>
                    <a:pt x="61" y="4164"/>
                    <a:pt x="61" y="416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4" name="Google Shape;1094;p29"/>
            <p:cNvSpPr/>
            <p:nvPr/>
          </p:nvSpPr>
          <p:spPr>
            <a:xfrm>
              <a:off x="1691775" y="2826325"/>
              <a:ext cx="206725" cy="206700"/>
            </a:xfrm>
            <a:custGeom>
              <a:avLst/>
              <a:gdLst/>
              <a:ahLst/>
              <a:cxnLst/>
              <a:rect l="l" t="t" r="r" b="b"/>
              <a:pathLst>
                <a:path w="8269" h="8268" extrusionOk="0">
                  <a:moveTo>
                    <a:pt x="4135" y="0"/>
                  </a:moveTo>
                  <a:cubicBezTo>
                    <a:pt x="6414" y="0"/>
                    <a:pt x="8269" y="1854"/>
                    <a:pt x="8269" y="4134"/>
                  </a:cubicBezTo>
                  <a:cubicBezTo>
                    <a:pt x="8269" y="6414"/>
                    <a:pt x="6414" y="8268"/>
                    <a:pt x="4135" y="8268"/>
                  </a:cubicBezTo>
                  <a:cubicBezTo>
                    <a:pt x="1855" y="8268"/>
                    <a:pt x="1" y="6414"/>
                    <a:pt x="1" y="4134"/>
                  </a:cubicBezTo>
                  <a:cubicBezTo>
                    <a:pt x="1" y="1854"/>
                    <a:pt x="1855" y="0"/>
                    <a:pt x="4135" y="0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5" name="Google Shape;1095;p29"/>
            <p:cNvSpPr/>
            <p:nvPr/>
          </p:nvSpPr>
          <p:spPr>
            <a:xfrm>
              <a:off x="951650" y="2380275"/>
              <a:ext cx="848825" cy="870850"/>
            </a:xfrm>
            <a:custGeom>
              <a:avLst/>
              <a:gdLst/>
              <a:ahLst/>
              <a:cxnLst/>
              <a:rect l="l" t="t" r="r" b="b"/>
              <a:pathLst>
                <a:path w="33953" h="34834" extrusionOk="0">
                  <a:moveTo>
                    <a:pt x="33709" y="18785"/>
                  </a:moveTo>
                  <a:cubicBezTo>
                    <a:pt x="33953" y="13557"/>
                    <a:pt x="33193" y="5198"/>
                    <a:pt x="25107" y="2948"/>
                  </a:cubicBezTo>
                  <a:cubicBezTo>
                    <a:pt x="14256" y="0"/>
                    <a:pt x="6748" y="3708"/>
                    <a:pt x="4773" y="9605"/>
                  </a:cubicBezTo>
                  <a:cubicBezTo>
                    <a:pt x="2797" y="15502"/>
                    <a:pt x="6840" y="19028"/>
                    <a:pt x="3405" y="22219"/>
                  </a:cubicBezTo>
                  <a:cubicBezTo>
                    <a:pt x="1" y="25411"/>
                    <a:pt x="3344" y="34833"/>
                    <a:pt x="19028" y="33678"/>
                  </a:cubicBezTo>
                  <a:cubicBezTo>
                    <a:pt x="32646" y="32706"/>
                    <a:pt x="33436" y="23952"/>
                    <a:pt x="33709" y="18785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6" name="Google Shape;1096;p29"/>
            <p:cNvSpPr/>
            <p:nvPr/>
          </p:nvSpPr>
          <p:spPr>
            <a:xfrm>
              <a:off x="1138575" y="3161425"/>
              <a:ext cx="443800" cy="73750"/>
            </a:xfrm>
            <a:custGeom>
              <a:avLst/>
              <a:gdLst/>
              <a:ahLst/>
              <a:cxnLst/>
              <a:rect l="l" t="t" r="r" b="b"/>
              <a:pathLst>
                <a:path w="17752" h="2950" extrusionOk="0">
                  <a:moveTo>
                    <a:pt x="31" y="214"/>
                  </a:moveTo>
                  <a:cubicBezTo>
                    <a:pt x="31" y="214"/>
                    <a:pt x="305" y="609"/>
                    <a:pt x="1004" y="1186"/>
                  </a:cubicBezTo>
                  <a:cubicBezTo>
                    <a:pt x="1156" y="1308"/>
                    <a:pt x="1247" y="1369"/>
                    <a:pt x="1460" y="1490"/>
                  </a:cubicBezTo>
                  <a:cubicBezTo>
                    <a:pt x="1551" y="1581"/>
                    <a:pt x="1673" y="1612"/>
                    <a:pt x="1794" y="1642"/>
                  </a:cubicBezTo>
                  <a:cubicBezTo>
                    <a:pt x="2433" y="1946"/>
                    <a:pt x="3284" y="2280"/>
                    <a:pt x="4287" y="2524"/>
                  </a:cubicBezTo>
                  <a:cubicBezTo>
                    <a:pt x="5047" y="2706"/>
                    <a:pt x="5928" y="2828"/>
                    <a:pt x="6870" y="2888"/>
                  </a:cubicBezTo>
                  <a:cubicBezTo>
                    <a:pt x="7569" y="2949"/>
                    <a:pt x="8329" y="2949"/>
                    <a:pt x="9120" y="2888"/>
                  </a:cubicBezTo>
                  <a:cubicBezTo>
                    <a:pt x="9819" y="2858"/>
                    <a:pt x="10579" y="2736"/>
                    <a:pt x="11339" y="2645"/>
                  </a:cubicBezTo>
                  <a:cubicBezTo>
                    <a:pt x="12311" y="2432"/>
                    <a:pt x="13405" y="2189"/>
                    <a:pt x="14560" y="1824"/>
                  </a:cubicBezTo>
                  <a:cubicBezTo>
                    <a:pt x="15533" y="1521"/>
                    <a:pt x="16567" y="1156"/>
                    <a:pt x="17661" y="730"/>
                  </a:cubicBezTo>
                  <a:cubicBezTo>
                    <a:pt x="17722" y="730"/>
                    <a:pt x="17752" y="669"/>
                    <a:pt x="17752" y="609"/>
                  </a:cubicBezTo>
                  <a:cubicBezTo>
                    <a:pt x="17752" y="578"/>
                    <a:pt x="17661" y="548"/>
                    <a:pt x="17630" y="548"/>
                  </a:cubicBezTo>
                  <a:cubicBezTo>
                    <a:pt x="16475" y="852"/>
                    <a:pt x="15472" y="1065"/>
                    <a:pt x="14439" y="1277"/>
                  </a:cubicBezTo>
                  <a:cubicBezTo>
                    <a:pt x="13284" y="1490"/>
                    <a:pt x="12220" y="1642"/>
                    <a:pt x="11247" y="1733"/>
                  </a:cubicBezTo>
                  <a:cubicBezTo>
                    <a:pt x="10487" y="1794"/>
                    <a:pt x="9758" y="1824"/>
                    <a:pt x="9120" y="1824"/>
                  </a:cubicBezTo>
                  <a:cubicBezTo>
                    <a:pt x="8360" y="1885"/>
                    <a:pt x="7630" y="1885"/>
                    <a:pt x="6992" y="1824"/>
                  </a:cubicBezTo>
                  <a:cubicBezTo>
                    <a:pt x="5837" y="1764"/>
                    <a:pt x="4895" y="1642"/>
                    <a:pt x="4074" y="1429"/>
                  </a:cubicBezTo>
                  <a:cubicBezTo>
                    <a:pt x="3344" y="1217"/>
                    <a:pt x="2706" y="1034"/>
                    <a:pt x="2189" y="852"/>
                  </a:cubicBezTo>
                  <a:cubicBezTo>
                    <a:pt x="2098" y="791"/>
                    <a:pt x="1977" y="761"/>
                    <a:pt x="1885" y="730"/>
                  </a:cubicBezTo>
                  <a:cubicBezTo>
                    <a:pt x="1733" y="669"/>
                    <a:pt x="1551" y="609"/>
                    <a:pt x="1430" y="548"/>
                  </a:cubicBezTo>
                  <a:cubicBezTo>
                    <a:pt x="639" y="244"/>
                    <a:pt x="274" y="31"/>
                    <a:pt x="274" y="31"/>
                  </a:cubicBezTo>
                  <a:cubicBezTo>
                    <a:pt x="244" y="1"/>
                    <a:pt x="153" y="1"/>
                    <a:pt x="153" y="31"/>
                  </a:cubicBezTo>
                  <a:cubicBezTo>
                    <a:pt x="1" y="92"/>
                    <a:pt x="1" y="153"/>
                    <a:pt x="31" y="21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7" name="Google Shape;1097;p29"/>
            <p:cNvSpPr/>
            <p:nvPr/>
          </p:nvSpPr>
          <p:spPr>
            <a:xfrm>
              <a:off x="1819450" y="2884075"/>
              <a:ext cx="51700" cy="91975"/>
            </a:xfrm>
            <a:custGeom>
              <a:avLst/>
              <a:gdLst/>
              <a:ahLst/>
              <a:cxnLst/>
              <a:rect l="l" t="t" r="r" b="b"/>
              <a:pathLst>
                <a:path w="2068" h="3679" extrusionOk="0">
                  <a:moveTo>
                    <a:pt x="92" y="244"/>
                  </a:moveTo>
                  <a:cubicBezTo>
                    <a:pt x="92" y="244"/>
                    <a:pt x="517" y="456"/>
                    <a:pt x="882" y="882"/>
                  </a:cubicBezTo>
                  <a:cubicBezTo>
                    <a:pt x="943" y="943"/>
                    <a:pt x="1034" y="1064"/>
                    <a:pt x="1095" y="1155"/>
                  </a:cubicBezTo>
                  <a:cubicBezTo>
                    <a:pt x="1186" y="1247"/>
                    <a:pt x="1277" y="1399"/>
                    <a:pt x="1307" y="1611"/>
                  </a:cubicBezTo>
                  <a:cubicBezTo>
                    <a:pt x="1368" y="1854"/>
                    <a:pt x="1368" y="2128"/>
                    <a:pt x="1307" y="2523"/>
                  </a:cubicBezTo>
                  <a:cubicBezTo>
                    <a:pt x="1277" y="2827"/>
                    <a:pt x="1186" y="3161"/>
                    <a:pt x="1034" y="3526"/>
                  </a:cubicBezTo>
                  <a:cubicBezTo>
                    <a:pt x="1004" y="3587"/>
                    <a:pt x="1034" y="3648"/>
                    <a:pt x="1064" y="3648"/>
                  </a:cubicBezTo>
                  <a:cubicBezTo>
                    <a:pt x="1095" y="3678"/>
                    <a:pt x="1186" y="3648"/>
                    <a:pt x="1186" y="3617"/>
                  </a:cubicBezTo>
                  <a:cubicBezTo>
                    <a:pt x="1490" y="3283"/>
                    <a:pt x="1733" y="2979"/>
                    <a:pt x="1824" y="2675"/>
                  </a:cubicBezTo>
                  <a:cubicBezTo>
                    <a:pt x="2067" y="2158"/>
                    <a:pt x="2067" y="1763"/>
                    <a:pt x="2037" y="1399"/>
                  </a:cubicBezTo>
                  <a:cubicBezTo>
                    <a:pt x="1976" y="1095"/>
                    <a:pt x="1855" y="882"/>
                    <a:pt x="1672" y="639"/>
                  </a:cubicBezTo>
                  <a:cubicBezTo>
                    <a:pt x="1551" y="487"/>
                    <a:pt x="1429" y="395"/>
                    <a:pt x="1307" y="304"/>
                  </a:cubicBezTo>
                  <a:cubicBezTo>
                    <a:pt x="1095" y="183"/>
                    <a:pt x="912" y="122"/>
                    <a:pt x="730" y="92"/>
                  </a:cubicBezTo>
                  <a:cubicBezTo>
                    <a:pt x="396" y="0"/>
                    <a:pt x="122" y="31"/>
                    <a:pt x="122" y="31"/>
                  </a:cubicBezTo>
                  <a:cubicBezTo>
                    <a:pt x="92" y="31"/>
                    <a:pt x="0" y="92"/>
                    <a:pt x="0" y="122"/>
                  </a:cubicBezTo>
                  <a:cubicBezTo>
                    <a:pt x="0" y="152"/>
                    <a:pt x="61" y="213"/>
                    <a:pt x="92" y="24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8" name="Google Shape;1098;p29"/>
            <p:cNvSpPr/>
            <p:nvPr/>
          </p:nvSpPr>
          <p:spPr>
            <a:xfrm>
              <a:off x="1130225" y="2833150"/>
              <a:ext cx="132250" cy="105650"/>
            </a:xfrm>
            <a:custGeom>
              <a:avLst/>
              <a:gdLst/>
              <a:ahLst/>
              <a:cxnLst/>
              <a:rect l="l" t="t" r="r" b="b"/>
              <a:pathLst>
                <a:path w="5290" h="4226" extrusionOk="0">
                  <a:moveTo>
                    <a:pt x="791" y="122"/>
                  </a:moveTo>
                  <a:cubicBezTo>
                    <a:pt x="791" y="122"/>
                    <a:pt x="305" y="791"/>
                    <a:pt x="122" y="1673"/>
                  </a:cubicBezTo>
                  <a:cubicBezTo>
                    <a:pt x="1" y="2098"/>
                    <a:pt x="1" y="2554"/>
                    <a:pt x="153" y="2949"/>
                  </a:cubicBezTo>
                  <a:cubicBezTo>
                    <a:pt x="365" y="3648"/>
                    <a:pt x="943" y="4135"/>
                    <a:pt x="2037" y="4226"/>
                  </a:cubicBezTo>
                  <a:cubicBezTo>
                    <a:pt x="2949" y="4226"/>
                    <a:pt x="3678" y="3952"/>
                    <a:pt x="4165" y="3466"/>
                  </a:cubicBezTo>
                  <a:cubicBezTo>
                    <a:pt x="4469" y="3162"/>
                    <a:pt x="4742" y="2767"/>
                    <a:pt x="4894" y="2402"/>
                  </a:cubicBezTo>
                  <a:cubicBezTo>
                    <a:pt x="5289" y="1521"/>
                    <a:pt x="5229" y="639"/>
                    <a:pt x="5229" y="639"/>
                  </a:cubicBezTo>
                  <a:cubicBezTo>
                    <a:pt x="5229" y="578"/>
                    <a:pt x="5198" y="487"/>
                    <a:pt x="5137" y="457"/>
                  </a:cubicBezTo>
                  <a:cubicBezTo>
                    <a:pt x="5046" y="457"/>
                    <a:pt x="4985" y="487"/>
                    <a:pt x="4925" y="578"/>
                  </a:cubicBezTo>
                  <a:cubicBezTo>
                    <a:pt x="4925" y="578"/>
                    <a:pt x="4590" y="1642"/>
                    <a:pt x="3800" y="2402"/>
                  </a:cubicBezTo>
                  <a:cubicBezTo>
                    <a:pt x="3405" y="2767"/>
                    <a:pt x="2888" y="3040"/>
                    <a:pt x="2128" y="2949"/>
                  </a:cubicBezTo>
                  <a:cubicBezTo>
                    <a:pt x="1703" y="2919"/>
                    <a:pt x="1429" y="2797"/>
                    <a:pt x="1277" y="2584"/>
                  </a:cubicBezTo>
                  <a:cubicBezTo>
                    <a:pt x="1216" y="2463"/>
                    <a:pt x="1125" y="2341"/>
                    <a:pt x="1095" y="2189"/>
                  </a:cubicBezTo>
                  <a:cubicBezTo>
                    <a:pt x="821" y="1338"/>
                    <a:pt x="1064" y="183"/>
                    <a:pt x="1064" y="183"/>
                  </a:cubicBezTo>
                  <a:cubicBezTo>
                    <a:pt x="1095" y="122"/>
                    <a:pt x="1064" y="31"/>
                    <a:pt x="973" y="1"/>
                  </a:cubicBezTo>
                  <a:cubicBezTo>
                    <a:pt x="943" y="1"/>
                    <a:pt x="821" y="31"/>
                    <a:pt x="791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9" name="Google Shape;1099;p29"/>
            <p:cNvSpPr/>
            <p:nvPr/>
          </p:nvSpPr>
          <p:spPr>
            <a:xfrm>
              <a:off x="1414425" y="2849875"/>
              <a:ext cx="168725" cy="130725"/>
            </a:xfrm>
            <a:custGeom>
              <a:avLst/>
              <a:gdLst/>
              <a:ahLst/>
              <a:cxnLst/>
              <a:rect l="l" t="t" r="r" b="b"/>
              <a:pathLst>
                <a:path w="6749" h="5229" extrusionOk="0">
                  <a:moveTo>
                    <a:pt x="244" y="153"/>
                  </a:moveTo>
                  <a:cubicBezTo>
                    <a:pt x="244" y="153"/>
                    <a:pt x="31" y="912"/>
                    <a:pt x="1" y="1824"/>
                  </a:cubicBezTo>
                  <a:cubicBezTo>
                    <a:pt x="1" y="2402"/>
                    <a:pt x="31" y="3040"/>
                    <a:pt x="244" y="3618"/>
                  </a:cubicBezTo>
                  <a:cubicBezTo>
                    <a:pt x="608" y="4469"/>
                    <a:pt x="1308" y="5107"/>
                    <a:pt x="2402" y="5168"/>
                  </a:cubicBezTo>
                  <a:cubicBezTo>
                    <a:pt x="3405" y="5229"/>
                    <a:pt x="4317" y="4773"/>
                    <a:pt x="4955" y="4043"/>
                  </a:cubicBezTo>
                  <a:cubicBezTo>
                    <a:pt x="5350" y="3648"/>
                    <a:pt x="5654" y="3253"/>
                    <a:pt x="5867" y="2797"/>
                  </a:cubicBezTo>
                  <a:cubicBezTo>
                    <a:pt x="6475" y="1733"/>
                    <a:pt x="6718" y="700"/>
                    <a:pt x="6718" y="700"/>
                  </a:cubicBezTo>
                  <a:cubicBezTo>
                    <a:pt x="6748" y="608"/>
                    <a:pt x="6718" y="548"/>
                    <a:pt x="6627" y="517"/>
                  </a:cubicBezTo>
                  <a:cubicBezTo>
                    <a:pt x="6566" y="456"/>
                    <a:pt x="6475" y="517"/>
                    <a:pt x="6444" y="578"/>
                  </a:cubicBezTo>
                  <a:cubicBezTo>
                    <a:pt x="6444" y="578"/>
                    <a:pt x="5958" y="1429"/>
                    <a:pt x="5229" y="2280"/>
                  </a:cubicBezTo>
                  <a:cubicBezTo>
                    <a:pt x="4955" y="2615"/>
                    <a:pt x="4621" y="2949"/>
                    <a:pt x="4286" y="3253"/>
                  </a:cubicBezTo>
                  <a:cubicBezTo>
                    <a:pt x="3770" y="3648"/>
                    <a:pt x="3162" y="3952"/>
                    <a:pt x="2523" y="3922"/>
                  </a:cubicBezTo>
                  <a:cubicBezTo>
                    <a:pt x="1915" y="3891"/>
                    <a:pt x="1612" y="3557"/>
                    <a:pt x="1368" y="3101"/>
                  </a:cubicBezTo>
                  <a:cubicBezTo>
                    <a:pt x="1125" y="2675"/>
                    <a:pt x="943" y="2219"/>
                    <a:pt x="821" y="1763"/>
                  </a:cubicBezTo>
                  <a:cubicBezTo>
                    <a:pt x="639" y="912"/>
                    <a:pt x="548" y="213"/>
                    <a:pt x="548" y="213"/>
                  </a:cubicBezTo>
                  <a:cubicBezTo>
                    <a:pt x="548" y="122"/>
                    <a:pt x="517" y="61"/>
                    <a:pt x="396" y="61"/>
                  </a:cubicBezTo>
                  <a:cubicBezTo>
                    <a:pt x="335" y="1"/>
                    <a:pt x="244" y="92"/>
                    <a:pt x="244" y="15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0" name="Google Shape;1100;p29"/>
            <p:cNvSpPr/>
            <p:nvPr/>
          </p:nvSpPr>
          <p:spPr>
            <a:xfrm>
              <a:off x="1112750" y="2704725"/>
              <a:ext cx="119325" cy="38025"/>
            </a:xfrm>
            <a:custGeom>
              <a:avLst/>
              <a:gdLst/>
              <a:ahLst/>
              <a:cxnLst/>
              <a:rect l="l" t="t" r="r" b="b"/>
              <a:pathLst>
                <a:path w="4773" h="1521" extrusionOk="0">
                  <a:moveTo>
                    <a:pt x="4681" y="396"/>
                  </a:moveTo>
                  <a:cubicBezTo>
                    <a:pt x="4681" y="396"/>
                    <a:pt x="4195" y="153"/>
                    <a:pt x="3466" y="31"/>
                  </a:cubicBezTo>
                  <a:cubicBezTo>
                    <a:pt x="3314" y="1"/>
                    <a:pt x="3131" y="1"/>
                    <a:pt x="2979" y="1"/>
                  </a:cubicBezTo>
                  <a:cubicBezTo>
                    <a:pt x="2736" y="1"/>
                    <a:pt x="2493" y="31"/>
                    <a:pt x="2219" y="62"/>
                  </a:cubicBezTo>
                  <a:cubicBezTo>
                    <a:pt x="1915" y="153"/>
                    <a:pt x="1581" y="244"/>
                    <a:pt x="1216" y="396"/>
                  </a:cubicBezTo>
                  <a:cubicBezTo>
                    <a:pt x="821" y="579"/>
                    <a:pt x="396" y="882"/>
                    <a:pt x="61" y="1338"/>
                  </a:cubicBezTo>
                  <a:cubicBezTo>
                    <a:pt x="0" y="1369"/>
                    <a:pt x="0" y="1460"/>
                    <a:pt x="61" y="1490"/>
                  </a:cubicBezTo>
                  <a:cubicBezTo>
                    <a:pt x="92" y="1521"/>
                    <a:pt x="152" y="1521"/>
                    <a:pt x="213" y="1490"/>
                  </a:cubicBezTo>
                  <a:cubicBezTo>
                    <a:pt x="517" y="1186"/>
                    <a:pt x="821" y="943"/>
                    <a:pt x="1155" y="791"/>
                  </a:cubicBezTo>
                  <a:cubicBezTo>
                    <a:pt x="1520" y="609"/>
                    <a:pt x="1915" y="487"/>
                    <a:pt x="2250" y="457"/>
                  </a:cubicBezTo>
                  <a:cubicBezTo>
                    <a:pt x="2493" y="427"/>
                    <a:pt x="2736" y="427"/>
                    <a:pt x="2949" y="427"/>
                  </a:cubicBezTo>
                  <a:lnTo>
                    <a:pt x="3405" y="427"/>
                  </a:lnTo>
                  <a:cubicBezTo>
                    <a:pt x="4073" y="457"/>
                    <a:pt x="4560" y="609"/>
                    <a:pt x="4560" y="609"/>
                  </a:cubicBezTo>
                  <a:cubicBezTo>
                    <a:pt x="4621" y="639"/>
                    <a:pt x="4681" y="609"/>
                    <a:pt x="4681" y="548"/>
                  </a:cubicBezTo>
                  <a:cubicBezTo>
                    <a:pt x="4773" y="487"/>
                    <a:pt x="4712" y="427"/>
                    <a:pt x="4681" y="39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1" name="Google Shape;1101;p29"/>
            <p:cNvSpPr/>
            <p:nvPr/>
          </p:nvSpPr>
          <p:spPr>
            <a:xfrm>
              <a:off x="1498775" y="2738175"/>
              <a:ext cx="106400" cy="85125"/>
            </a:xfrm>
            <a:custGeom>
              <a:avLst/>
              <a:gdLst/>
              <a:ahLst/>
              <a:cxnLst/>
              <a:rect l="l" t="t" r="r" b="b"/>
              <a:pathLst>
                <a:path w="4256" h="3405" extrusionOk="0">
                  <a:moveTo>
                    <a:pt x="122" y="183"/>
                  </a:moveTo>
                  <a:cubicBezTo>
                    <a:pt x="122" y="183"/>
                    <a:pt x="669" y="244"/>
                    <a:pt x="1399" y="517"/>
                  </a:cubicBezTo>
                  <a:cubicBezTo>
                    <a:pt x="1551" y="608"/>
                    <a:pt x="1703" y="639"/>
                    <a:pt x="1885" y="760"/>
                  </a:cubicBezTo>
                  <a:cubicBezTo>
                    <a:pt x="2128" y="882"/>
                    <a:pt x="2341" y="973"/>
                    <a:pt x="2584" y="1186"/>
                  </a:cubicBezTo>
                  <a:cubicBezTo>
                    <a:pt x="2918" y="1399"/>
                    <a:pt x="3222" y="1703"/>
                    <a:pt x="3496" y="2128"/>
                  </a:cubicBezTo>
                  <a:cubicBezTo>
                    <a:pt x="3709" y="2462"/>
                    <a:pt x="3922" y="2858"/>
                    <a:pt x="4073" y="3344"/>
                  </a:cubicBezTo>
                  <a:cubicBezTo>
                    <a:pt x="4073" y="3374"/>
                    <a:pt x="4134" y="3405"/>
                    <a:pt x="4165" y="3405"/>
                  </a:cubicBezTo>
                  <a:cubicBezTo>
                    <a:pt x="4225" y="3405"/>
                    <a:pt x="4256" y="3344"/>
                    <a:pt x="4256" y="3283"/>
                  </a:cubicBezTo>
                  <a:cubicBezTo>
                    <a:pt x="4134" y="2645"/>
                    <a:pt x="3922" y="2158"/>
                    <a:pt x="3618" y="1733"/>
                  </a:cubicBezTo>
                  <a:cubicBezTo>
                    <a:pt x="3374" y="1399"/>
                    <a:pt x="3101" y="1125"/>
                    <a:pt x="2797" y="912"/>
                  </a:cubicBezTo>
                  <a:cubicBezTo>
                    <a:pt x="2584" y="699"/>
                    <a:pt x="2311" y="548"/>
                    <a:pt x="2098" y="456"/>
                  </a:cubicBezTo>
                  <a:cubicBezTo>
                    <a:pt x="1885" y="365"/>
                    <a:pt x="1733" y="304"/>
                    <a:pt x="1551" y="213"/>
                  </a:cubicBezTo>
                  <a:cubicBezTo>
                    <a:pt x="760" y="0"/>
                    <a:pt x="152" y="0"/>
                    <a:pt x="152" y="0"/>
                  </a:cubicBezTo>
                  <a:cubicBezTo>
                    <a:pt x="122" y="0"/>
                    <a:pt x="31" y="31"/>
                    <a:pt x="31" y="122"/>
                  </a:cubicBezTo>
                  <a:cubicBezTo>
                    <a:pt x="0" y="152"/>
                    <a:pt x="31" y="183"/>
                    <a:pt x="122" y="18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2" name="Google Shape;1102;p29"/>
            <p:cNvSpPr/>
            <p:nvPr/>
          </p:nvSpPr>
          <p:spPr>
            <a:xfrm>
              <a:off x="1236600" y="2985125"/>
              <a:ext cx="117825" cy="76025"/>
            </a:xfrm>
            <a:custGeom>
              <a:avLst/>
              <a:gdLst/>
              <a:ahLst/>
              <a:cxnLst/>
              <a:rect l="l" t="t" r="r" b="b"/>
              <a:pathLst>
                <a:path w="4713" h="3041" extrusionOk="0">
                  <a:moveTo>
                    <a:pt x="123" y="305"/>
                  </a:moveTo>
                  <a:cubicBezTo>
                    <a:pt x="123" y="305"/>
                    <a:pt x="1" y="1278"/>
                    <a:pt x="457" y="2037"/>
                  </a:cubicBezTo>
                  <a:cubicBezTo>
                    <a:pt x="761" y="2554"/>
                    <a:pt x="1247" y="2919"/>
                    <a:pt x="2098" y="3010"/>
                  </a:cubicBezTo>
                  <a:cubicBezTo>
                    <a:pt x="2858" y="3041"/>
                    <a:pt x="3405" y="2767"/>
                    <a:pt x="3800" y="2433"/>
                  </a:cubicBezTo>
                  <a:cubicBezTo>
                    <a:pt x="4469" y="1825"/>
                    <a:pt x="4682" y="913"/>
                    <a:pt x="4682" y="913"/>
                  </a:cubicBezTo>
                  <a:cubicBezTo>
                    <a:pt x="4712" y="761"/>
                    <a:pt x="4621" y="609"/>
                    <a:pt x="4469" y="578"/>
                  </a:cubicBezTo>
                  <a:cubicBezTo>
                    <a:pt x="4317" y="518"/>
                    <a:pt x="4165" y="609"/>
                    <a:pt x="4135" y="761"/>
                  </a:cubicBezTo>
                  <a:cubicBezTo>
                    <a:pt x="4135" y="761"/>
                    <a:pt x="3952" y="1430"/>
                    <a:pt x="3375" y="1885"/>
                  </a:cubicBezTo>
                  <a:cubicBezTo>
                    <a:pt x="3071" y="2129"/>
                    <a:pt x="2706" y="2281"/>
                    <a:pt x="2159" y="2250"/>
                  </a:cubicBezTo>
                  <a:cubicBezTo>
                    <a:pt x="1642" y="2189"/>
                    <a:pt x="1338" y="1946"/>
                    <a:pt x="1126" y="1642"/>
                  </a:cubicBezTo>
                  <a:cubicBezTo>
                    <a:pt x="761" y="1065"/>
                    <a:pt x="670" y="335"/>
                    <a:pt x="670" y="335"/>
                  </a:cubicBezTo>
                  <a:cubicBezTo>
                    <a:pt x="670" y="183"/>
                    <a:pt x="578" y="62"/>
                    <a:pt x="396" y="31"/>
                  </a:cubicBezTo>
                  <a:cubicBezTo>
                    <a:pt x="214" y="1"/>
                    <a:pt x="123" y="153"/>
                    <a:pt x="123" y="30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3" name="Google Shape;1103;p29"/>
            <p:cNvSpPr/>
            <p:nvPr/>
          </p:nvSpPr>
          <p:spPr>
            <a:xfrm>
              <a:off x="1065625" y="2948650"/>
              <a:ext cx="100350" cy="55500"/>
            </a:xfrm>
            <a:custGeom>
              <a:avLst/>
              <a:gdLst/>
              <a:ahLst/>
              <a:cxnLst/>
              <a:rect l="l" t="t" r="r" b="b"/>
              <a:pathLst>
                <a:path w="4014" h="2220" extrusionOk="0">
                  <a:moveTo>
                    <a:pt x="2007" y="1"/>
                  </a:moveTo>
                  <a:cubicBezTo>
                    <a:pt x="3101" y="1"/>
                    <a:pt x="4013" y="518"/>
                    <a:pt x="4013" y="1095"/>
                  </a:cubicBezTo>
                  <a:cubicBezTo>
                    <a:pt x="4013" y="1703"/>
                    <a:pt x="3101" y="2220"/>
                    <a:pt x="2007" y="2220"/>
                  </a:cubicBezTo>
                  <a:cubicBezTo>
                    <a:pt x="913" y="2220"/>
                    <a:pt x="1" y="1703"/>
                    <a:pt x="1" y="1095"/>
                  </a:cubicBezTo>
                  <a:cubicBezTo>
                    <a:pt x="1" y="518"/>
                    <a:pt x="913" y="1"/>
                    <a:pt x="2007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4" name="Google Shape;1104;p29"/>
            <p:cNvSpPr/>
            <p:nvPr/>
          </p:nvSpPr>
          <p:spPr>
            <a:xfrm>
              <a:off x="1487375" y="2993500"/>
              <a:ext cx="105650" cy="65375"/>
            </a:xfrm>
            <a:custGeom>
              <a:avLst/>
              <a:gdLst/>
              <a:ahLst/>
              <a:cxnLst/>
              <a:rect l="l" t="t" r="r" b="b"/>
              <a:pathLst>
                <a:path w="4226" h="2615" extrusionOk="0">
                  <a:moveTo>
                    <a:pt x="2341" y="243"/>
                  </a:moveTo>
                  <a:cubicBezTo>
                    <a:pt x="3405" y="487"/>
                    <a:pt x="4226" y="1186"/>
                    <a:pt x="4043" y="1763"/>
                  </a:cubicBezTo>
                  <a:cubicBezTo>
                    <a:pt x="3891" y="2371"/>
                    <a:pt x="2919" y="2614"/>
                    <a:pt x="1855" y="2371"/>
                  </a:cubicBezTo>
                  <a:cubicBezTo>
                    <a:pt x="791" y="2098"/>
                    <a:pt x="1" y="1399"/>
                    <a:pt x="153" y="851"/>
                  </a:cubicBezTo>
                  <a:cubicBezTo>
                    <a:pt x="244" y="274"/>
                    <a:pt x="1247" y="0"/>
                    <a:pt x="2341" y="24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5" name="Google Shape;1105;p29"/>
            <p:cNvSpPr/>
            <p:nvPr/>
          </p:nvSpPr>
          <p:spPr>
            <a:xfrm>
              <a:off x="1712300" y="2815675"/>
              <a:ext cx="89700" cy="51700"/>
            </a:xfrm>
            <a:custGeom>
              <a:avLst/>
              <a:gdLst/>
              <a:ahLst/>
              <a:cxnLst/>
              <a:rect l="l" t="t" r="r" b="b"/>
              <a:pathLst>
                <a:path w="3588" h="2068" extrusionOk="0">
                  <a:moveTo>
                    <a:pt x="3344" y="214"/>
                  </a:moveTo>
                  <a:cubicBezTo>
                    <a:pt x="3344" y="214"/>
                    <a:pt x="3162" y="122"/>
                    <a:pt x="2858" y="62"/>
                  </a:cubicBezTo>
                  <a:cubicBezTo>
                    <a:pt x="2706" y="1"/>
                    <a:pt x="2554" y="1"/>
                    <a:pt x="2341" y="1"/>
                  </a:cubicBezTo>
                  <a:cubicBezTo>
                    <a:pt x="2250" y="1"/>
                    <a:pt x="2098" y="62"/>
                    <a:pt x="1976" y="62"/>
                  </a:cubicBezTo>
                  <a:cubicBezTo>
                    <a:pt x="1794" y="92"/>
                    <a:pt x="1581" y="153"/>
                    <a:pt x="1399" y="274"/>
                  </a:cubicBezTo>
                  <a:cubicBezTo>
                    <a:pt x="1186" y="396"/>
                    <a:pt x="943" y="548"/>
                    <a:pt x="761" y="730"/>
                  </a:cubicBezTo>
                  <a:cubicBezTo>
                    <a:pt x="487" y="943"/>
                    <a:pt x="274" y="1277"/>
                    <a:pt x="61" y="1642"/>
                  </a:cubicBezTo>
                  <a:cubicBezTo>
                    <a:pt x="1" y="1764"/>
                    <a:pt x="31" y="1916"/>
                    <a:pt x="122" y="1976"/>
                  </a:cubicBezTo>
                  <a:cubicBezTo>
                    <a:pt x="213" y="2068"/>
                    <a:pt x="365" y="2037"/>
                    <a:pt x="457" y="1946"/>
                  </a:cubicBezTo>
                  <a:cubicBezTo>
                    <a:pt x="791" y="1581"/>
                    <a:pt x="1125" y="1369"/>
                    <a:pt x="1490" y="1186"/>
                  </a:cubicBezTo>
                  <a:cubicBezTo>
                    <a:pt x="1794" y="1034"/>
                    <a:pt x="2098" y="973"/>
                    <a:pt x="2311" y="882"/>
                  </a:cubicBezTo>
                  <a:cubicBezTo>
                    <a:pt x="2858" y="730"/>
                    <a:pt x="3223" y="700"/>
                    <a:pt x="3223" y="700"/>
                  </a:cubicBezTo>
                  <a:cubicBezTo>
                    <a:pt x="3344" y="730"/>
                    <a:pt x="3496" y="669"/>
                    <a:pt x="3496" y="548"/>
                  </a:cubicBezTo>
                  <a:cubicBezTo>
                    <a:pt x="3587" y="365"/>
                    <a:pt x="3496" y="244"/>
                    <a:pt x="3344" y="21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5" name="Google Shape;1145;p29"/>
          <p:cNvGrpSpPr/>
          <p:nvPr/>
        </p:nvGrpSpPr>
        <p:grpSpPr>
          <a:xfrm>
            <a:off x="622718" y="3115237"/>
            <a:ext cx="930869" cy="1165013"/>
            <a:chOff x="3797450" y="2207775"/>
            <a:chExt cx="1353400" cy="1693825"/>
          </a:xfrm>
        </p:grpSpPr>
        <p:sp>
          <p:nvSpPr>
            <p:cNvPr id="1146" name="Google Shape;1146;p29"/>
            <p:cNvSpPr/>
            <p:nvPr/>
          </p:nvSpPr>
          <p:spPr>
            <a:xfrm>
              <a:off x="4490475" y="3570250"/>
              <a:ext cx="515225" cy="331350"/>
            </a:xfrm>
            <a:custGeom>
              <a:avLst/>
              <a:gdLst/>
              <a:ahLst/>
              <a:cxnLst/>
              <a:rect l="l" t="t" r="r" b="b"/>
              <a:pathLst>
                <a:path w="20609" h="13254" extrusionOk="0">
                  <a:moveTo>
                    <a:pt x="0" y="6840"/>
                  </a:moveTo>
                  <a:cubicBezTo>
                    <a:pt x="0" y="6840"/>
                    <a:pt x="3861" y="274"/>
                    <a:pt x="8450" y="1"/>
                  </a:cubicBezTo>
                  <a:cubicBezTo>
                    <a:pt x="8450" y="1"/>
                    <a:pt x="10335" y="426"/>
                    <a:pt x="10912" y="2189"/>
                  </a:cubicBezTo>
                  <a:cubicBezTo>
                    <a:pt x="10912" y="2189"/>
                    <a:pt x="18481" y="3557"/>
                    <a:pt x="19545" y="6384"/>
                  </a:cubicBezTo>
                  <a:cubicBezTo>
                    <a:pt x="20609" y="9180"/>
                    <a:pt x="19119" y="10548"/>
                    <a:pt x="11612" y="10365"/>
                  </a:cubicBezTo>
                  <a:cubicBezTo>
                    <a:pt x="7599" y="10244"/>
                    <a:pt x="7599" y="9910"/>
                    <a:pt x="7599" y="9910"/>
                  </a:cubicBezTo>
                  <a:cubicBezTo>
                    <a:pt x="7599" y="9910"/>
                    <a:pt x="2371" y="13253"/>
                    <a:pt x="0" y="6840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29"/>
            <p:cNvSpPr/>
            <p:nvPr/>
          </p:nvSpPr>
          <p:spPr>
            <a:xfrm>
              <a:off x="4076325" y="3623450"/>
              <a:ext cx="379975" cy="224175"/>
            </a:xfrm>
            <a:custGeom>
              <a:avLst/>
              <a:gdLst/>
              <a:ahLst/>
              <a:cxnLst/>
              <a:rect l="l" t="t" r="r" b="b"/>
              <a:pathLst>
                <a:path w="15199" h="8967" extrusionOk="0">
                  <a:moveTo>
                    <a:pt x="10913" y="4712"/>
                  </a:moveTo>
                  <a:cubicBezTo>
                    <a:pt x="10913" y="4712"/>
                    <a:pt x="6961" y="0"/>
                    <a:pt x="1733" y="2037"/>
                  </a:cubicBezTo>
                  <a:cubicBezTo>
                    <a:pt x="1733" y="2037"/>
                    <a:pt x="1" y="8693"/>
                    <a:pt x="6049" y="8663"/>
                  </a:cubicBezTo>
                  <a:cubicBezTo>
                    <a:pt x="12098" y="8572"/>
                    <a:pt x="11642" y="6900"/>
                    <a:pt x="11642" y="6900"/>
                  </a:cubicBezTo>
                  <a:cubicBezTo>
                    <a:pt x="11642" y="6900"/>
                    <a:pt x="12220" y="8359"/>
                    <a:pt x="13344" y="8663"/>
                  </a:cubicBezTo>
                  <a:cubicBezTo>
                    <a:pt x="14499" y="8967"/>
                    <a:pt x="15199" y="6900"/>
                    <a:pt x="14682" y="5137"/>
                  </a:cubicBezTo>
                  <a:cubicBezTo>
                    <a:pt x="14135" y="3374"/>
                    <a:pt x="11673" y="3557"/>
                    <a:pt x="10913" y="4712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29"/>
            <p:cNvSpPr/>
            <p:nvPr/>
          </p:nvSpPr>
          <p:spPr>
            <a:xfrm>
              <a:off x="4701725" y="3569500"/>
              <a:ext cx="74500" cy="116275"/>
            </a:xfrm>
            <a:custGeom>
              <a:avLst/>
              <a:gdLst/>
              <a:ahLst/>
              <a:cxnLst/>
              <a:rect l="l" t="t" r="r" b="b"/>
              <a:pathLst>
                <a:path w="2980" h="4651" extrusionOk="0">
                  <a:moveTo>
                    <a:pt x="0" y="0"/>
                  </a:moveTo>
                  <a:cubicBezTo>
                    <a:pt x="0" y="0"/>
                    <a:pt x="821" y="395"/>
                    <a:pt x="1551" y="1581"/>
                  </a:cubicBezTo>
                  <a:cubicBezTo>
                    <a:pt x="1672" y="1763"/>
                    <a:pt x="1794" y="1915"/>
                    <a:pt x="1885" y="2158"/>
                  </a:cubicBezTo>
                  <a:cubicBezTo>
                    <a:pt x="2006" y="2341"/>
                    <a:pt x="2098" y="2523"/>
                    <a:pt x="2189" y="2736"/>
                  </a:cubicBezTo>
                  <a:cubicBezTo>
                    <a:pt x="2462" y="3252"/>
                    <a:pt x="2736" y="3860"/>
                    <a:pt x="2918" y="4651"/>
                  </a:cubicBezTo>
                  <a:cubicBezTo>
                    <a:pt x="2979" y="3982"/>
                    <a:pt x="2979" y="3404"/>
                    <a:pt x="2888" y="2888"/>
                  </a:cubicBezTo>
                  <a:cubicBezTo>
                    <a:pt x="2797" y="2432"/>
                    <a:pt x="2645" y="2037"/>
                    <a:pt x="2462" y="1733"/>
                  </a:cubicBezTo>
                  <a:cubicBezTo>
                    <a:pt x="2219" y="1307"/>
                    <a:pt x="1915" y="1064"/>
                    <a:pt x="1672" y="790"/>
                  </a:cubicBezTo>
                  <a:cubicBezTo>
                    <a:pt x="791" y="6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9" name="Google Shape;1149;p29"/>
            <p:cNvSpPr/>
            <p:nvPr/>
          </p:nvSpPr>
          <p:spPr>
            <a:xfrm>
              <a:off x="4747325" y="3619650"/>
              <a:ext cx="110950" cy="110200"/>
            </a:xfrm>
            <a:custGeom>
              <a:avLst/>
              <a:gdLst/>
              <a:ahLst/>
              <a:cxnLst/>
              <a:rect l="l" t="t" r="r" b="b"/>
              <a:pathLst>
                <a:path w="4438" h="4408" extrusionOk="0">
                  <a:moveTo>
                    <a:pt x="0" y="122"/>
                  </a:moveTo>
                  <a:cubicBezTo>
                    <a:pt x="0" y="122"/>
                    <a:pt x="1186" y="365"/>
                    <a:pt x="2249" y="1034"/>
                  </a:cubicBezTo>
                  <a:cubicBezTo>
                    <a:pt x="2493" y="1186"/>
                    <a:pt x="2736" y="1368"/>
                    <a:pt x="2948" y="1550"/>
                  </a:cubicBezTo>
                  <a:cubicBezTo>
                    <a:pt x="3100" y="1672"/>
                    <a:pt x="3252" y="1824"/>
                    <a:pt x="3374" y="1976"/>
                  </a:cubicBezTo>
                  <a:cubicBezTo>
                    <a:pt x="3860" y="2553"/>
                    <a:pt x="4256" y="3253"/>
                    <a:pt x="4164" y="4408"/>
                  </a:cubicBezTo>
                  <a:cubicBezTo>
                    <a:pt x="4438" y="3557"/>
                    <a:pt x="4407" y="2827"/>
                    <a:pt x="4225" y="2280"/>
                  </a:cubicBezTo>
                  <a:cubicBezTo>
                    <a:pt x="4073" y="1763"/>
                    <a:pt x="3769" y="1368"/>
                    <a:pt x="3374" y="1003"/>
                  </a:cubicBezTo>
                  <a:cubicBezTo>
                    <a:pt x="3009" y="669"/>
                    <a:pt x="2553" y="487"/>
                    <a:pt x="2097" y="335"/>
                  </a:cubicBezTo>
                  <a:cubicBezTo>
                    <a:pt x="1034" y="0"/>
                    <a:pt x="0" y="122"/>
                    <a:pt x="0" y="12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0" name="Google Shape;1150;p29"/>
            <p:cNvSpPr/>
            <p:nvPr/>
          </p:nvSpPr>
          <p:spPr>
            <a:xfrm>
              <a:off x="4936525" y="3751875"/>
              <a:ext cx="57025" cy="32700"/>
            </a:xfrm>
            <a:custGeom>
              <a:avLst/>
              <a:gdLst/>
              <a:ahLst/>
              <a:cxnLst/>
              <a:rect l="l" t="t" r="r" b="b"/>
              <a:pathLst>
                <a:path w="2281" h="1308" extrusionOk="0">
                  <a:moveTo>
                    <a:pt x="1764" y="0"/>
                  </a:moveTo>
                  <a:cubicBezTo>
                    <a:pt x="1764" y="0"/>
                    <a:pt x="1976" y="395"/>
                    <a:pt x="1703" y="547"/>
                  </a:cubicBezTo>
                  <a:cubicBezTo>
                    <a:pt x="1672" y="608"/>
                    <a:pt x="1581" y="547"/>
                    <a:pt x="1460" y="608"/>
                  </a:cubicBezTo>
                  <a:cubicBezTo>
                    <a:pt x="1399" y="608"/>
                    <a:pt x="1277" y="638"/>
                    <a:pt x="1156" y="638"/>
                  </a:cubicBezTo>
                  <a:cubicBezTo>
                    <a:pt x="1064" y="638"/>
                    <a:pt x="913" y="669"/>
                    <a:pt x="700" y="699"/>
                  </a:cubicBezTo>
                  <a:cubicBezTo>
                    <a:pt x="487" y="760"/>
                    <a:pt x="305" y="821"/>
                    <a:pt x="1" y="851"/>
                  </a:cubicBezTo>
                  <a:cubicBezTo>
                    <a:pt x="396" y="1064"/>
                    <a:pt x="700" y="1216"/>
                    <a:pt x="973" y="1277"/>
                  </a:cubicBezTo>
                  <a:cubicBezTo>
                    <a:pt x="1125" y="1307"/>
                    <a:pt x="1247" y="1307"/>
                    <a:pt x="1368" y="1307"/>
                  </a:cubicBezTo>
                  <a:cubicBezTo>
                    <a:pt x="1520" y="1307"/>
                    <a:pt x="1672" y="1246"/>
                    <a:pt x="1764" y="1216"/>
                  </a:cubicBezTo>
                  <a:cubicBezTo>
                    <a:pt x="2159" y="973"/>
                    <a:pt x="2280" y="760"/>
                    <a:pt x="2189" y="486"/>
                  </a:cubicBezTo>
                  <a:cubicBezTo>
                    <a:pt x="2128" y="213"/>
                    <a:pt x="1764" y="0"/>
                    <a:pt x="1764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29"/>
            <p:cNvSpPr/>
            <p:nvPr/>
          </p:nvSpPr>
          <p:spPr>
            <a:xfrm>
              <a:off x="4919800" y="3776950"/>
              <a:ext cx="55500" cy="44100"/>
            </a:xfrm>
            <a:custGeom>
              <a:avLst/>
              <a:gdLst/>
              <a:ahLst/>
              <a:cxnLst/>
              <a:rect l="l" t="t" r="r" b="b"/>
              <a:pathLst>
                <a:path w="2220" h="1764" extrusionOk="0">
                  <a:moveTo>
                    <a:pt x="1" y="1186"/>
                  </a:moveTo>
                  <a:cubicBezTo>
                    <a:pt x="1" y="1186"/>
                    <a:pt x="305" y="1642"/>
                    <a:pt x="882" y="1733"/>
                  </a:cubicBezTo>
                  <a:cubicBezTo>
                    <a:pt x="1126" y="1763"/>
                    <a:pt x="1369" y="1672"/>
                    <a:pt x="1612" y="1520"/>
                  </a:cubicBezTo>
                  <a:cubicBezTo>
                    <a:pt x="1764" y="1398"/>
                    <a:pt x="1916" y="1216"/>
                    <a:pt x="2037" y="973"/>
                  </a:cubicBezTo>
                  <a:cubicBezTo>
                    <a:pt x="2129" y="699"/>
                    <a:pt x="2189" y="395"/>
                    <a:pt x="2220" y="0"/>
                  </a:cubicBezTo>
                  <a:cubicBezTo>
                    <a:pt x="1946" y="395"/>
                    <a:pt x="1673" y="578"/>
                    <a:pt x="1460" y="760"/>
                  </a:cubicBezTo>
                  <a:cubicBezTo>
                    <a:pt x="1369" y="851"/>
                    <a:pt x="1308" y="882"/>
                    <a:pt x="1217" y="973"/>
                  </a:cubicBezTo>
                  <a:cubicBezTo>
                    <a:pt x="1156" y="1034"/>
                    <a:pt x="1065" y="1064"/>
                    <a:pt x="1034" y="1094"/>
                  </a:cubicBezTo>
                  <a:cubicBezTo>
                    <a:pt x="548" y="1429"/>
                    <a:pt x="1" y="1186"/>
                    <a:pt x="1" y="118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29"/>
            <p:cNvSpPr/>
            <p:nvPr/>
          </p:nvSpPr>
          <p:spPr>
            <a:xfrm>
              <a:off x="4490475" y="3741225"/>
              <a:ext cx="279650" cy="101850"/>
            </a:xfrm>
            <a:custGeom>
              <a:avLst/>
              <a:gdLst/>
              <a:ahLst/>
              <a:cxnLst/>
              <a:rect l="l" t="t" r="r" b="b"/>
              <a:pathLst>
                <a:path w="11186" h="4074" extrusionOk="0">
                  <a:moveTo>
                    <a:pt x="0" y="1"/>
                  </a:moveTo>
                  <a:cubicBezTo>
                    <a:pt x="0" y="1"/>
                    <a:pt x="274" y="2250"/>
                    <a:pt x="2402" y="3374"/>
                  </a:cubicBezTo>
                  <a:cubicBezTo>
                    <a:pt x="2979" y="3678"/>
                    <a:pt x="3648" y="3922"/>
                    <a:pt x="4499" y="3982"/>
                  </a:cubicBezTo>
                  <a:cubicBezTo>
                    <a:pt x="5137" y="4074"/>
                    <a:pt x="5836" y="3982"/>
                    <a:pt x="6657" y="3861"/>
                  </a:cubicBezTo>
                  <a:cubicBezTo>
                    <a:pt x="7812" y="3648"/>
                    <a:pt x="8724" y="3222"/>
                    <a:pt x="9362" y="2797"/>
                  </a:cubicBezTo>
                  <a:cubicBezTo>
                    <a:pt x="10852" y="1824"/>
                    <a:pt x="11186" y="639"/>
                    <a:pt x="11186" y="639"/>
                  </a:cubicBezTo>
                  <a:cubicBezTo>
                    <a:pt x="11186" y="639"/>
                    <a:pt x="10700" y="1703"/>
                    <a:pt x="9180" y="2463"/>
                  </a:cubicBezTo>
                  <a:cubicBezTo>
                    <a:pt x="8511" y="2797"/>
                    <a:pt x="7690" y="3071"/>
                    <a:pt x="6596" y="3222"/>
                  </a:cubicBezTo>
                  <a:cubicBezTo>
                    <a:pt x="5836" y="3344"/>
                    <a:pt x="5168" y="3344"/>
                    <a:pt x="4621" y="3314"/>
                  </a:cubicBezTo>
                  <a:cubicBezTo>
                    <a:pt x="3861" y="3253"/>
                    <a:pt x="3253" y="3101"/>
                    <a:pt x="2706" y="2888"/>
                  </a:cubicBezTo>
                  <a:cubicBezTo>
                    <a:pt x="547" y="2007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3" name="Google Shape;1153;p29"/>
            <p:cNvSpPr/>
            <p:nvPr/>
          </p:nvSpPr>
          <p:spPr>
            <a:xfrm>
              <a:off x="4098375" y="3368125"/>
              <a:ext cx="648200" cy="411125"/>
            </a:xfrm>
            <a:custGeom>
              <a:avLst/>
              <a:gdLst/>
              <a:ahLst/>
              <a:cxnLst/>
              <a:rect l="l" t="t" r="r" b="b"/>
              <a:pathLst>
                <a:path w="25928" h="16445" extrusionOk="0">
                  <a:moveTo>
                    <a:pt x="2401" y="4043"/>
                  </a:moveTo>
                  <a:cubicBezTo>
                    <a:pt x="2401" y="4043"/>
                    <a:pt x="8146" y="8086"/>
                    <a:pt x="12766" y="5624"/>
                  </a:cubicBezTo>
                  <a:cubicBezTo>
                    <a:pt x="17417" y="3101"/>
                    <a:pt x="20639" y="1095"/>
                    <a:pt x="21976" y="517"/>
                  </a:cubicBezTo>
                  <a:cubicBezTo>
                    <a:pt x="23283" y="0"/>
                    <a:pt x="25928" y="4499"/>
                    <a:pt x="25350" y="7356"/>
                  </a:cubicBezTo>
                  <a:cubicBezTo>
                    <a:pt x="24773" y="10244"/>
                    <a:pt x="17295" y="13435"/>
                    <a:pt x="16292" y="14438"/>
                  </a:cubicBezTo>
                  <a:cubicBezTo>
                    <a:pt x="15289" y="15411"/>
                    <a:pt x="12432" y="16444"/>
                    <a:pt x="9879" y="15077"/>
                  </a:cubicBezTo>
                  <a:cubicBezTo>
                    <a:pt x="7326" y="13709"/>
                    <a:pt x="3070" y="11581"/>
                    <a:pt x="1034" y="12189"/>
                  </a:cubicBezTo>
                  <a:cubicBezTo>
                    <a:pt x="1064" y="12219"/>
                    <a:pt x="0" y="6475"/>
                    <a:pt x="2401" y="404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4" name="Google Shape;1154;p29"/>
            <p:cNvSpPr/>
            <p:nvPr/>
          </p:nvSpPr>
          <p:spPr>
            <a:xfrm>
              <a:off x="3810375" y="2866600"/>
              <a:ext cx="1340475" cy="977225"/>
            </a:xfrm>
            <a:custGeom>
              <a:avLst/>
              <a:gdLst/>
              <a:ahLst/>
              <a:cxnLst/>
              <a:rect l="l" t="t" r="r" b="b"/>
              <a:pathLst>
                <a:path w="53619" h="39089" extrusionOk="0">
                  <a:moveTo>
                    <a:pt x="30183" y="7356"/>
                  </a:moveTo>
                  <a:lnTo>
                    <a:pt x="30183" y="7356"/>
                  </a:lnTo>
                  <a:cubicBezTo>
                    <a:pt x="30183" y="7356"/>
                    <a:pt x="36141" y="6748"/>
                    <a:pt x="39028" y="5563"/>
                  </a:cubicBezTo>
                  <a:cubicBezTo>
                    <a:pt x="41916" y="4408"/>
                    <a:pt x="47418" y="2675"/>
                    <a:pt x="47418" y="2675"/>
                  </a:cubicBezTo>
                  <a:cubicBezTo>
                    <a:pt x="47418" y="2675"/>
                    <a:pt x="50974" y="517"/>
                    <a:pt x="52281" y="243"/>
                  </a:cubicBezTo>
                  <a:cubicBezTo>
                    <a:pt x="53618" y="0"/>
                    <a:pt x="53041" y="2888"/>
                    <a:pt x="51825" y="3557"/>
                  </a:cubicBezTo>
                  <a:cubicBezTo>
                    <a:pt x="51825" y="3557"/>
                    <a:pt x="52190" y="4924"/>
                    <a:pt x="50731" y="6444"/>
                  </a:cubicBezTo>
                  <a:cubicBezTo>
                    <a:pt x="50731" y="6444"/>
                    <a:pt x="52250" y="9575"/>
                    <a:pt x="48299" y="9666"/>
                  </a:cubicBezTo>
                  <a:cubicBezTo>
                    <a:pt x="48299" y="9666"/>
                    <a:pt x="39727" y="16444"/>
                    <a:pt x="32949" y="17052"/>
                  </a:cubicBezTo>
                  <a:cubicBezTo>
                    <a:pt x="33223" y="17994"/>
                    <a:pt x="33435" y="19241"/>
                    <a:pt x="33496" y="20608"/>
                  </a:cubicBezTo>
                  <a:cubicBezTo>
                    <a:pt x="33496" y="20608"/>
                    <a:pt x="25958" y="30882"/>
                    <a:pt x="14286" y="24560"/>
                  </a:cubicBezTo>
                  <a:lnTo>
                    <a:pt x="14256" y="24864"/>
                  </a:lnTo>
                  <a:cubicBezTo>
                    <a:pt x="13769" y="29210"/>
                    <a:pt x="12675" y="32159"/>
                    <a:pt x="11763" y="34074"/>
                  </a:cubicBezTo>
                  <a:cubicBezTo>
                    <a:pt x="10760" y="36110"/>
                    <a:pt x="12310" y="37326"/>
                    <a:pt x="11399" y="38238"/>
                  </a:cubicBezTo>
                  <a:cubicBezTo>
                    <a:pt x="10882" y="38785"/>
                    <a:pt x="9666" y="38511"/>
                    <a:pt x="8450" y="38207"/>
                  </a:cubicBezTo>
                  <a:cubicBezTo>
                    <a:pt x="7599" y="38025"/>
                    <a:pt x="5897" y="37904"/>
                    <a:pt x="5228" y="38238"/>
                  </a:cubicBezTo>
                  <a:cubicBezTo>
                    <a:pt x="3557" y="39089"/>
                    <a:pt x="0" y="37630"/>
                    <a:pt x="2584" y="36262"/>
                  </a:cubicBezTo>
                  <a:cubicBezTo>
                    <a:pt x="5623" y="34651"/>
                    <a:pt x="6292" y="33770"/>
                    <a:pt x="6353" y="27235"/>
                  </a:cubicBezTo>
                  <a:cubicBezTo>
                    <a:pt x="6444" y="20700"/>
                    <a:pt x="7994" y="12675"/>
                    <a:pt x="14347" y="9666"/>
                  </a:cubicBezTo>
                  <a:lnTo>
                    <a:pt x="14347" y="9666"/>
                  </a:lnTo>
                  <a:cubicBezTo>
                    <a:pt x="14590" y="9332"/>
                    <a:pt x="14864" y="8997"/>
                    <a:pt x="15168" y="8663"/>
                  </a:cubicBezTo>
                  <a:cubicBezTo>
                    <a:pt x="19301" y="4347"/>
                    <a:pt x="26232" y="4864"/>
                    <a:pt x="30183" y="7356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29"/>
            <p:cNvSpPr/>
            <p:nvPr/>
          </p:nvSpPr>
          <p:spPr>
            <a:xfrm>
              <a:off x="4166750" y="3045925"/>
              <a:ext cx="395175" cy="81325"/>
            </a:xfrm>
            <a:custGeom>
              <a:avLst/>
              <a:gdLst/>
              <a:ahLst/>
              <a:cxnLst/>
              <a:rect l="l" t="t" r="r" b="b"/>
              <a:pathLst>
                <a:path w="15807" h="3253" extrusionOk="0">
                  <a:moveTo>
                    <a:pt x="15685" y="31"/>
                  </a:moveTo>
                  <a:cubicBezTo>
                    <a:pt x="15685" y="31"/>
                    <a:pt x="15351" y="183"/>
                    <a:pt x="14621" y="457"/>
                  </a:cubicBezTo>
                  <a:cubicBezTo>
                    <a:pt x="14500" y="487"/>
                    <a:pt x="14378" y="578"/>
                    <a:pt x="14196" y="609"/>
                  </a:cubicBezTo>
                  <a:cubicBezTo>
                    <a:pt x="14135" y="639"/>
                    <a:pt x="14013" y="669"/>
                    <a:pt x="13952" y="730"/>
                  </a:cubicBezTo>
                  <a:cubicBezTo>
                    <a:pt x="13496" y="912"/>
                    <a:pt x="12949" y="1125"/>
                    <a:pt x="12311" y="1338"/>
                  </a:cubicBezTo>
                  <a:cubicBezTo>
                    <a:pt x="11582" y="1551"/>
                    <a:pt x="10700" y="1733"/>
                    <a:pt x="9727" y="1946"/>
                  </a:cubicBezTo>
                  <a:cubicBezTo>
                    <a:pt x="9150" y="2037"/>
                    <a:pt x="8512" y="2128"/>
                    <a:pt x="7812" y="2189"/>
                  </a:cubicBezTo>
                  <a:cubicBezTo>
                    <a:pt x="7205" y="2280"/>
                    <a:pt x="6597" y="2341"/>
                    <a:pt x="5928" y="2402"/>
                  </a:cubicBezTo>
                  <a:cubicBezTo>
                    <a:pt x="5046" y="2463"/>
                    <a:pt x="4074" y="2493"/>
                    <a:pt x="3040" y="2493"/>
                  </a:cubicBezTo>
                  <a:cubicBezTo>
                    <a:pt x="2128" y="2493"/>
                    <a:pt x="1186" y="2493"/>
                    <a:pt x="122" y="2432"/>
                  </a:cubicBezTo>
                  <a:cubicBezTo>
                    <a:pt x="62" y="2432"/>
                    <a:pt x="1" y="2463"/>
                    <a:pt x="1" y="2493"/>
                  </a:cubicBezTo>
                  <a:cubicBezTo>
                    <a:pt x="1" y="2554"/>
                    <a:pt x="31" y="2615"/>
                    <a:pt x="62" y="2615"/>
                  </a:cubicBezTo>
                  <a:cubicBezTo>
                    <a:pt x="1095" y="2797"/>
                    <a:pt x="2037" y="2949"/>
                    <a:pt x="2949" y="3071"/>
                  </a:cubicBezTo>
                  <a:cubicBezTo>
                    <a:pt x="4013" y="3192"/>
                    <a:pt x="5016" y="3253"/>
                    <a:pt x="5928" y="3253"/>
                  </a:cubicBezTo>
                  <a:cubicBezTo>
                    <a:pt x="6597" y="3253"/>
                    <a:pt x="7296" y="3253"/>
                    <a:pt x="7904" y="3223"/>
                  </a:cubicBezTo>
                  <a:cubicBezTo>
                    <a:pt x="8633" y="3192"/>
                    <a:pt x="9271" y="3071"/>
                    <a:pt x="9879" y="2949"/>
                  </a:cubicBezTo>
                  <a:cubicBezTo>
                    <a:pt x="10700" y="2797"/>
                    <a:pt x="11460" y="2615"/>
                    <a:pt x="12129" y="2402"/>
                  </a:cubicBezTo>
                  <a:cubicBezTo>
                    <a:pt x="12980" y="2098"/>
                    <a:pt x="13709" y="1794"/>
                    <a:pt x="14287" y="1490"/>
                  </a:cubicBezTo>
                  <a:cubicBezTo>
                    <a:pt x="14408" y="1429"/>
                    <a:pt x="14469" y="1368"/>
                    <a:pt x="14560" y="1338"/>
                  </a:cubicBezTo>
                  <a:cubicBezTo>
                    <a:pt x="14712" y="1216"/>
                    <a:pt x="14803" y="1125"/>
                    <a:pt x="14925" y="1034"/>
                  </a:cubicBezTo>
                  <a:cubicBezTo>
                    <a:pt x="15563" y="487"/>
                    <a:pt x="15776" y="122"/>
                    <a:pt x="15776" y="122"/>
                  </a:cubicBezTo>
                  <a:cubicBezTo>
                    <a:pt x="15807" y="61"/>
                    <a:pt x="15807" y="1"/>
                    <a:pt x="15776" y="1"/>
                  </a:cubicBezTo>
                  <a:cubicBezTo>
                    <a:pt x="15776" y="1"/>
                    <a:pt x="15746" y="1"/>
                    <a:pt x="15685" y="3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29"/>
            <p:cNvSpPr/>
            <p:nvPr/>
          </p:nvSpPr>
          <p:spPr>
            <a:xfrm>
              <a:off x="4759475" y="3003375"/>
              <a:ext cx="334375" cy="253825"/>
            </a:xfrm>
            <a:custGeom>
              <a:avLst/>
              <a:gdLst/>
              <a:ahLst/>
              <a:cxnLst/>
              <a:rect l="l" t="t" r="r" b="b"/>
              <a:pathLst>
                <a:path w="13375" h="10153" extrusionOk="0">
                  <a:moveTo>
                    <a:pt x="10457" y="4317"/>
                  </a:moveTo>
                  <a:cubicBezTo>
                    <a:pt x="10183" y="4590"/>
                    <a:pt x="9393" y="5320"/>
                    <a:pt x="8207" y="6171"/>
                  </a:cubicBezTo>
                  <a:cubicBezTo>
                    <a:pt x="7478" y="6718"/>
                    <a:pt x="6627" y="7265"/>
                    <a:pt x="5624" y="7843"/>
                  </a:cubicBezTo>
                  <a:cubicBezTo>
                    <a:pt x="3982" y="8785"/>
                    <a:pt x="2007" y="9636"/>
                    <a:pt x="0" y="10153"/>
                  </a:cubicBezTo>
                  <a:cubicBezTo>
                    <a:pt x="1551" y="9636"/>
                    <a:pt x="3010" y="8846"/>
                    <a:pt x="4347" y="8025"/>
                  </a:cubicBezTo>
                  <a:cubicBezTo>
                    <a:pt x="5441" y="7356"/>
                    <a:pt x="6475" y="6627"/>
                    <a:pt x="7295" y="5988"/>
                  </a:cubicBezTo>
                  <a:cubicBezTo>
                    <a:pt x="8998" y="4742"/>
                    <a:pt x="10122" y="3739"/>
                    <a:pt x="10122" y="3739"/>
                  </a:cubicBezTo>
                  <a:cubicBezTo>
                    <a:pt x="10183" y="3678"/>
                    <a:pt x="10305" y="3648"/>
                    <a:pt x="10365" y="3678"/>
                  </a:cubicBezTo>
                  <a:cubicBezTo>
                    <a:pt x="10365" y="3678"/>
                    <a:pt x="11125" y="3861"/>
                    <a:pt x="11824" y="3496"/>
                  </a:cubicBezTo>
                  <a:cubicBezTo>
                    <a:pt x="12189" y="3283"/>
                    <a:pt x="12523" y="2949"/>
                    <a:pt x="12767" y="2341"/>
                  </a:cubicBezTo>
                  <a:cubicBezTo>
                    <a:pt x="13010" y="1763"/>
                    <a:pt x="12797" y="1368"/>
                    <a:pt x="12463" y="1004"/>
                  </a:cubicBezTo>
                  <a:cubicBezTo>
                    <a:pt x="11733" y="244"/>
                    <a:pt x="10305" y="0"/>
                    <a:pt x="10305" y="0"/>
                  </a:cubicBezTo>
                  <a:cubicBezTo>
                    <a:pt x="10305" y="0"/>
                    <a:pt x="11824" y="152"/>
                    <a:pt x="12645" y="821"/>
                  </a:cubicBezTo>
                  <a:cubicBezTo>
                    <a:pt x="13101" y="1216"/>
                    <a:pt x="13375" y="1733"/>
                    <a:pt x="13162" y="2462"/>
                  </a:cubicBezTo>
                  <a:cubicBezTo>
                    <a:pt x="12919" y="3222"/>
                    <a:pt x="12493" y="3648"/>
                    <a:pt x="12068" y="3891"/>
                  </a:cubicBezTo>
                  <a:cubicBezTo>
                    <a:pt x="11490" y="4347"/>
                    <a:pt x="10761" y="4347"/>
                    <a:pt x="10457" y="4317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7" name="Google Shape;1157;p29"/>
            <p:cNvSpPr/>
            <p:nvPr/>
          </p:nvSpPr>
          <p:spPr>
            <a:xfrm>
              <a:off x="5055825" y="2874200"/>
              <a:ext cx="85900" cy="99575"/>
            </a:xfrm>
            <a:custGeom>
              <a:avLst/>
              <a:gdLst/>
              <a:ahLst/>
              <a:cxnLst/>
              <a:rect l="l" t="t" r="r" b="b"/>
              <a:pathLst>
                <a:path w="3436" h="3983" extrusionOk="0">
                  <a:moveTo>
                    <a:pt x="2888" y="0"/>
                  </a:moveTo>
                  <a:cubicBezTo>
                    <a:pt x="2888" y="0"/>
                    <a:pt x="3405" y="973"/>
                    <a:pt x="2615" y="1976"/>
                  </a:cubicBezTo>
                  <a:cubicBezTo>
                    <a:pt x="2493" y="2098"/>
                    <a:pt x="2341" y="2219"/>
                    <a:pt x="2189" y="2401"/>
                  </a:cubicBezTo>
                  <a:cubicBezTo>
                    <a:pt x="2037" y="2523"/>
                    <a:pt x="1885" y="2675"/>
                    <a:pt x="1703" y="2827"/>
                  </a:cubicBezTo>
                  <a:cubicBezTo>
                    <a:pt x="1277" y="3161"/>
                    <a:pt x="761" y="3587"/>
                    <a:pt x="1" y="3982"/>
                  </a:cubicBezTo>
                  <a:cubicBezTo>
                    <a:pt x="882" y="3830"/>
                    <a:pt x="1521" y="3648"/>
                    <a:pt x="2037" y="3374"/>
                  </a:cubicBezTo>
                  <a:cubicBezTo>
                    <a:pt x="2280" y="3253"/>
                    <a:pt x="2493" y="3101"/>
                    <a:pt x="2645" y="2949"/>
                  </a:cubicBezTo>
                  <a:cubicBezTo>
                    <a:pt x="2888" y="2766"/>
                    <a:pt x="3040" y="2523"/>
                    <a:pt x="3162" y="2341"/>
                  </a:cubicBezTo>
                  <a:cubicBezTo>
                    <a:pt x="3344" y="2006"/>
                    <a:pt x="3405" y="1642"/>
                    <a:pt x="3405" y="1338"/>
                  </a:cubicBezTo>
                  <a:cubicBezTo>
                    <a:pt x="3435" y="487"/>
                    <a:pt x="2888" y="0"/>
                    <a:pt x="2888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8" name="Google Shape;1158;p29"/>
            <p:cNvSpPr/>
            <p:nvPr/>
          </p:nvSpPr>
          <p:spPr>
            <a:xfrm>
              <a:off x="3995775" y="3802025"/>
              <a:ext cx="95025" cy="35725"/>
            </a:xfrm>
            <a:custGeom>
              <a:avLst/>
              <a:gdLst/>
              <a:ahLst/>
              <a:cxnLst/>
              <a:rect l="l" t="t" r="r" b="b"/>
              <a:pathLst>
                <a:path w="3801" h="1429" extrusionOk="0">
                  <a:moveTo>
                    <a:pt x="1" y="0"/>
                  </a:moveTo>
                  <a:cubicBezTo>
                    <a:pt x="1" y="0"/>
                    <a:pt x="305" y="456"/>
                    <a:pt x="913" y="882"/>
                  </a:cubicBezTo>
                  <a:cubicBezTo>
                    <a:pt x="1156" y="1034"/>
                    <a:pt x="1369" y="1186"/>
                    <a:pt x="1673" y="1277"/>
                  </a:cubicBezTo>
                  <a:cubicBezTo>
                    <a:pt x="1946" y="1398"/>
                    <a:pt x="2250" y="1429"/>
                    <a:pt x="2554" y="1429"/>
                  </a:cubicBezTo>
                  <a:cubicBezTo>
                    <a:pt x="3010" y="1429"/>
                    <a:pt x="3435" y="1338"/>
                    <a:pt x="3800" y="1094"/>
                  </a:cubicBezTo>
                  <a:cubicBezTo>
                    <a:pt x="3527" y="1125"/>
                    <a:pt x="3283" y="1094"/>
                    <a:pt x="3010" y="1034"/>
                  </a:cubicBezTo>
                  <a:cubicBezTo>
                    <a:pt x="2767" y="973"/>
                    <a:pt x="2554" y="882"/>
                    <a:pt x="2311" y="790"/>
                  </a:cubicBezTo>
                  <a:cubicBezTo>
                    <a:pt x="2159" y="730"/>
                    <a:pt x="2007" y="669"/>
                    <a:pt x="1855" y="608"/>
                  </a:cubicBezTo>
                  <a:cubicBezTo>
                    <a:pt x="1612" y="517"/>
                    <a:pt x="1369" y="456"/>
                    <a:pt x="1156" y="365"/>
                  </a:cubicBezTo>
                  <a:cubicBezTo>
                    <a:pt x="457" y="18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29"/>
            <p:cNvSpPr/>
            <p:nvPr/>
          </p:nvSpPr>
          <p:spPr>
            <a:xfrm>
              <a:off x="3880275" y="3784550"/>
              <a:ext cx="126925" cy="50925"/>
            </a:xfrm>
            <a:custGeom>
              <a:avLst/>
              <a:gdLst/>
              <a:ahLst/>
              <a:cxnLst/>
              <a:rect l="l" t="t" r="r" b="b"/>
              <a:pathLst>
                <a:path w="5077" h="2037" extrusionOk="0">
                  <a:moveTo>
                    <a:pt x="761" y="1277"/>
                  </a:moveTo>
                  <a:cubicBezTo>
                    <a:pt x="1064" y="1307"/>
                    <a:pt x="1399" y="1307"/>
                    <a:pt x="1733" y="1307"/>
                  </a:cubicBezTo>
                  <a:cubicBezTo>
                    <a:pt x="2068" y="1307"/>
                    <a:pt x="2463" y="1307"/>
                    <a:pt x="2827" y="1338"/>
                  </a:cubicBezTo>
                  <a:cubicBezTo>
                    <a:pt x="3922" y="1338"/>
                    <a:pt x="4925" y="1338"/>
                    <a:pt x="5077" y="1307"/>
                  </a:cubicBezTo>
                  <a:cubicBezTo>
                    <a:pt x="4955" y="1338"/>
                    <a:pt x="4469" y="1520"/>
                    <a:pt x="3800" y="1733"/>
                  </a:cubicBezTo>
                  <a:cubicBezTo>
                    <a:pt x="3375" y="1824"/>
                    <a:pt x="2919" y="1915"/>
                    <a:pt x="2463" y="1976"/>
                  </a:cubicBezTo>
                  <a:cubicBezTo>
                    <a:pt x="2219" y="2037"/>
                    <a:pt x="1976" y="2037"/>
                    <a:pt x="1733" y="2037"/>
                  </a:cubicBezTo>
                  <a:cubicBezTo>
                    <a:pt x="1308" y="2037"/>
                    <a:pt x="943" y="1945"/>
                    <a:pt x="609" y="1885"/>
                  </a:cubicBezTo>
                  <a:cubicBezTo>
                    <a:pt x="153" y="1733"/>
                    <a:pt x="1" y="1520"/>
                    <a:pt x="1" y="1307"/>
                  </a:cubicBezTo>
                  <a:cubicBezTo>
                    <a:pt x="1" y="1186"/>
                    <a:pt x="31" y="1034"/>
                    <a:pt x="92" y="912"/>
                  </a:cubicBezTo>
                  <a:cubicBezTo>
                    <a:pt x="487" y="456"/>
                    <a:pt x="1764" y="0"/>
                    <a:pt x="1764" y="0"/>
                  </a:cubicBezTo>
                  <a:cubicBezTo>
                    <a:pt x="1764" y="0"/>
                    <a:pt x="973" y="547"/>
                    <a:pt x="639" y="1003"/>
                  </a:cubicBezTo>
                  <a:cubicBezTo>
                    <a:pt x="548" y="1064"/>
                    <a:pt x="457" y="1216"/>
                    <a:pt x="517" y="1216"/>
                  </a:cubicBezTo>
                  <a:cubicBezTo>
                    <a:pt x="517" y="1277"/>
                    <a:pt x="791" y="1277"/>
                    <a:pt x="761" y="1277"/>
                  </a:cubicBezTo>
                  <a:lnTo>
                    <a:pt x="700" y="1277"/>
                  </a:ln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29"/>
            <p:cNvSpPr/>
            <p:nvPr/>
          </p:nvSpPr>
          <p:spPr>
            <a:xfrm>
              <a:off x="4146250" y="3260225"/>
              <a:ext cx="34975" cy="340450"/>
            </a:xfrm>
            <a:custGeom>
              <a:avLst/>
              <a:gdLst/>
              <a:ahLst/>
              <a:cxnLst/>
              <a:rect l="l" t="t" r="r" b="b"/>
              <a:pathLst>
                <a:path w="1399" h="13618" extrusionOk="0">
                  <a:moveTo>
                    <a:pt x="942" y="0"/>
                  </a:moveTo>
                  <a:cubicBezTo>
                    <a:pt x="942" y="0"/>
                    <a:pt x="942" y="1459"/>
                    <a:pt x="821" y="3465"/>
                  </a:cubicBezTo>
                  <a:cubicBezTo>
                    <a:pt x="790" y="4195"/>
                    <a:pt x="760" y="4955"/>
                    <a:pt x="699" y="5745"/>
                  </a:cubicBezTo>
                  <a:cubicBezTo>
                    <a:pt x="669" y="6231"/>
                    <a:pt x="669" y="6778"/>
                    <a:pt x="638" y="7265"/>
                  </a:cubicBezTo>
                  <a:cubicBezTo>
                    <a:pt x="578" y="8025"/>
                    <a:pt x="578" y="8784"/>
                    <a:pt x="517" y="9544"/>
                  </a:cubicBezTo>
                  <a:cubicBezTo>
                    <a:pt x="456" y="11034"/>
                    <a:pt x="274" y="12432"/>
                    <a:pt x="0" y="13617"/>
                  </a:cubicBezTo>
                  <a:cubicBezTo>
                    <a:pt x="456" y="12462"/>
                    <a:pt x="821" y="11095"/>
                    <a:pt x="1064" y="9636"/>
                  </a:cubicBezTo>
                  <a:cubicBezTo>
                    <a:pt x="1216" y="8724"/>
                    <a:pt x="1307" y="7812"/>
                    <a:pt x="1368" y="6900"/>
                  </a:cubicBezTo>
                  <a:cubicBezTo>
                    <a:pt x="1398" y="5927"/>
                    <a:pt x="1368" y="4985"/>
                    <a:pt x="1307" y="4104"/>
                  </a:cubicBezTo>
                  <a:cubicBezTo>
                    <a:pt x="1216" y="1763"/>
                    <a:pt x="942" y="0"/>
                    <a:pt x="942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1" name="Google Shape;1161;p29"/>
            <p:cNvSpPr/>
            <p:nvPr/>
          </p:nvSpPr>
          <p:spPr>
            <a:xfrm>
              <a:off x="4174350" y="3293650"/>
              <a:ext cx="37275" cy="82850"/>
            </a:xfrm>
            <a:custGeom>
              <a:avLst/>
              <a:gdLst/>
              <a:ahLst/>
              <a:cxnLst/>
              <a:rect l="l" t="t" r="r" b="b"/>
              <a:pathLst>
                <a:path w="1491" h="3314" extrusionOk="0">
                  <a:moveTo>
                    <a:pt x="1490" y="1"/>
                  </a:moveTo>
                  <a:cubicBezTo>
                    <a:pt x="1490" y="1"/>
                    <a:pt x="1186" y="396"/>
                    <a:pt x="852" y="912"/>
                  </a:cubicBezTo>
                  <a:cubicBezTo>
                    <a:pt x="730" y="1095"/>
                    <a:pt x="578" y="1338"/>
                    <a:pt x="487" y="1551"/>
                  </a:cubicBezTo>
                  <a:cubicBezTo>
                    <a:pt x="396" y="1794"/>
                    <a:pt x="335" y="2007"/>
                    <a:pt x="274" y="2250"/>
                  </a:cubicBezTo>
                  <a:cubicBezTo>
                    <a:pt x="153" y="2675"/>
                    <a:pt x="92" y="3040"/>
                    <a:pt x="1" y="3314"/>
                  </a:cubicBezTo>
                  <a:cubicBezTo>
                    <a:pt x="244" y="3071"/>
                    <a:pt x="548" y="2797"/>
                    <a:pt x="761" y="2463"/>
                  </a:cubicBezTo>
                  <a:cubicBezTo>
                    <a:pt x="913" y="2280"/>
                    <a:pt x="1034" y="2037"/>
                    <a:pt x="1156" y="1824"/>
                  </a:cubicBezTo>
                  <a:cubicBezTo>
                    <a:pt x="1247" y="1581"/>
                    <a:pt x="1308" y="1338"/>
                    <a:pt x="1338" y="1095"/>
                  </a:cubicBezTo>
                  <a:cubicBezTo>
                    <a:pt x="1490" y="457"/>
                    <a:pt x="1490" y="1"/>
                    <a:pt x="1490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2" name="Google Shape;1162;p29"/>
            <p:cNvSpPr/>
            <p:nvPr/>
          </p:nvSpPr>
          <p:spPr>
            <a:xfrm>
              <a:off x="4548975" y="3277700"/>
              <a:ext cx="93500" cy="57775"/>
            </a:xfrm>
            <a:custGeom>
              <a:avLst/>
              <a:gdLst/>
              <a:ahLst/>
              <a:cxnLst/>
              <a:rect l="l" t="t" r="r" b="b"/>
              <a:pathLst>
                <a:path w="3740" h="2311" extrusionOk="0">
                  <a:moveTo>
                    <a:pt x="3527" y="639"/>
                  </a:moveTo>
                  <a:cubicBezTo>
                    <a:pt x="3527" y="639"/>
                    <a:pt x="1764" y="669"/>
                    <a:pt x="1" y="0"/>
                  </a:cubicBezTo>
                  <a:cubicBezTo>
                    <a:pt x="1" y="0"/>
                    <a:pt x="2220" y="2098"/>
                    <a:pt x="3739" y="231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3" name="Google Shape;1163;p29"/>
            <p:cNvSpPr/>
            <p:nvPr/>
          </p:nvSpPr>
          <p:spPr>
            <a:xfrm>
              <a:off x="4409925" y="3133325"/>
              <a:ext cx="33450" cy="88150"/>
            </a:xfrm>
            <a:custGeom>
              <a:avLst/>
              <a:gdLst/>
              <a:ahLst/>
              <a:cxnLst/>
              <a:rect l="l" t="t" r="r" b="b"/>
              <a:pathLst>
                <a:path w="1338" h="3526" extrusionOk="0">
                  <a:moveTo>
                    <a:pt x="1338" y="0"/>
                  </a:moveTo>
                  <a:cubicBezTo>
                    <a:pt x="1338" y="0"/>
                    <a:pt x="1064" y="334"/>
                    <a:pt x="730" y="973"/>
                  </a:cubicBezTo>
                  <a:cubicBezTo>
                    <a:pt x="608" y="1186"/>
                    <a:pt x="487" y="1398"/>
                    <a:pt x="396" y="1672"/>
                  </a:cubicBezTo>
                  <a:cubicBezTo>
                    <a:pt x="304" y="1885"/>
                    <a:pt x="244" y="2128"/>
                    <a:pt x="183" y="2401"/>
                  </a:cubicBezTo>
                  <a:cubicBezTo>
                    <a:pt x="122" y="2766"/>
                    <a:pt x="92" y="3161"/>
                    <a:pt x="0" y="3526"/>
                  </a:cubicBezTo>
                  <a:cubicBezTo>
                    <a:pt x="274" y="3192"/>
                    <a:pt x="487" y="2918"/>
                    <a:pt x="700" y="2584"/>
                  </a:cubicBezTo>
                  <a:cubicBezTo>
                    <a:pt x="851" y="2341"/>
                    <a:pt x="943" y="2128"/>
                    <a:pt x="1034" y="1885"/>
                  </a:cubicBezTo>
                  <a:cubicBezTo>
                    <a:pt x="1155" y="1641"/>
                    <a:pt x="1186" y="1368"/>
                    <a:pt x="1216" y="1125"/>
                  </a:cubicBezTo>
                  <a:cubicBezTo>
                    <a:pt x="1338" y="456"/>
                    <a:pt x="1338" y="0"/>
                    <a:pt x="1338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4" name="Google Shape;1164;p29"/>
            <p:cNvSpPr/>
            <p:nvPr/>
          </p:nvSpPr>
          <p:spPr>
            <a:xfrm>
              <a:off x="4304300" y="3127225"/>
              <a:ext cx="44850" cy="83625"/>
            </a:xfrm>
            <a:custGeom>
              <a:avLst/>
              <a:gdLst/>
              <a:ahLst/>
              <a:cxnLst/>
              <a:rect l="l" t="t" r="r" b="b"/>
              <a:pathLst>
                <a:path w="1794" h="3345" extrusionOk="0">
                  <a:moveTo>
                    <a:pt x="61" y="1"/>
                  </a:moveTo>
                  <a:cubicBezTo>
                    <a:pt x="61" y="1"/>
                    <a:pt x="0" y="457"/>
                    <a:pt x="152" y="1186"/>
                  </a:cubicBezTo>
                  <a:cubicBezTo>
                    <a:pt x="213" y="1430"/>
                    <a:pt x="274" y="1673"/>
                    <a:pt x="426" y="1946"/>
                  </a:cubicBezTo>
                  <a:cubicBezTo>
                    <a:pt x="548" y="2189"/>
                    <a:pt x="700" y="2372"/>
                    <a:pt x="882" y="2585"/>
                  </a:cubicBezTo>
                  <a:cubicBezTo>
                    <a:pt x="1155" y="2889"/>
                    <a:pt x="1459" y="3132"/>
                    <a:pt x="1794" y="3344"/>
                  </a:cubicBezTo>
                  <a:cubicBezTo>
                    <a:pt x="1611" y="3010"/>
                    <a:pt x="1490" y="2676"/>
                    <a:pt x="1338" y="2281"/>
                  </a:cubicBezTo>
                  <a:cubicBezTo>
                    <a:pt x="1216" y="2068"/>
                    <a:pt x="1155" y="1825"/>
                    <a:pt x="1034" y="1612"/>
                  </a:cubicBezTo>
                  <a:cubicBezTo>
                    <a:pt x="912" y="1369"/>
                    <a:pt x="760" y="1186"/>
                    <a:pt x="639" y="1004"/>
                  </a:cubicBezTo>
                  <a:cubicBezTo>
                    <a:pt x="274" y="396"/>
                    <a:pt x="61" y="1"/>
                    <a:pt x="61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5" name="Google Shape;1165;p29"/>
            <p:cNvSpPr/>
            <p:nvPr/>
          </p:nvSpPr>
          <p:spPr>
            <a:xfrm>
              <a:off x="4470725" y="3628000"/>
              <a:ext cx="21300" cy="113250"/>
            </a:xfrm>
            <a:custGeom>
              <a:avLst/>
              <a:gdLst/>
              <a:ahLst/>
              <a:cxnLst/>
              <a:rect l="l" t="t" r="r" b="b"/>
              <a:pathLst>
                <a:path w="852" h="4530" extrusionOk="0">
                  <a:moveTo>
                    <a:pt x="456" y="1"/>
                  </a:moveTo>
                  <a:cubicBezTo>
                    <a:pt x="456" y="1"/>
                    <a:pt x="182" y="487"/>
                    <a:pt x="91" y="1368"/>
                  </a:cubicBezTo>
                  <a:cubicBezTo>
                    <a:pt x="30" y="1642"/>
                    <a:pt x="0" y="1976"/>
                    <a:pt x="30" y="2311"/>
                  </a:cubicBezTo>
                  <a:cubicBezTo>
                    <a:pt x="91" y="2615"/>
                    <a:pt x="152" y="2919"/>
                    <a:pt x="243" y="3223"/>
                  </a:cubicBezTo>
                  <a:cubicBezTo>
                    <a:pt x="395" y="3648"/>
                    <a:pt x="578" y="4074"/>
                    <a:pt x="851" y="4530"/>
                  </a:cubicBezTo>
                  <a:cubicBezTo>
                    <a:pt x="760" y="4013"/>
                    <a:pt x="760" y="3557"/>
                    <a:pt x="760" y="3162"/>
                  </a:cubicBezTo>
                  <a:cubicBezTo>
                    <a:pt x="760" y="2858"/>
                    <a:pt x="760" y="2554"/>
                    <a:pt x="730" y="2280"/>
                  </a:cubicBezTo>
                  <a:cubicBezTo>
                    <a:pt x="699" y="1946"/>
                    <a:pt x="638" y="1672"/>
                    <a:pt x="608" y="1399"/>
                  </a:cubicBezTo>
                  <a:cubicBezTo>
                    <a:pt x="486" y="487"/>
                    <a:pt x="456" y="1"/>
                    <a:pt x="4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6" name="Google Shape;1166;p29"/>
            <p:cNvSpPr/>
            <p:nvPr/>
          </p:nvSpPr>
          <p:spPr>
            <a:xfrm>
              <a:off x="4647775" y="3376475"/>
              <a:ext cx="92725" cy="200650"/>
            </a:xfrm>
            <a:custGeom>
              <a:avLst/>
              <a:gdLst/>
              <a:ahLst/>
              <a:cxnLst/>
              <a:rect l="l" t="t" r="r" b="b"/>
              <a:pathLst>
                <a:path w="3709" h="8026" extrusionOk="0">
                  <a:moveTo>
                    <a:pt x="0" y="153"/>
                  </a:moveTo>
                  <a:cubicBezTo>
                    <a:pt x="0" y="153"/>
                    <a:pt x="487" y="183"/>
                    <a:pt x="1155" y="1095"/>
                  </a:cubicBezTo>
                  <a:cubicBezTo>
                    <a:pt x="1429" y="1490"/>
                    <a:pt x="1733" y="1976"/>
                    <a:pt x="2067" y="2645"/>
                  </a:cubicBezTo>
                  <a:cubicBezTo>
                    <a:pt x="2310" y="3101"/>
                    <a:pt x="2584" y="3648"/>
                    <a:pt x="2827" y="4317"/>
                  </a:cubicBezTo>
                  <a:cubicBezTo>
                    <a:pt x="3070" y="4773"/>
                    <a:pt x="3192" y="5472"/>
                    <a:pt x="3222" y="6110"/>
                  </a:cubicBezTo>
                  <a:cubicBezTo>
                    <a:pt x="3253" y="6870"/>
                    <a:pt x="3192" y="7600"/>
                    <a:pt x="2979" y="8025"/>
                  </a:cubicBezTo>
                  <a:cubicBezTo>
                    <a:pt x="3283" y="7630"/>
                    <a:pt x="3557" y="6900"/>
                    <a:pt x="3617" y="6110"/>
                  </a:cubicBezTo>
                  <a:cubicBezTo>
                    <a:pt x="3709" y="5350"/>
                    <a:pt x="3678" y="4590"/>
                    <a:pt x="3496" y="4074"/>
                  </a:cubicBezTo>
                  <a:cubicBezTo>
                    <a:pt x="3283" y="3618"/>
                    <a:pt x="3131" y="3223"/>
                    <a:pt x="2949" y="2888"/>
                  </a:cubicBezTo>
                  <a:cubicBezTo>
                    <a:pt x="2584" y="2159"/>
                    <a:pt x="2189" y="1672"/>
                    <a:pt x="1854" y="1277"/>
                  </a:cubicBezTo>
                  <a:cubicBezTo>
                    <a:pt x="699" y="1"/>
                    <a:pt x="0" y="153"/>
                    <a:pt x="0" y="1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7" name="Google Shape;1167;p29"/>
            <p:cNvSpPr/>
            <p:nvPr/>
          </p:nvSpPr>
          <p:spPr>
            <a:xfrm>
              <a:off x="3797450" y="2768575"/>
              <a:ext cx="223425" cy="221900"/>
            </a:xfrm>
            <a:custGeom>
              <a:avLst/>
              <a:gdLst/>
              <a:ahLst/>
              <a:cxnLst/>
              <a:rect l="l" t="t" r="r" b="b"/>
              <a:pathLst>
                <a:path w="8937" h="8876" extrusionOk="0">
                  <a:moveTo>
                    <a:pt x="3800" y="335"/>
                  </a:moveTo>
                  <a:cubicBezTo>
                    <a:pt x="1551" y="730"/>
                    <a:pt x="0" y="2797"/>
                    <a:pt x="365" y="5076"/>
                  </a:cubicBezTo>
                  <a:cubicBezTo>
                    <a:pt x="760" y="7326"/>
                    <a:pt x="2858" y="8876"/>
                    <a:pt x="5137" y="8511"/>
                  </a:cubicBezTo>
                  <a:cubicBezTo>
                    <a:pt x="7356" y="8116"/>
                    <a:pt x="8937" y="6049"/>
                    <a:pt x="8542" y="3769"/>
                  </a:cubicBezTo>
                  <a:cubicBezTo>
                    <a:pt x="8177" y="1520"/>
                    <a:pt x="6049" y="0"/>
                    <a:pt x="3800" y="335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8" name="Google Shape;1168;p29"/>
            <p:cNvSpPr/>
            <p:nvPr/>
          </p:nvSpPr>
          <p:spPr>
            <a:xfrm>
              <a:off x="3854450" y="2257150"/>
              <a:ext cx="901250" cy="883025"/>
            </a:xfrm>
            <a:custGeom>
              <a:avLst/>
              <a:gdLst/>
              <a:ahLst/>
              <a:cxnLst/>
              <a:rect l="l" t="t" r="r" b="b"/>
              <a:pathLst>
                <a:path w="36050" h="35321" extrusionOk="0">
                  <a:moveTo>
                    <a:pt x="1702" y="21703"/>
                  </a:moveTo>
                  <a:cubicBezTo>
                    <a:pt x="608" y="16567"/>
                    <a:pt x="0" y="8177"/>
                    <a:pt x="7629" y="4682"/>
                  </a:cubicBezTo>
                  <a:cubicBezTo>
                    <a:pt x="17903" y="1"/>
                    <a:pt x="25867" y="2524"/>
                    <a:pt x="28754" y="7995"/>
                  </a:cubicBezTo>
                  <a:cubicBezTo>
                    <a:pt x="31642" y="13497"/>
                    <a:pt x="28238" y="17600"/>
                    <a:pt x="32128" y="20214"/>
                  </a:cubicBezTo>
                  <a:cubicBezTo>
                    <a:pt x="36049" y="22828"/>
                    <a:pt x="34226" y="32676"/>
                    <a:pt x="18572" y="34044"/>
                  </a:cubicBezTo>
                  <a:cubicBezTo>
                    <a:pt x="4985" y="35321"/>
                    <a:pt x="2797" y="26749"/>
                    <a:pt x="1702" y="21703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9" name="Google Shape;1169;p29"/>
            <p:cNvSpPr/>
            <p:nvPr/>
          </p:nvSpPr>
          <p:spPr>
            <a:xfrm>
              <a:off x="3833175" y="2838475"/>
              <a:ext cx="45600" cy="95025"/>
            </a:xfrm>
            <a:custGeom>
              <a:avLst/>
              <a:gdLst/>
              <a:ahLst/>
              <a:cxnLst/>
              <a:rect l="l" t="t" r="r" b="b"/>
              <a:pathLst>
                <a:path w="1824" h="3801" extrusionOk="0">
                  <a:moveTo>
                    <a:pt x="1641" y="61"/>
                  </a:moveTo>
                  <a:cubicBezTo>
                    <a:pt x="1641" y="61"/>
                    <a:pt x="1368" y="61"/>
                    <a:pt x="1064" y="213"/>
                  </a:cubicBezTo>
                  <a:cubicBezTo>
                    <a:pt x="882" y="274"/>
                    <a:pt x="699" y="396"/>
                    <a:pt x="547" y="517"/>
                  </a:cubicBezTo>
                  <a:cubicBezTo>
                    <a:pt x="426" y="609"/>
                    <a:pt x="304" y="761"/>
                    <a:pt x="213" y="912"/>
                  </a:cubicBezTo>
                  <a:cubicBezTo>
                    <a:pt x="91" y="1156"/>
                    <a:pt x="0" y="1429"/>
                    <a:pt x="0" y="1733"/>
                  </a:cubicBezTo>
                  <a:cubicBezTo>
                    <a:pt x="0" y="2068"/>
                    <a:pt x="91" y="2493"/>
                    <a:pt x="395" y="2949"/>
                  </a:cubicBezTo>
                  <a:cubicBezTo>
                    <a:pt x="578" y="3192"/>
                    <a:pt x="851" y="3466"/>
                    <a:pt x="1186" y="3770"/>
                  </a:cubicBezTo>
                  <a:cubicBezTo>
                    <a:pt x="1216" y="3800"/>
                    <a:pt x="1277" y="3800"/>
                    <a:pt x="1307" y="3770"/>
                  </a:cubicBezTo>
                  <a:cubicBezTo>
                    <a:pt x="1337" y="3739"/>
                    <a:pt x="1337" y="3709"/>
                    <a:pt x="1307" y="3648"/>
                  </a:cubicBezTo>
                  <a:cubicBezTo>
                    <a:pt x="1064" y="3283"/>
                    <a:pt x="973" y="2979"/>
                    <a:pt x="882" y="2675"/>
                  </a:cubicBezTo>
                  <a:cubicBezTo>
                    <a:pt x="760" y="2280"/>
                    <a:pt x="730" y="2007"/>
                    <a:pt x="730" y="1764"/>
                  </a:cubicBezTo>
                  <a:cubicBezTo>
                    <a:pt x="730" y="1551"/>
                    <a:pt x="821" y="1399"/>
                    <a:pt x="882" y="1308"/>
                  </a:cubicBezTo>
                  <a:cubicBezTo>
                    <a:pt x="912" y="1186"/>
                    <a:pt x="1003" y="1064"/>
                    <a:pt x="1064" y="1004"/>
                  </a:cubicBezTo>
                  <a:cubicBezTo>
                    <a:pt x="1368" y="548"/>
                    <a:pt x="1763" y="244"/>
                    <a:pt x="1763" y="244"/>
                  </a:cubicBezTo>
                  <a:cubicBezTo>
                    <a:pt x="1793" y="244"/>
                    <a:pt x="1824" y="153"/>
                    <a:pt x="1793" y="122"/>
                  </a:cubicBezTo>
                  <a:cubicBezTo>
                    <a:pt x="1733" y="61"/>
                    <a:pt x="1672" y="1"/>
                    <a:pt x="1641" y="6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0" name="Google Shape;1170;p29"/>
            <p:cNvSpPr/>
            <p:nvPr/>
          </p:nvSpPr>
          <p:spPr>
            <a:xfrm>
              <a:off x="4429675" y="2560350"/>
              <a:ext cx="121625" cy="26625"/>
            </a:xfrm>
            <a:custGeom>
              <a:avLst/>
              <a:gdLst/>
              <a:ahLst/>
              <a:cxnLst/>
              <a:rect l="l" t="t" r="r" b="b"/>
              <a:pathLst>
                <a:path w="4865" h="1065" extrusionOk="0">
                  <a:moveTo>
                    <a:pt x="213" y="852"/>
                  </a:moveTo>
                  <a:cubicBezTo>
                    <a:pt x="213" y="852"/>
                    <a:pt x="669" y="609"/>
                    <a:pt x="1338" y="487"/>
                  </a:cubicBezTo>
                  <a:cubicBezTo>
                    <a:pt x="1490" y="457"/>
                    <a:pt x="1642" y="426"/>
                    <a:pt x="1794" y="426"/>
                  </a:cubicBezTo>
                  <a:cubicBezTo>
                    <a:pt x="2037" y="396"/>
                    <a:pt x="2250" y="335"/>
                    <a:pt x="2493" y="335"/>
                  </a:cubicBezTo>
                  <a:cubicBezTo>
                    <a:pt x="2858" y="335"/>
                    <a:pt x="3253" y="396"/>
                    <a:pt x="3618" y="487"/>
                  </a:cubicBezTo>
                  <a:cubicBezTo>
                    <a:pt x="3952" y="609"/>
                    <a:pt x="4347" y="761"/>
                    <a:pt x="4682" y="1034"/>
                  </a:cubicBezTo>
                  <a:cubicBezTo>
                    <a:pt x="4712" y="1065"/>
                    <a:pt x="4803" y="1065"/>
                    <a:pt x="4834" y="1034"/>
                  </a:cubicBezTo>
                  <a:cubicBezTo>
                    <a:pt x="4864" y="1004"/>
                    <a:pt x="4864" y="913"/>
                    <a:pt x="4834" y="882"/>
                  </a:cubicBezTo>
                  <a:cubicBezTo>
                    <a:pt x="4408" y="487"/>
                    <a:pt x="3952" y="274"/>
                    <a:pt x="3496" y="153"/>
                  </a:cubicBezTo>
                  <a:cubicBezTo>
                    <a:pt x="3162" y="31"/>
                    <a:pt x="2828" y="1"/>
                    <a:pt x="2493" y="1"/>
                  </a:cubicBezTo>
                  <a:cubicBezTo>
                    <a:pt x="2220" y="1"/>
                    <a:pt x="1946" y="1"/>
                    <a:pt x="1733" y="31"/>
                  </a:cubicBezTo>
                  <a:cubicBezTo>
                    <a:pt x="1520" y="92"/>
                    <a:pt x="1369" y="122"/>
                    <a:pt x="1217" y="153"/>
                  </a:cubicBezTo>
                  <a:cubicBezTo>
                    <a:pt x="548" y="396"/>
                    <a:pt x="92" y="700"/>
                    <a:pt x="92" y="700"/>
                  </a:cubicBezTo>
                  <a:cubicBezTo>
                    <a:pt x="61" y="730"/>
                    <a:pt x="1" y="761"/>
                    <a:pt x="61" y="85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1" name="Google Shape;1171;p29"/>
            <p:cNvSpPr/>
            <p:nvPr/>
          </p:nvSpPr>
          <p:spPr>
            <a:xfrm>
              <a:off x="4079375" y="2642425"/>
              <a:ext cx="91975" cy="100325"/>
            </a:xfrm>
            <a:custGeom>
              <a:avLst/>
              <a:gdLst/>
              <a:ahLst/>
              <a:cxnLst/>
              <a:rect l="l" t="t" r="r" b="b"/>
              <a:pathLst>
                <a:path w="3679" h="4013" extrusionOk="0">
                  <a:moveTo>
                    <a:pt x="3526" y="1"/>
                  </a:moveTo>
                  <a:cubicBezTo>
                    <a:pt x="3526" y="1"/>
                    <a:pt x="2918" y="61"/>
                    <a:pt x="2158" y="396"/>
                  </a:cubicBezTo>
                  <a:cubicBezTo>
                    <a:pt x="2006" y="487"/>
                    <a:pt x="1824" y="608"/>
                    <a:pt x="1672" y="700"/>
                  </a:cubicBezTo>
                  <a:cubicBezTo>
                    <a:pt x="1429" y="852"/>
                    <a:pt x="1216" y="1064"/>
                    <a:pt x="1034" y="1277"/>
                  </a:cubicBezTo>
                  <a:cubicBezTo>
                    <a:pt x="760" y="1551"/>
                    <a:pt x="578" y="1855"/>
                    <a:pt x="395" y="2219"/>
                  </a:cubicBezTo>
                  <a:cubicBezTo>
                    <a:pt x="152" y="2675"/>
                    <a:pt x="0" y="3253"/>
                    <a:pt x="0" y="3891"/>
                  </a:cubicBezTo>
                  <a:cubicBezTo>
                    <a:pt x="0" y="3952"/>
                    <a:pt x="31" y="4013"/>
                    <a:pt x="122" y="4013"/>
                  </a:cubicBezTo>
                  <a:cubicBezTo>
                    <a:pt x="152" y="4013"/>
                    <a:pt x="243" y="3982"/>
                    <a:pt x="243" y="3891"/>
                  </a:cubicBezTo>
                  <a:cubicBezTo>
                    <a:pt x="274" y="3405"/>
                    <a:pt x="426" y="2979"/>
                    <a:pt x="578" y="2615"/>
                  </a:cubicBezTo>
                  <a:cubicBezTo>
                    <a:pt x="760" y="2189"/>
                    <a:pt x="1034" y="1824"/>
                    <a:pt x="1338" y="1551"/>
                  </a:cubicBezTo>
                  <a:cubicBezTo>
                    <a:pt x="1520" y="1368"/>
                    <a:pt x="1763" y="1156"/>
                    <a:pt x="1946" y="1034"/>
                  </a:cubicBezTo>
                  <a:cubicBezTo>
                    <a:pt x="2098" y="943"/>
                    <a:pt x="2250" y="852"/>
                    <a:pt x="2402" y="730"/>
                  </a:cubicBezTo>
                  <a:cubicBezTo>
                    <a:pt x="3040" y="365"/>
                    <a:pt x="3617" y="213"/>
                    <a:pt x="3617" y="213"/>
                  </a:cubicBezTo>
                  <a:cubicBezTo>
                    <a:pt x="3648" y="213"/>
                    <a:pt x="3678" y="122"/>
                    <a:pt x="3678" y="92"/>
                  </a:cubicBezTo>
                  <a:cubicBezTo>
                    <a:pt x="3648" y="31"/>
                    <a:pt x="3617" y="1"/>
                    <a:pt x="3526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2" name="Google Shape;1172;p29"/>
            <p:cNvSpPr/>
            <p:nvPr/>
          </p:nvSpPr>
          <p:spPr>
            <a:xfrm>
              <a:off x="4534550" y="2785275"/>
              <a:ext cx="103375" cy="63875"/>
            </a:xfrm>
            <a:custGeom>
              <a:avLst/>
              <a:gdLst/>
              <a:ahLst/>
              <a:cxnLst/>
              <a:rect l="l" t="t" r="r" b="b"/>
              <a:pathLst>
                <a:path w="4135" h="2555" extrusionOk="0">
                  <a:moveTo>
                    <a:pt x="1885" y="214"/>
                  </a:moveTo>
                  <a:cubicBezTo>
                    <a:pt x="791" y="396"/>
                    <a:pt x="0" y="1004"/>
                    <a:pt x="61" y="1612"/>
                  </a:cubicBezTo>
                  <a:cubicBezTo>
                    <a:pt x="183" y="2220"/>
                    <a:pt x="1125" y="2554"/>
                    <a:pt x="2250" y="2372"/>
                  </a:cubicBezTo>
                  <a:cubicBezTo>
                    <a:pt x="3344" y="2159"/>
                    <a:pt x="4134" y="1581"/>
                    <a:pt x="4073" y="974"/>
                  </a:cubicBezTo>
                  <a:cubicBezTo>
                    <a:pt x="3982" y="366"/>
                    <a:pt x="3009" y="1"/>
                    <a:pt x="1885" y="21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3" name="Google Shape;1173;p29"/>
            <p:cNvSpPr/>
            <p:nvPr/>
          </p:nvSpPr>
          <p:spPr>
            <a:xfrm>
              <a:off x="4124200" y="2897750"/>
              <a:ext cx="104125" cy="72225"/>
            </a:xfrm>
            <a:custGeom>
              <a:avLst/>
              <a:gdLst/>
              <a:ahLst/>
              <a:cxnLst/>
              <a:rect l="l" t="t" r="r" b="b"/>
              <a:pathLst>
                <a:path w="4165" h="2889" extrusionOk="0">
                  <a:moveTo>
                    <a:pt x="1672" y="426"/>
                  </a:moveTo>
                  <a:cubicBezTo>
                    <a:pt x="639" y="821"/>
                    <a:pt x="1" y="1642"/>
                    <a:pt x="213" y="2189"/>
                  </a:cubicBezTo>
                  <a:cubicBezTo>
                    <a:pt x="457" y="2766"/>
                    <a:pt x="1490" y="2888"/>
                    <a:pt x="2493" y="2463"/>
                  </a:cubicBezTo>
                  <a:cubicBezTo>
                    <a:pt x="3527" y="2037"/>
                    <a:pt x="4165" y="1247"/>
                    <a:pt x="3952" y="669"/>
                  </a:cubicBezTo>
                  <a:cubicBezTo>
                    <a:pt x="3709" y="122"/>
                    <a:pt x="2706" y="0"/>
                    <a:pt x="1672" y="42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4" name="Google Shape;1174;p29"/>
            <p:cNvSpPr/>
            <p:nvPr/>
          </p:nvSpPr>
          <p:spPr>
            <a:xfrm>
              <a:off x="3883325" y="2761725"/>
              <a:ext cx="94250" cy="41825"/>
            </a:xfrm>
            <a:custGeom>
              <a:avLst/>
              <a:gdLst/>
              <a:ahLst/>
              <a:cxnLst/>
              <a:rect l="l" t="t" r="r" b="b"/>
              <a:pathLst>
                <a:path w="3770" h="1673" extrusionOk="0">
                  <a:moveTo>
                    <a:pt x="426" y="852"/>
                  </a:moveTo>
                  <a:cubicBezTo>
                    <a:pt x="426" y="852"/>
                    <a:pt x="821" y="852"/>
                    <a:pt x="1338" y="882"/>
                  </a:cubicBezTo>
                  <a:cubicBezTo>
                    <a:pt x="1611" y="913"/>
                    <a:pt x="1915" y="913"/>
                    <a:pt x="2219" y="1034"/>
                  </a:cubicBezTo>
                  <a:cubicBezTo>
                    <a:pt x="2553" y="1156"/>
                    <a:pt x="2949" y="1308"/>
                    <a:pt x="3374" y="1612"/>
                  </a:cubicBezTo>
                  <a:cubicBezTo>
                    <a:pt x="3435" y="1672"/>
                    <a:pt x="3587" y="1672"/>
                    <a:pt x="3708" y="1612"/>
                  </a:cubicBezTo>
                  <a:cubicBezTo>
                    <a:pt x="3769" y="1520"/>
                    <a:pt x="3769" y="1368"/>
                    <a:pt x="3708" y="1247"/>
                  </a:cubicBezTo>
                  <a:cubicBezTo>
                    <a:pt x="3435" y="913"/>
                    <a:pt x="3161" y="639"/>
                    <a:pt x="2857" y="457"/>
                  </a:cubicBezTo>
                  <a:cubicBezTo>
                    <a:pt x="2645" y="305"/>
                    <a:pt x="2371" y="183"/>
                    <a:pt x="2158" y="122"/>
                  </a:cubicBezTo>
                  <a:cubicBezTo>
                    <a:pt x="1946" y="31"/>
                    <a:pt x="1733" y="1"/>
                    <a:pt x="1581" y="1"/>
                  </a:cubicBezTo>
                  <a:lnTo>
                    <a:pt x="1155" y="1"/>
                  </a:lnTo>
                  <a:cubicBezTo>
                    <a:pt x="973" y="31"/>
                    <a:pt x="821" y="61"/>
                    <a:pt x="669" y="122"/>
                  </a:cubicBezTo>
                  <a:cubicBezTo>
                    <a:pt x="365" y="244"/>
                    <a:pt x="213" y="335"/>
                    <a:pt x="213" y="335"/>
                  </a:cubicBezTo>
                  <a:cubicBezTo>
                    <a:pt x="91" y="396"/>
                    <a:pt x="0" y="548"/>
                    <a:pt x="91" y="639"/>
                  </a:cubicBezTo>
                  <a:cubicBezTo>
                    <a:pt x="213" y="852"/>
                    <a:pt x="335" y="882"/>
                    <a:pt x="426" y="85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5" name="Google Shape;1175;p29"/>
            <p:cNvSpPr/>
            <p:nvPr/>
          </p:nvSpPr>
          <p:spPr>
            <a:xfrm>
              <a:off x="4121925" y="2669775"/>
              <a:ext cx="207475" cy="231050"/>
            </a:xfrm>
            <a:custGeom>
              <a:avLst/>
              <a:gdLst/>
              <a:ahLst/>
              <a:cxnLst/>
              <a:rect l="l" t="t" r="r" b="b"/>
              <a:pathLst>
                <a:path w="8299" h="9242" extrusionOk="0">
                  <a:moveTo>
                    <a:pt x="6596" y="8177"/>
                  </a:moveTo>
                  <a:cubicBezTo>
                    <a:pt x="8146" y="7113"/>
                    <a:pt x="8298" y="4682"/>
                    <a:pt x="6961" y="2706"/>
                  </a:cubicBezTo>
                  <a:cubicBezTo>
                    <a:pt x="5624" y="730"/>
                    <a:pt x="3283" y="1"/>
                    <a:pt x="1733" y="1065"/>
                  </a:cubicBezTo>
                  <a:cubicBezTo>
                    <a:pt x="152" y="2128"/>
                    <a:pt x="0" y="4560"/>
                    <a:pt x="1338" y="6536"/>
                  </a:cubicBezTo>
                  <a:cubicBezTo>
                    <a:pt x="2675" y="8481"/>
                    <a:pt x="5016" y="9241"/>
                    <a:pt x="6596" y="81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6" name="Google Shape;1176;p29"/>
            <p:cNvSpPr/>
            <p:nvPr/>
          </p:nvSpPr>
          <p:spPr>
            <a:xfrm>
              <a:off x="4420550" y="2590750"/>
              <a:ext cx="157325" cy="209000"/>
            </a:xfrm>
            <a:custGeom>
              <a:avLst/>
              <a:gdLst/>
              <a:ahLst/>
              <a:cxnLst/>
              <a:rect l="l" t="t" r="r" b="b"/>
              <a:pathLst>
                <a:path w="6293" h="8360" extrusionOk="0">
                  <a:moveTo>
                    <a:pt x="3709" y="8329"/>
                  </a:moveTo>
                  <a:cubicBezTo>
                    <a:pt x="2129" y="8299"/>
                    <a:pt x="609" y="6384"/>
                    <a:pt x="305" y="4104"/>
                  </a:cubicBezTo>
                  <a:cubicBezTo>
                    <a:pt x="1" y="1824"/>
                    <a:pt x="1034" y="1"/>
                    <a:pt x="2585" y="31"/>
                  </a:cubicBezTo>
                  <a:cubicBezTo>
                    <a:pt x="4165" y="92"/>
                    <a:pt x="5685" y="1976"/>
                    <a:pt x="5989" y="4256"/>
                  </a:cubicBezTo>
                  <a:cubicBezTo>
                    <a:pt x="6293" y="6566"/>
                    <a:pt x="5290" y="8359"/>
                    <a:pt x="3709" y="83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7" name="Google Shape;1177;p29"/>
            <p:cNvSpPr/>
            <p:nvPr/>
          </p:nvSpPr>
          <p:spPr>
            <a:xfrm>
              <a:off x="4195625" y="2715375"/>
              <a:ext cx="131500" cy="148200"/>
            </a:xfrm>
            <a:custGeom>
              <a:avLst/>
              <a:gdLst/>
              <a:ahLst/>
              <a:cxnLst/>
              <a:rect l="l" t="t" r="r" b="b"/>
              <a:pathLst>
                <a:path w="5260" h="5928" extrusionOk="0">
                  <a:moveTo>
                    <a:pt x="1369" y="517"/>
                  </a:moveTo>
                  <a:cubicBezTo>
                    <a:pt x="305" y="1095"/>
                    <a:pt x="1" y="2615"/>
                    <a:pt x="700" y="3952"/>
                  </a:cubicBezTo>
                  <a:cubicBezTo>
                    <a:pt x="1399" y="5289"/>
                    <a:pt x="2828" y="5928"/>
                    <a:pt x="3891" y="5350"/>
                  </a:cubicBezTo>
                  <a:cubicBezTo>
                    <a:pt x="4955" y="4773"/>
                    <a:pt x="5259" y="3253"/>
                    <a:pt x="4560" y="1915"/>
                  </a:cubicBezTo>
                  <a:cubicBezTo>
                    <a:pt x="3861" y="608"/>
                    <a:pt x="2432" y="1"/>
                    <a:pt x="1369" y="5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8" name="Google Shape;1178;p29"/>
            <p:cNvSpPr/>
            <p:nvPr/>
          </p:nvSpPr>
          <p:spPr>
            <a:xfrm>
              <a:off x="4425875" y="2649275"/>
              <a:ext cx="106425" cy="137550"/>
            </a:xfrm>
            <a:custGeom>
              <a:avLst/>
              <a:gdLst/>
              <a:ahLst/>
              <a:cxnLst/>
              <a:rect l="l" t="t" r="r" b="b"/>
              <a:pathLst>
                <a:path w="4257" h="5502" extrusionOk="0">
                  <a:moveTo>
                    <a:pt x="1490" y="122"/>
                  </a:moveTo>
                  <a:cubicBezTo>
                    <a:pt x="2493" y="0"/>
                    <a:pt x="3557" y="1125"/>
                    <a:pt x="3922" y="2553"/>
                  </a:cubicBezTo>
                  <a:cubicBezTo>
                    <a:pt x="4256" y="4012"/>
                    <a:pt x="3770" y="5259"/>
                    <a:pt x="2797" y="5380"/>
                  </a:cubicBezTo>
                  <a:cubicBezTo>
                    <a:pt x="1794" y="5502"/>
                    <a:pt x="730" y="4377"/>
                    <a:pt x="365" y="2948"/>
                  </a:cubicBezTo>
                  <a:cubicBezTo>
                    <a:pt x="1" y="1489"/>
                    <a:pt x="517" y="243"/>
                    <a:pt x="149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9" name="Google Shape;1179;p29"/>
            <p:cNvSpPr/>
            <p:nvPr/>
          </p:nvSpPr>
          <p:spPr>
            <a:xfrm>
              <a:off x="4003375" y="2207775"/>
              <a:ext cx="443800" cy="310825"/>
            </a:xfrm>
            <a:custGeom>
              <a:avLst/>
              <a:gdLst/>
              <a:ahLst/>
              <a:cxnLst/>
              <a:rect l="l" t="t" r="r" b="b"/>
              <a:pathLst>
                <a:path w="17752" h="12433" extrusionOk="0">
                  <a:moveTo>
                    <a:pt x="3679" y="3131"/>
                  </a:moveTo>
                  <a:cubicBezTo>
                    <a:pt x="3679" y="3131"/>
                    <a:pt x="2463" y="3161"/>
                    <a:pt x="1672" y="3709"/>
                  </a:cubicBezTo>
                  <a:cubicBezTo>
                    <a:pt x="31" y="4864"/>
                    <a:pt x="1" y="7113"/>
                    <a:pt x="2280" y="7751"/>
                  </a:cubicBezTo>
                  <a:cubicBezTo>
                    <a:pt x="2280" y="7751"/>
                    <a:pt x="4651" y="12432"/>
                    <a:pt x="8147" y="8116"/>
                  </a:cubicBezTo>
                  <a:cubicBezTo>
                    <a:pt x="8147" y="8116"/>
                    <a:pt x="12797" y="11551"/>
                    <a:pt x="14530" y="7204"/>
                  </a:cubicBezTo>
                  <a:cubicBezTo>
                    <a:pt x="14530" y="7204"/>
                    <a:pt x="17752" y="7721"/>
                    <a:pt x="17600" y="4985"/>
                  </a:cubicBezTo>
                  <a:cubicBezTo>
                    <a:pt x="17448" y="2280"/>
                    <a:pt x="14408" y="1307"/>
                    <a:pt x="12463" y="1885"/>
                  </a:cubicBezTo>
                  <a:cubicBezTo>
                    <a:pt x="12463" y="1885"/>
                    <a:pt x="10183" y="0"/>
                    <a:pt x="8694" y="1368"/>
                  </a:cubicBezTo>
                  <a:cubicBezTo>
                    <a:pt x="8694" y="1368"/>
                    <a:pt x="6536" y="0"/>
                    <a:pt x="5290" y="487"/>
                  </a:cubicBezTo>
                  <a:cubicBezTo>
                    <a:pt x="3983" y="1064"/>
                    <a:pt x="3679" y="3131"/>
                    <a:pt x="3679" y="3131"/>
                  </a:cubicBezTo>
                  <a:close/>
                </a:path>
              </a:pathLst>
            </a:custGeom>
            <a:solidFill>
              <a:srgbClr val="8C5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0" name="Google Shape;1180;p29"/>
            <p:cNvSpPr/>
            <p:nvPr/>
          </p:nvSpPr>
          <p:spPr>
            <a:xfrm>
              <a:off x="4393200" y="2878750"/>
              <a:ext cx="74500" cy="85125"/>
            </a:xfrm>
            <a:custGeom>
              <a:avLst/>
              <a:gdLst/>
              <a:ahLst/>
              <a:cxnLst/>
              <a:rect l="l" t="t" r="r" b="b"/>
              <a:pathLst>
                <a:path w="2980" h="3405" extrusionOk="0">
                  <a:moveTo>
                    <a:pt x="852" y="305"/>
                  </a:moveTo>
                  <a:cubicBezTo>
                    <a:pt x="1520" y="1"/>
                    <a:pt x="2311" y="426"/>
                    <a:pt x="2645" y="1186"/>
                  </a:cubicBezTo>
                  <a:cubicBezTo>
                    <a:pt x="2979" y="1946"/>
                    <a:pt x="2767" y="2797"/>
                    <a:pt x="2128" y="3101"/>
                  </a:cubicBezTo>
                  <a:cubicBezTo>
                    <a:pt x="1460" y="3405"/>
                    <a:pt x="669" y="3010"/>
                    <a:pt x="335" y="2250"/>
                  </a:cubicBezTo>
                  <a:cubicBezTo>
                    <a:pt x="1" y="1429"/>
                    <a:pt x="213" y="608"/>
                    <a:pt x="852" y="305"/>
                  </a:cubicBezTo>
                  <a:close/>
                </a:path>
              </a:pathLst>
            </a:custGeom>
            <a:solidFill>
              <a:srgbClr val="B151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1" name="Google Shape;1181;p29"/>
            <p:cNvSpPr/>
            <p:nvPr/>
          </p:nvSpPr>
          <p:spPr>
            <a:xfrm>
              <a:off x="4418275" y="2582400"/>
              <a:ext cx="153525" cy="149725"/>
            </a:xfrm>
            <a:custGeom>
              <a:avLst/>
              <a:gdLst/>
              <a:ahLst/>
              <a:cxnLst/>
              <a:rect l="l" t="t" r="r" b="b"/>
              <a:pathLst>
                <a:path w="6141" h="5989" extrusionOk="0">
                  <a:moveTo>
                    <a:pt x="821" y="5988"/>
                  </a:moveTo>
                  <a:cubicBezTo>
                    <a:pt x="761" y="5958"/>
                    <a:pt x="761" y="5897"/>
                    <a:pt x="730" y="5836"/>
                  </a:cubicBezTo>
                  <a:cubicBezTo>
                    <a:pt x="730" y="5806"/>
                    <a:pt x="700" y="5775"/>
                    <a:pt x="700" y="5775"/>
                  </a:cubicBezTo>
                  <a:cubicBezTo>
                    <a:pt x="548" y="5350"/>
                    <a:pt x="396" y="4924"/>
                    <a:pt x="274" y="4468"/>
                  </a:cubicBezTo>
                  <a:cubicBezTo>
                    <a:pt x="1" y="3222"/>
                    <a:pt x="153" y="2037"/>
                    <a:pt x="609" y="1247"/>
                  </a:cubicBezTo>
                  <a:cubicBezTo>
                    <a:pt x="1065" y="456"/>
                    <a:pt x="1764" y="0"/>
                    <a:pt x="2615" y="0"/>
                  </a:cubicBezTo>
                  <a:cubicBezTo>
                    <a:pt x="3162" y="0"/>
                    <a:pt x="3679" y="152"/>
                    <a:pt x="4226" y="456"/>
                  </a:cubicBezTo>
                  <a:cubicBezTo>
                    <a:pt x="4530" y="639"/>
                    <a:pt x="4803" y="851"/>
                    <a:pt x="5016" y="1125"/>
                  </a:cubicBezTo>
                  <a:cubicBezTo>
                    <a:pt x="5259" y="1399"/>
                    <a:pt x="5472" y="1733"/>
                    <a:pt x="5624" y="2128"/>
                  </a:cubicBezTo>
                  <a:cubicBezTo>
                    <a:pt x="5958" y="2888"/>
                    <a:pt x="6141" y="3709"/>
                    <a:pt x="6141" y="4620"/>
                  </a:cubicBezTo>
                  <a:lnTo>
                    <a:pt x="6141" y="5198"/>
                  </a:lnTo>
                  <a:lnTo>
                    <a:pt x="6141" y="5198"/>
                  </a:lnTo>
                  <a:cubicBezTo>
                    <a:pt x="6080" y="5016"/>
                    <a:pt x="6050" y="4864"/>
                    <a:pt x="6019" y="4651"/>
                  </a:cubicBezTo>
                  <a:cubicBezTo>
                    <a:pt x="5746" y="3709"/>
                    <a:pt x="5198" y="2918"/>
                    <a:pt x="4621" y="2219"/>
                  </a:cubicBezTo>
                  <a:lnTo>
                    <a:pt x="4317" y="1915"/>
                  </a:lnTo>
                  <a:lnTo>
                    <a:pt x="3891" y="1520"/>
                  </a:lnTo>
                  <a:cubicBezTo>
                    <a:pt x="3496" y="1155"/>
                    <a:pt x="3071" y="943"/>
                    <a:pt x="2615" y="912"/>
                  </a:cubicBezTo>
                  <a:cubicBezTo>
                    <a:pt x="1855" y="821"/>
                    <a:pt x="1247" y="1277"/>
                    <a:pt x="882" y="2006"/>
                  </a:cubicBezTo>
                  <a:cubicBezTo>
                    <a:pt x="548" y="2645"/>
                    <a:pt x="335" y="3526"/>
                    <a:pt x="426" y="4468"/>
                  </a:cubicBezTo>
                  <a:cubicBezTo>
                    <a:pt x="457" y="4924"/>
                    <a:pt x="548" y="5380"/>
                    <a:pt x="700" y="5806"/>
                  </a:cubicBezTo>
                  <a:lnTo>
                    <a:pt x="700" y="5836"/>
                  </a:lnTo>
                  <a:cubicBezTo>
                    <a:pt x="730" y="5897"/>
                    <a:pt x="761" y="5927"/>
                    <a:pt x="821" y="59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2" name="Google Shape;1182;p29"/>
            <p:cNvSpPr/>
            <p:nvPr/>
          </p:nvSpPr>
          <p:spPr>
            <a:xfrm>
              <a:off x="4119650" y="2671300"/>
              <a:ext cx="197600" cy="177075"/>
            </a:xfrm>
            <a:custGeom>
              <a:avLst/>
              <a:gdLst/>
              <a:ahLst/>
              <a:cxnLst/>
              <a:rect l="l" t="t" r="r" b="b"/>
              <a:pathLst>
                <a:path w="7904" h="7083" extrusionOk="0">
                  <a:moveTo>
                    <a:pt x="1915" y="7083"/>
                  </a:moveTo>
                  <a:lnTo>
                    <a:pt x="1368" y="6505"/>
                  </a:lnTo>
                  <a:cubicBezTo>
                    <a:pt x="699" y="5837"/>
                    <a:pt x="335" y="5077"/>
                    <a:pt x="91" y="4256"/>
                  </a:cubicBezTo>
                  <a:cubicBezTo>
                    <a:pt x="31" y="4043"/>
                    <a:pt x="31" y="3800"/>
                    <a:pt x="0" y="3587"/>
                  </a:cubicBezTo>
                  <a:cubicBezTo>
                    <a:pt x="0" y="3253"/>
                    <a:pt x="31" y="2888"/>
                    <a:pt x="91" y="2554"/>
                  </a:cubicBezTo>
                  <a:cubicBezTo>
                    <a:pt x="335" y="1733"/>
                    <a:pt x="821" y="1034"/>
                    <a:pt x="1520" y="578"/>
                  </a:cubicBezTo>
                  <a:cubicBezTo>
                    <a:pt x="2310" y="122"/>
                    <a:pt x="3222" y="1"/>
                    <a:pt x="4134" y="244"/>
                  </a:cubicBezTo>
                  <a:cubicBezTo>
                    <a:pt x="5228" y="548"/>
                    <a:pt x="6292" y="1338"/>
                    <a:pt x="7022" y="2554"/>
                  </a:cubicBezTo>
                  <a:cubicBezTo>
                    <a:pt x="7234" y="2888"/>
                    <a:pt x="7386" y="3253"/>
                    <a:pt x="7508" y="3618"/>
                  </a:cubicBezTo>
                  <a:lnTo>
                    <a:pt x="7538" y="3648"/>
                  </a:lnTo>
                  <a:cubicBezTo>
                    <a:pt x="7782" y="4195"/>
                    <a:pt x="7903" y="4712"/>
                    <a:pt x="7903" y="5259"/>
                  </a:cubicBezTo>
                  <a:lnTo>
                    <a:pt x="7842" y="5259"/>
                  </a:lnTo>
                  <a:cubicBezTo>
                    <a:pt x="7812" y="4773"/>
                    <a:pt x="7690" y="4226"/>
                    <a:pt x="7508" y="3709"/>
                  </a:cubicBezTo>
                  <a:lnTo>
                    <a:pt x="7508" y="3648"/>
                  </a:lnTo>
                  <a:cubicBezTo>
                    <a:pt x="7356" y="3314"/>
                    <a:pt x="7174" y="2979"/>
                    <a:pt x="6900" y="2675"/>
                  </a:cubicBezTo>
                  <a:cubicBezTo>
                    <a:pt x="6262" y="1824"/>
                    <a:pt x="5380" y="1277"/>
                    <a:pt x="4560" y="1004"/>
                  </a:cubicBezTo>
                  <a:cubicBezTo>
                    <a:pt x="3648" y="730"/>
                    <a:pt x="2675" y="821"/>
                    <a:pt x="2006" y="1368"/>
                  </a:cubicBezTo>
                  <a:cubicBezTo>
                    <a:pt x="1581" y="1672"/>
                    <a:pt x="1307" y="2128"/>
                    <a:pt x="1155" y="2645"/>
                  </a:cubicBezTo>
                  <a:cubicBezTo>
                    <a:pt x="1125" y="2797"/>
                    <a:pt x="1095" y="2979"/>
                    <a:pt x="1064" y="3131"/>
                  </a:cubicBezTo>
                  <a:cubicBezTo>
                    <a:pt x="1003" y="3283"/>
                    <a:pt x="1003" y="3466"/>
                    <a:pt x="973" y="3648"/>
                  </a:cubicBezTo>
                  <a:cubicBezTo>
                    <a:pt x="912" y="4530"/>
                    <a:pt x="973" y="5533"/>
                    <a:pt x="1459" y="6444"/>
                  </a:cubicBezTo>
                  <a:cubicBezTo>
                    <a:pt x="1611" y="6657"/>
                    <a:pt x="1763" y="6840"/>
                    <a:pt x="1915" y="70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83" name="Google Shape;1183;p29"/>
          <p:cNvGrpSpPr/>
          <p:nvPr/>
        </p:nvGrpSpPr>
        <p:grpSpPr>
          <a:xfrm flipH="1">
            <a:off x="7938243" y="1858550"/>
            <a:ext cx="1043782" cy="1500657"/>
            <a:chOff x="5269350" y="1428875"/>
            <a:chExt cx="1720425" cy="2473475"/>
          </a:xfrm>
        </p:grpSpPr>
        <p:sp>
          <p:nvSpPr>
            <p:cNvPr id="1184" name="Google Shape;1184;p29"/>
            <p:cNvSpPr/>
            <p:nvPr/>
          </p:nvSpPr>
          <p:spPr>
            <a:xfrm>
              <a:off x="5588525" y="2370375"/>
              <a:ext cx="1076025" cy="750800"/>
            </a:xfrm>
            <a:custGeom>
              <a:avLst/>
              <a:gdLst/>
              <a:ahLst/>
              <a:cxnLst/>
              <a:rect l="l" t="t" r="r" b="b"/>
              <a:pathLst>
                <a:path w="43041" h="30032" extrusionOk="0">
                  <a:moveTo>
                    <a:pt x="0" y="12494"/>
                  </a:moveTo>
                  <a:cubicBezTo>
                    <a:pt x="0" y="12494"/>
                    <a:pt x="4711" y="7721"/>
                    <a:pt x="11338" y="4530"/>
                  </a:cubicBezTo>
                  <a:cubicBezTo>
                    <a:pt x="17903" y="1338"/>
                    <a:pt x="34955" y="1855"/>
                    <a:pt x="34955" y="1855"/>
                  </a:cubicBezTo>
                  <a:cubicBezTo>
                    <a:pt x="34955" y="1855"/>
                    <a:pt x="38481" y="761"/>
                    <a:pt x="40274" y="1"/>
                  </a:cubicBezTo>
                  <a:cubicBezTo>
                    <a:pt x="40274" y="1"/>
                    <a:pt x="43040" y="1764"/>
                    <a:pt x="42676" y="10639"/>
                  </a:cubicBezTo>
                  <a:cubicBezTo>
                    <a:pt x="42676" y="10639"/>
                    <a:pt x="38147" y="12554"/>
                    <a:pt x="35745" y="13010"/>
                  </a:cubicBezTo>
                  <a:cubicBezTo>
                    <a:pt x="35198" y="13101"/>
                    <a:pt x="36657" y="20275"/>
                    <a:pt x="35502" y="25503"/>
                  </a:cubicBezTo>
                  <a:lnTo>
                    <a:pt x="13982" y="30032"/>
                  </a:lnTo>
                  <a:lnTo>
                    <a:pt x="5745" y="28968"/>
                  </a:lnTo>
                  <a:cubicBezTo>
                    <a:pt x="5745" y="28968"/>
                    <a:pt x="5289" y="26779"/>
                    <a:pt x="5623" y="21551"/>
                  </a:cubicBezTo>
                  <a:cubicBezTo>
                    <a:pt x="5623" y="21551"/>
                    <a:pt x="4772" y="22494"/>
                    <a:pt x="3465" y="22342"/>
                  </a:cubicBezTo>
                  <a:cubicBezTo>
                    <a:pt x="2219" y="22190"/>
                    <a:pt x="699" y="15928"/>
                    <a:pt x="699" y="1592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5" name="Google Shape;1185;p29"/>
            <p:cNvSpPr/>
            <p:nvPr/>
          </p:nvSpPr>
          <p:spPr>
            <a:xfrm>
              <a:off x="5639425" y="2882550"/>
              <a:ext cx="77550" cy="86650"/>
            </a:xfrm>
            <a:custGeom>
              <a:avLst/>
              <a:gdLst/>
              <a:ahLst/>
              <a:cxnLst/>
              <a:rect l="l" t="t" r="r" b="b"/>
              <a:pathLst>
                <a:path w="3102" h="3466" extrusionOk="0">
                  <a:moveTo>
                    <a:pt x="1" y="1733"/>
                  </a:moveTo>
                  <a:cubicBezTo>
                    <a:pt x="1" y="1733"/>
                    <a:pt x="3101" y="3466"/>
                    <a:pt x="294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6" name="Google Shape;1186;p29"/>
            <p:cNvSpPr/>
            <p:nvPr/>
          </p:nvSpPr>
          <p:spPr>
            <a:xfrm>
              <a:off x="5918300" y="2523125"/>
              <a:ext cx="372375" cy="172525"/>
            </a:xfrm>
            <a:custGeom>
              <a:avLst/>
              <a:gdLst/>
              <a:ahLst/>
              <a:cxnLst/>
              <a:rect l="l" t="t" r="r" b="b"/>
              <a:pathLst>
                <a:path w="14895" h="6901" extrusionOk="0">
                  <a:moveTo>
                    <a:pt x="1" y="0"/>
                  </a:moveTo>
                  <a:cubicBezTo>
                    <a:pt x="1" y="0"/>
                    <a:pt x="2129" y="6900"/>
                    <a:pt x="8512" y="6384"/>
                  </a:cubicBezTo>
                  <a:cubicBezTo>
                    <a:pt x="14895" y="5897"/>
                    <a:pt x="14104" y="0"/>
                    <a:pt x="14104" y="0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7" name="Google Shape;1187;p29"/>
            <p:cNvSpPr/>
            <p:nvPr/>
          </p:nvSpPr>
          <p:spPr>
            <a:xfrm>
              <a:off x="5887150" y="2533000"/>
              <a:ext cx="370100" cy="76025"/>
            </a:xfrm>
            <a:custGeom>
              <a:avLst/>
              <a:gdLst/>
              <a:ahLst/>
              <a:cxnLst/>
              <a:rect l="l" t="t" r="r" b="b"/>
              <a:pathLst>
                <a:path w="14804" h="3041" extrusionOk="0">
                  <a:moveTo>
                    <a:pt x="14773" y="1703"/>
                  </a:moveTo>
                  <a:cubicBezTo>
                    <a:pt x="14773" y="1703"/>
                    <a:pt x="14469" y="1733"/>
                    <a:pt x="13679" y="1703"/>
                  </a:cubicBezTo>
                  <a:lnTo>
                    <a:pt x="13253" y="1703"/>
                  </a:lnTo>
                  <a:cubicBezTo>
                    <a:pt x="13192" y="1703"/>
                    <a:pt x="13071" y="1703"/>
                    <a:pt x="12980" y="1733"/>
                  </a:cubicBezTo>
                  <a:cubicBezTo>
                    <a:pt x="12524" y="1794"/>
                    <a:pt x="12007" y="1794"/>
                    <a:pt x="11369" y="1794"/>
                  </a:cubicBezTo>
                  <a:cubicBezTo>
                    <a:pt x="10670" y="1794"/>
                    <a:pt x="9849" y="1703"/>
                    <a:pt x="8876" y="1581"/>
                  </a:cubicBezTo>
                  <a:cubicBezTo>
                    <a:pt x="8359" y="1520"/>
                    <a:pt x="7752" y="1429"/>
                    <a:pt x="7144" y="1338"/>
                  </a:cubicBezTo>
                  <a:cubicBezTo>
                    <a:pt x="6566" y="1247"/>
                    <a:pt x="5989" y="1186"/>
                    <a:pt x="5350" y="1064"/>
                  </a:cubicBezTo>
                  <a:cubicBezTo>
                    <a:pt x="4499" y="912"/>
                    <a:pt x="3648" y="791"/>
                    <a:pt x="2675" y="578"/>
                  </a:cubicBezTo>
                  <a:cubicBezTo>
                    <a:pt x="1855" y="426"/>
                    <a:pt x="973" y="213"/>
                    <a:pt x="31" y="1"/>
                  </a:cubicBezTo>
                  <a:lnTo>
                    <a:pt x="1" y="1"/>
                  </a:lnTo>
                  <a:lnTo>
                    <a:pt x="1" y="31"/>
                  </a:lnTo>
                  <a:cubicBezTo>
                    <a:pt x="852" y="457"/>
                    <a:pt x="1703" y="791"/>
                    <a:pt x="2493" y="1125"/>
                  </a:cubicBezTo>
                  <a:cubicBezTo>
                    <a:pt x="3405" y="1520"/>
                    <a:pt x="4286" y="1824"/>
                    <a:pt x="5077" y="2098"/>
                  </a:cubicBezTo>
                  <a:cubicBezTo>
                    <a:pt x="5715" y="2280"/>
                    <a:pt x="6293" y="2432"/>
                    <a:pt x="6870" y="2584"/>
                  </a:cubicBezTo>
                  <a:cubicBezTo>
                    <a:pt x="7508" y="2736"/>
                    <a:pt x="8116" y="2797"/>
                    <a:pt x="8694" y="2888"/>
                  </a:cubicBezTo>
                  <a:cubicBezTo>
                    <a:pt x="9515" y="3010"/>
                    <a:pt x="10244" y="3040"/>
                    <a:pt x="10852" y="3010"/>
                  </a:cubicBezTo>
                  <a:cubicBezTo>
                    <a:pt x="11764" y="3010"/>
                    <a:pt x="12493" y="2919"/>
                    <a:pt x="13071" y="2797"/>
                  </a:cubicBezTo>
                  <a:cubicBezTo>
                    <a:pt x="13162" y="2767"/>
                    <a:pt x="13253" y="2767"/>
                    <a:pt x="13375" y="2736"/>
                  </a:cubicBezTo>
                  <a:cubicBezTo>
                    <a:pt x="13527" y="2706"/>
                    <a:pt x="13679" y="2615"/>
                    <a:pt x="13770" y="2554"/>
                  </a:cubicBezTo>
                  <a:cubicBezTo>
                    <a:pt x="13922" y="2463"/>
                    <a:pt x="14074" y="2341"/>
                    <a:pt x="14195" y="2280"/>
                  </a:cubicBezTo>
                  <a:cubicBezTo>
                    <a:pt x="14712" y="1946"/>
                    <a:pt x="14803" y="1733"/>
                    <a:pt x="14773" y="1703"/>
                  </a:cubicBezTo>
                  <a:cubicBezTo>
                    <a:pt x="14803" y="1733"/>
                    <a:pt x="14803" y="1703"/>
                    <a:pt x="14773" y="1703"/>
                  </a:cubicBezTo>
                  <a:cubicBezTo>
                    <a:pt x="14803" y="1703"/>
                    <a:pt x="14773" y="1703"/>
                    <a:pt x="14773" y="170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8" name="Google Shape;1188;p29"/>
            <p:cNvSpPr/>
            <p:nvPr/>
          </p:nvSpPr>
          <p:spPr>
            <a:xfrm>
              <a:off x="5269350" y="2682700"/>
              <a:ext cx="453700" cy="397450"/>
            </a:xfrm>
            <a:custGeom>
              <a:avLst/>
              <a:gdLst/>
              <a:ahLst/>
              <a:cxnLst/>
              <a:rect l="l" t="t" r="r" b="b"/>
              <a:pathLst>
                <a:path w="18148" h="15898" extrusionOk="0">
                  <a:moveTo>
                    <a:pt x="12919" y="1"/>
                  </a:moveTo>
                  <a:cubicBezTo>
                    <a:pt x="12919" y="1"/>
                    <a:pt x="18147" y="517"/>
                    <a:pt x="17722" y="7964"/>
                  </a:cubicBezTo>
                  <a:cubicBezTo>
                    <a:pt x="17722" y="7964"/>
                    <a:pt x="13953" y="10305"/>
                    <a:pt x="11612" y="11399"/>
                  </a:cubicBezTo>
                  <a:cubicBezTo>
                    <a:pt x="11612" y="11399"/>
                    <a:pt x="10032" y="15046"/>
                    <a:pt x="8421" y="15411"/>
                  </a:cubicBezTo>
                  <a:cubicBezTo>
                    <a:pt x="6779" y="15745"/>
                    <a:pt x="6293" y="14074"/>
                    <a:pt x="6293" y="14074"/>
                  </a:cubicBezTo>
                  <a:cubicBezTo>
                    <a:pt x="6293" y="14074"/>
                    <a:pt x="1794" y="15897"/>
                    <a:pt x="700" y="13283"/>
                  </a:cubicBezTo>
                  <a:cubicBezTo>
                    <a:pt x="1" y="11672"/>
                    <a:pt x="609" y="8906"/>
                    <a:pt x="5077" y="6627"/>
                  </a:cubicBezTo>
                  <a:cubicBezTo>
                    <a:pt x="5442" y="6444"/>
                    <a:pt x="5867" y="5745"/>
                    <a:pt x="6110" y="5411"/>
                  </a:cubicBezTo>
                  <a:cubicBezTo>
                    <a:pt x="7995" y="3040"/>
                    <a:pt x="9819" y="1824"/>
                    <a:pt x="12919" y="1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9" name="Google Shape;1189;p29"/>
            <p:cNvSpPr/>
            <p:nvPr/>
          </p:nvSpPr>
          <p:spPr>
            <a:xfrm>
              <a:off x="6595375" y="2264750"/>
              <a:ext cx="394400" cy="338175"/>
            </a:xfrm>
            <a:custGeom>
              <a:avLst/>
              <a:gdLst/>
              <a:ahLst/>
              <a:cxnLst/>
              <a:rect l="l" t="t" r="r" b="b"/>
              <a:pathLst>
                <a:path w="15776" h="13527" extrusionOk="0">
                  <a:moveTo>
                    <a:pt x="0" y="4226"/>
                  </a:moveTo>
                  <a:cubicBezTo>
                    <a:pt x="0" y="4226"/>
                    <a:pt x="5259" y="1004"/>
                    <a:pt x="9332" y="518"/>
                  </a:cubicBezTo>
                  <a:cubicBezTo>
                    <a:pt x="13375" y="1"/>
                    <a:pt x="13648" y="1217"/>
                    <a:pt x="12523" y="2889"/>
                  </a:cubicBezTo>
                  <a:cubicBezTo>
                    <a:pt x="12523" y="2889"/>
                    <a:pt x="15776" y="4925"/>
                    <a:pt x="12523" y="6080"/>
                  </a:cubicBezTo>
                  <a:cubicBezTo>
                    <a:pt x="9241" y="7265"/>
                    <a:pt x="8511" y="7144"/>
                    <a:pt x="8511" y="7144"/>
                  </a:cubicBezTo>
                  <a:cubicBezTo>
                    <a:pt x="8511" y="7144"/>
                    <a:pt x="5472" y="11399"/>
                    <a:pt x="2402" y="13527"/>
                  </a:cubicBezTo>
                  <a:cubicBezTo>
                    <a:pt x="2402" y="13527"/>
                    <a:pt x="2250" y="7448"/>
                    <a:pt x="0" y="4226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0" name="Google Shape;1190;p29"/>
            <p:cNvSpPr/>
            <p:nvPr/>
          </p:nvSpPr>
          <p:spPr>
            <a:xfrm>
              <a:off x="5698700" y="2821750"/>
              <a:ext cx="146675" cy="107175"/>
            </a:xfrm>
            <a:custGeom>
              <a:avLst/>
              <a:gdLst/>
              <a:ahLst/>
              <a:cxnLst/>
              <a:rect l="l" t="t" r="r" b="b"/>
              <a:pathLst>
                <a:path w="5867" h="4287" extrusionOk="0">
                  <a:moveTo>
                    <a:pt x="1" y="4287"/>
                  </a:moveTo>
                  <a:cubicBezTo>
                    <a:pt x="1" y="4287"/>
                    <a:pt x="669" y="4013"/>
                    <a:pt x="1642" y="3466"/>
                  </a:cubicBezTo>
                  <a:cubicBezTo>
                    <a:pt x="2098" y="3192"/>
                    <a:pt x="2615" y="2888"/>
                    <a:pt x="3192" y="2493"/>
                  </a:cubicBezTo>
                  <a:cubicBezTo>
                    <a:pt x="3587" y="2250"/>
                    <a:pt x="3952" y="1946"/>
                    <a:pt x="4347" y="1581"/>
                  </a:cubicBezTo>
                  <a:cubicBezTo>
                    <a:pt x="4864" y="1126"/>
                    <a:pt x="5320" y="578"/>
                    <a:pt x="5867" y="1"/>
                  </a:cubicBezTo>
                  <a:cubicBezTo>
                    <a:pt x="5320" y="335"/>
                    <a:pt x="4833" y="609"/>
                    <a:pt x="4378" y="913"/>
                  </a:cubicBezTo>
                  <a:cubicBezTo>
                    <a:pt x="4043" y="1126"/>
                    <a:pt x="3709" y="1338"/>
                    <a:pt x="3374" y="1551"/>
                  </a:cubicBezTo>
                  <a:cubicBezTo>
                    <a:pt x="3010" y="1825"/>
                    <a:pt x="2675" y="2098"/>
                    <a:pt x="2371" y="2341"/>
                  </a:cubicBezTo>
                  <a:cubicBezTo>
                    <a:pt x="912" y="3527"/>
                    <a:pt x="1" y="4287"/>
                    <a:pt x="1" y="428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1" name="Google Shape;1191;p29"/>
            <p:cNvSpPr/>
            <p:nvPr/>
          </p:nvSpPr>
          <p:spPr>
            <a:xfrm>
              <a:off x="5960875" y="2602900"/>
              <a:ext cx="205175" cy="86675"/>
            </a:xfrm>
            <a:custGeom>
              <a:avLst/>
              <a:gdLst/>
              <a:ahLst/>
              <a:cxnLst/>
              <a:rect l="l" t="t" r="r" b="b"/>
              <a:pathLst>
                <a:path w="8207" h="3467" extrusionOk="0">
                  <a:moveTo>
                    <a:pt x="0" y="1"/>
                  </a:moveTo>
                  <a:cubicBezTo>
                    <a:pt x="0" y="1"/>
                    <a:pt x="486" y="882"/>
                    <a:pt x="1581" y="1764"/>
                  </a:cubicBezTo>
                  <a:cubicBezTo>
                    <a:pt x="2097" y="2220"/>
                    <a:pt x="2796" y="2706"/>
                    <a:pt x="3587" y="3010"/>
                  </a:cubicBezTo>
                  <a:cubicBezTo>
                    <a:pt x="4164" y="3253"/>
                    <a:pt x="4772" y="3405"/>
                    <a:pt x="5441" y="3436"/>
                  </a:cubicBezTo>
                  <a:cubicBezTo>
                    <a:pt x="6322" y="3466"/>
                    <a:pt x="7234" y="3314"/>
                    <a:pt x="8207" y="2980"/>
                  </a:cubicBezTo>
                  <a:cubicBezTo>
                    <a:pt x="7173" y="3132"/>
                    <a:pt x="6322" y="3041"/>
                    <a:pt x="5471" y="2889"/>
                  </a:cubicBezTo>
                  <a:cubicBezTo>
                    <a:pt x="4863" y="2797"/>
                    <a:pt x="4286" y="2645"/>
                    <a:pt x="3769" y="2433"/>
                  </a:cubicBezTo>
                  <a:cubicBezTo>
                    <a:pt x="3009" y="2189"/>
                    <a:pt x="2310" y="1825"/>
                    <a:pt x="1763" y="1490"/>
                  </a:cubicBezTo>
                  <a:cubicBezTo>
                    <a:pt x="669" y="730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2" name="Google Shape;1192;p29"/>
            <p:cNvSpPr/>
            <p:nvPr/>
          </p:nvSpPr>
          <p:spPr>
            <a:xfrm>
              <a:off x="5308875" y="2995775"/>
              <a:ext cx="88925" cy="59300"/>
            </a:xfrm>
            <a:custGeom>
              <a:avLst/>
              <a:gdLst/>
              <a:ahLst/>
              <a:cxnLst/>
              <a:rect l="l" t="t" r="r" b="b"/>
              <a:pathLst>
                <a:path w="3557" h="2372" extrusionOk="0">
                  <a:moveTo>
                    <a:pt x="3557" y="1763"/>
                  </a:moveTo>
                  <a:cubicBezTo>
                    <a:pt x="3557" y="1763"/>
                    <a:pt x="2827" y="1976"/>
                    <a:pt x="2037" y="1885"/>
                  </a:cubicBezTo>
                  <a:cubicBezTo>
                    <a:pt x="1763" y="1855"/>
                    <a:pt x="1520" y="1763"/>
                    <a:pt x="1277" y="1672"/>
                  </a:cubicBezTo>
                  <a:cubicBezTo>
                    <a:pt x="1125" y="1581"/>
                    <a:pt x="1004" y="1520"/>
                    <a:pt x="852" y="1338"/>
                  </a:cubicBezTo>
                  <a:cubicBezTo>
                    <a:pt x="548" y="1095"/>
                    <a:pt x="456" y="912"/>
                    <a:pt x="487" y="700"/>
                  </a:cubicBezTo>
                  <a:cubicBezTo>
                    <a:pt x="517" y="244"/>
                    <a:pt x="1004" y="0"/>
                    <a:pt x="1004" y="0"/>
                  </a:cubicBezTo>
                  <a:cubicBezTo>
                    <a:pt x="1004" y="0"/>
                    <a:pt x="335" y="92"/>
                    <a:pt x="92" y="608"/>
                  </a:cubicBezTo>
                  <a:cubicBezTo>
                    <a:pt x="1" y="912"/>
                    <a:pt x="31" y="1277"/>
                    <a:pt x="396" y="1763"/>
                  </a:cubicBezTo>
                  <a:cubicBezTo>
                    <a:pt x="791" y="2159"/>
                    <a:pt x="1247" y="2341"/>
                    <a:pt x="1703" y="2341"/>
                  </a:cubicBezTo>
                  <a:cubicBezTo>
                    <a:pt x="2645" y="2371"/>
                    <a:pt x="3557" y="1763"/>
                    <a:pt x="3557" y="176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3" name="Google Shape;1193;p29"/>
            <p:cNvSpPr/>
            <p:nvPr/>
          </p:nvSpPr>
          <p:spPr>
            <a:xfrm>
              <a:off x="5419050" y="2994250"/>
              <a:ext cx="35000" cy="72225"/>
            </a:xfrm>
            <a:custGeom>
              <a:avLst/>
              <a:gdLst/>
              <a:ahLst/>
              <a:cxnLst/>
              <a:rect l="l" t="t" r="r" b="b"/>
              <a:pathLst>
                <a:path w="1400" h="2889" extrusionOk="0">
                  <a:moveTo>
                    <a:pt x="548" y="1"/>
                  </a:moveTo>
                  <a:cubicBezTo>
                    <a:pt x="548" y="1"/>
                    <a:pt x="122" y="548"/>
                    <a:pt x="31" y="1217"/>
                  </a:cubicBezTo>
                  <a:cubicBezTo>
                    <a:pt x="1" y="1520"/>
                    <a:pt x="1" y="1855"/>
                    <a:pt x="92" y="2159"/>
                  </a:cubicBezTo>
                  <a:cubicBezTo>
                    <a:pt x="183" y="2372"/>
                    <a:pt x="335" y="2554"/>
                    <a:pt x="518" y="2676"/>
                  </a:cubicBezTo>
                  <a:cubicBezTo>
                    <a:pt x="761" y="2827"/>
                    <a:pt x="1004" y="2888"/>
                    <a:pt x="1399" y="2888"/>
                  </a:cubicBezTo>
                  <a:cubicBezTo>
                    <a:pt x="1217" y="2797"/>
                    <a:pt x="1095" y="2676"/>
                    <a:pt x="974" y="2554"/>
                  </a:cubicBezTo>
                  <a:cubicBezTo>
                    <a:pt x="791" y="2372"/>
                    <a:pt x="761" y="2128"/>
                    <a:pt x="670" y="1946"/>
                  </a:cubicBezTo>
                  <a:cubicBezTo>
                    <a:pt x="609" y="1733"/>
                    <a:pt x="518" y="1490"/>
                    <a:pt x="518" y="1277"/>
                  </a:cubicBezTo>
                  <a:cubicBezTo>
                    <a:pt x="518" y="578"/>
                    <a:pt x="548" y="1"/>
                    <a:pt x="548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4" name="Google Shape;1194;p29"/>
            <p:cNvSpPr/>
            <p:nvPr/>
          </p:nvSpPr>
          <p:spPr>
            <a:xfrm>
              <a:off x="5559650" y="2900025"/>
              <a:ext cx="122350" cy="67650"/>
            </a:xfrm>
            <a:custGeom>
              <a:avLst/>
              <a:gdLst/>
              <a:ahLst/>
              <a:cxnLst/>
              <a:rect l="l" t="t" r="r" b="b"/>
              <a:pathLst>
                <a:path w="4894" h="2706" extrusionOk="0">
                  <a:moveTo>
                    <a:pt x="0" y="2706"/>
                  </a:moveTo>
                  <a:cubicBezTo>
                    <a:pt x="0" y="2706"/>
                    <a:pt x="547" y="2523"/>
                    <a:pt x="1307" y="2220"/>
                  </a:cubicBezTo>
                  <a:cubicBezTo>
                    <a:pt x="1733" y="2068"/>
                    <a:pt x="2189" y="1885"/>
                    <a:pt x="2614" y="1642"/>
                  </a:cubicBezTo>
                  <a:cubicBezTo>
                    <a:pt x="2948" y="1460"/>
                    <a:pt x="3283" y="1277"/>
                    <a:pt x="3556" y="1065"/>
                  </a:cubicBezTo>
                  <a:cubicBezTo>
                    <a:pt x="4347" y="517"/>
                    <a:pt x="4894" y="1"/>
                    <a:pt x="4894" y="1"/>
                  </a:cubicBezTo>
                  <a:cubicBezTo>
                    <a:pt x="4894" y="1"/>
                    <a:pt x="4164" y="213"/>
                    <a:pt x="3283" y="578"/>
                  </a:cubicBezTo>
                  <a:cubicBezTo>
                    <a:pt x="2948" y="730"/>
                    <a:pt x="2614" y="882"/>
                    <a:pt x="2249" y="1065"/>
                  </a:cubicBezTo>
                  <a:cubicBezTo>
                    <a:pt x="1854" y="1338"/>
                    <a:pt x="1429" y="1612"/>
                    <a:pt x="1094" y="1885"/>
                  </a:cubicBezTo>
                  <a:cubicBezTo>
                    <a:pt x="456" y="2341"/>
                    <a:pt x="0" y="2706"/>
                    <a:pt x="0" y="270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5" name="Google Shape;1195;p29"/>
            <p:cNvSpPr/>
            <p:nvPr/>
          </p:nvSpPr>
          <p:spPr>
            <a:xfrm>
              <a:off x="6881850" y="2327825"/>
              <a:ext cx="53975" cy="35750"/>
            </a:xfrm>
            <a:custGeom>
              <a:avLst/>
              <a:gdLst/>
              <a:ahLst/>
              <a:cxnLst/>
              <a:rect l="l" t="t" r="r" b="b"/>
              <a:pathLst>
                <a:path w="2159" h="1430" extrusionOk="0">
                  <a:moveTo>
                    <a:pt x="1" y="122"/>
                  </a:moveTo>
                  <a:cubicBezTo>
                    <a:pt x="1" y="122"/>
                    <a:pt x="183" y="183"/>
                    <a:pt x="487" y="335"/>
                  </a:cubicBezTo>
                  <a:cubicBezTo>
                    <a:pt x="639" y="426"/>
                    <a:pt x="791" y="518"/>
                    <a:pt x="973" y="669"/>
                  </a:cubicBezTo>
                  <a:cubicBezTo>
                    <a:pt x="1064" y="761"/>
                    <a:pt x="1156" y="821"/>
                    <a:pt x="1277" y="913"/>
                  </a:cubicBezTo>
                  <a:cubicBezTo>
                    <a:pt x="1399" y="973"/>
                    <a:pt x="1551" y="1065"/>
                    <a:pt x="1703" y="1125"/>
                  </a:cubicBezTo>
                  <a:cubicBezTo>
                    <a:pt x="1855" y="1247"/>
                    <a:pt x="2007" y="1338"/>
                    <a:pt x="2159" y="1429"/>
                  </a:cubicBezTo>
                  <a:cubicBezTo>
                    <a:pt x="2068" y="1095"/>
                    <a:pt x="2037" y="821"/>
                    <a:pt x="1885" y="609"/>
                  </a:cubicBezTo>
                  <a:cubicBezTo>
                    <a:pt x="1764" y="426"/>
                    <a:pt x="1612" y="305"/>
                    <a:pt x="1460" y="183"/>
                  </a:cubicBezTo>
                  <a:cubicBezTo>
                    <a:pt x="1186" y="31"/>
                    <a:pt x="973" y="1"/>
                    <a:pt x="730" y="1"/>
                  </a:cubicBezTo>
                  <a:cubicBezTo>
                    <a:pt x="244" y="1"/>
                    <a:pt x="1" y="122"/>
                    <a:pt x="1" y="12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6" name="Google Shape;1196;p29"/>
            <p:cNvSpPr/>
            <p:nvPr/>
          </p:nvSpPr>
          <p:spPr>
            <a:xfrm>
              <a:off x="5717700" y="3422075"/>
              <a:ext cx="414175" cy="102600"/>
            </a:xfrm>
            <a:custGeom>
              <a:avLst/>
              <a:gdLst/>
              <a:ahLst/>
              <a:cxnLst/>
              <a:rect l="l" t="t" r="r" b="b"/>
              <a:pathLst>
                <a:path w="16567" h="4104" extrusionOk="0">
                  <a:moveTo>
                    <a:pt x="16536" y="2310"/>
                  </a:moveTo>
                  <a:cubicBezTo>
                    <a:pt x="16536" y="2310"/>
                    <a:pt x="16566" y="3466"/>
                    <a:pt x="13344" y="3374"/>
                  </a:cubicBezTo>
                  <a:cubicBezTo>
                    <a:pt x="10122" y="3314"/>
                    <a:pt x="3769" y="3648"/>
                    <a:pt x="3769" y="3648"/>
                  </a:cubicBezTo>
                  <a:cubicBezTo>
                    <a:pt x="3769" y="3648"/>
                    <a:pt x="0" y="4104"/>
                    <a:pt x="2979" y="2037"/>
                  </a:cubicBezTo>
                  <a:cubicBezTo>
                    <a:pt x="5928" y="0"/>
                    <a:pt x="12797" y="183"/>
                    <a:pt x="12797" y="18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7" name="Google Shape;1197;p29"/>
            <p:cNvSpPr/>
            <p:nvPr/>
          </p:nvSpPr>
          <p:spPr>
            <a:xfrm>
              <a:off x="6274700" y="3379525"/>
              <a:ext cx="152000" cy="108675"/>
            </a:xfrm>
            <a:custGeom>
              <a:avLst/>
              <a:gdLst/>
              <a:ahLst/>
              <a:cxnLst/>
              <a:rect l="l" t="t" r="r" b="b"/>
              <a:pathLst>
                <a:path w="6080" h="4347" extrusionOk="0">
                  <a:moveTo>
                    <a:pt x="608" y="3405"/>
                  </a:moveTo>
                  <a:cubicBezTo>
                    <a:pt x="608" y="3405"/>
                    <a:pt x="1581" y="4347"/>
                    <a:pt x="3830" y="2949"/>
                  </a:cubicBezTo>
                  <a:cubicBezTo>
                    <a:pt x="6080" y="1550"/>
                    <a:pt x="4864" y="0"/>
                    <a:pt x="4864" y="0"/>
                  </a:cubicBezTo>
                  <a:lnTo>
                    <a:pt x="1946" y="243"/>
                  </a:lnTo>
                  <a:lnTo>
                    <a:pt x="1551" y="243"/>
                  </a:lnTo>
                  <a:cubicBezTo>
                    <a:pt x="1581" y="304"/>
                    <a:pt x="0" y="1277"/>
                    <a:pt x="608" y="340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8" name="Google Shape;1198;p29"/>
            <p:cNvSpPr/>
            <p:nvPr/>
          </p:nvSpPr>
          <p:spPr>
            <a:xfrm>
              <a:off x="6314225" y="3233625"/>
              <a:ext cx="565375" cy="462800"/>
            </a:xfrm>
            <a:custGeom>
              <a:avLst/>
              <a:gdLst/>
              <a:ahLst/>
              <a:cxnLst/>
              <a:rect l="l" t="t" r="r" b="b"/>
              <a:pathLst>
                <a:path w="22615" h="18512" extrusionOk="0">
                  <a:moveTo>
                    <a:pt x="10456" y="0"/>
                  </a:moveTo>
                  <a:cubicBezTo>
                    <a:pt x="10456" y="0"/>
                    <a:pt x="13891" y="7690"/>
                    <a:pt x="14195" y="8785"/>
                  </a:cubicBezTo>
                  <a:cubicBezTo>
                    <a:pt x="14195" y="8785"/>
                    <a:pt x="15958" y="6535"/>
                    <a:pt x="18055" y="6383"/>
                  </a:cubicBezTo>
                  <a:cubicBezTo>
                    <a:pt x="18298" y="6383"/>
                    <a:pt x="18359" y="6657"/>
                    <a:pt x="18602" y="6687"/>
                  </a:cubicBezTo>
                  <a:cubicBezTo>
                    <a:pt x="19058" y="6748"/>
                    <a:pt x="19544" y="6900"/>
                    <a:pt x="20031" y="7204"/>
                  </a:cubicBezTo>
                  <a:cubicBezTo>
                    <a:pt x="22614" y="8724"/>
                    <a:pt x="19514" y="13952"/>
                    <a:pt x="16778" y="17083"/>
                  </a:cubicBezTo>
                  <a:cubicBezTo>
                    <a:pt x="16019" y="17934"/>
                    <a:pt x="14894" y="18450"/>
                    <a:pt x="13769" y="18481"/>
                  </a:cubicBezTo>
                  <a:cubicBezTo>
                    <a:pt x="12584" y="18511"/>
                    <a:pt x="11155" y="18481"/>
                    <a:pt x="10487" y="18086"/>
                  </a:cubicBezTo>
                  <a:cubicBezTo>
                    <a:pt x="9332" y="17326"/>
                    <a:pt x="2523" y="9089"/>
                    <a:pt x="30" y="6140"/>
                  </a:cubicBezTo>
                  <a:cubicBezTo>
                    <a:pt x="0" y="6140"/>
                    <a:pt x="2644" y="1429"/>
                    <a:pt x="10456" y="0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9" name="Google Shape;1199;p29"/>
            <p:cNvSpPr/>
            <p:nvPr/>
          </p:nvSpPr>
          <p:spPr>
            <a:xfrm>
              <a:off x="5746575" y="3440300"/>
              <a:ext cx="332100" cy="462050"/>
            </a:xfrm>
            <a:custGeom>
              <a:avLst/>
              <a:gdLst/>
              <a:ahLst/>
              <a:cxnLst/>
              <a:rect l="l" t="t" r="r" b="b"/>
              <a:pathLst>
                <a:path w="13284" h="18482" extrusionOk="0">
                  <a:moveTo>
                    <a:pt x="13253" y="974"/>
                  </a:moveTo>
                  <a:cubicBezTo>
                    <a:pt x="13253" y="974"/>
                    <a:pt x="13283" y="13618"/>
                    <a:pt x="12463" y="16718"/>
                  </a:cubicBezTo>
                  <a:cubicBezTo>
                    <a:pt x="12463" y="16718"/>
                    <a:pt x="2584" y="18481"/>
                    <a:pt x="1277" y="17782"/>
                  </a:cubicBezTo>
                  <a:cubicBezTo>
                    <a:pt x="0" y="17053"/>
                    <a:pt x="456" y="14317"/>
                    <a:pt x="4742" y="12463"/>
                  </a:cubicBezTo>
                  <a:cubicBezTo>
                    <a:pt x="4742" y="12463"/>
                    <a:pt x="2736" y="5867"/>
                    <a:pt x="1824" y="2068"/>
                  </a:cubicBezTo>
                  <a:cubicBezTo>
                    <a:pt x="1824" y="2129"/>
                    <a:pt x="4894" y="1"/>
                    <a:pt x="13253" y="974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0" name="Google Shape;1200;p29"/>
            <p:cNvSpPr/>
            <p:nvPr/>
          </p:nvSpPr>
          <p:spPr>
            <a:xfrm>
              <a:off x="5705550" y="2929675"/>
              <a:ext cx="870100" cy="576775"/>
            </a:xfrm>
            <a:custGeom>
              <a:avLst/>
              <a:gdLst/>
              <a:ahLst/>
              <a:cxnLst/>
              <a:rect l="l" t="t" r="r" b="b"/>
              <a:pathLst>
                <a:path w="34804" h="23071" extrusionOk="0">
                  <a:moveTo>
                    <a:pt x="1064" y="6322"/>
                  </a:moveTo>
                  <a:cubicBezTo>
                    <a:pt x="0" y="6778"/>
                    <a:pt x="152" y="18146"/>
                    <a:pt x="2280" y="23070"/>
                  </a:cubicBezTo>
                  <a:cubicBezTo>
                    <a:pt x="2280" y="23070"/>
                    <a:pt x="11338" y="20031"/>
                    <a:pt x="16991" y="22006"/>
                  </a:cubicBezTo>
                  <a:cubicBezTo>
                    <a:pt x="16991" y="22006"/>
                    <a:pt x="17903" y="15502"/>
                    <a:pt x="18055" y="13222"/>
                  </a:cubicBezTo>
                  <a:cubicBezTo>
                    <a:pt x="18055" y="13222"/>
                    <a:pt x="21307" y="19301"/>
                    <a:pt x="23374" y="21399"/>
                  </a:cubicBezTo>
                  <a:cubicBezTo>
                    <a:pt x="23374" y="21399"/>
                    <a:pt x="21976" y="16353"/>
                    <a:pt x="34803" y="12158"/>
                  </a:cubicBezTo>
                  <a:cubicBezTo>
                    <a:pt x="34803" y="12158"/>
                    <a:pt x="31946" y="4955"/>
                    <a:pt x="30821" y="3131"/>
                  </a:cubicBezTo>
                  <a:cubicBezTo>
                    <a:pt x="30821" y="3131"/>
                    <a:pt x="16292" y="0"/>
                    <a:pt x="1064" y="632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1" name="Google Shape;1201;p29"/>
            <p:cNvSpPr/>
            <p:nvPr/>
          </p:nvSpPr>
          <p:spPr>
            <a:xfrm>
              <a:off x="6742025" y="3429675"/>
              <a:ext cx="79825" cy="30425"/>
            </a:xfrm>
            <a:custGeom>
              <a:avLst/>
              <a:gdLst/>
              <a:ahLst/>
              <a:cxnLst/>
              <a:rect l="l" t="t" r="r" b="b"/>
              <a:pathLst>
                <a:path w="3193" h="1217" extrusionOk="0">
                  <a:moveTo>
                    <a:pt x="3192" y="1216"/>
                  </a:moveTo>
                  <a:cubicBezTo>
                    <a:pt x="3192" y="1216"/>
                    <a:pt x="3010" y="943"/>
                    <a:pt x="2554" y="608"/>
                  </a:cubicBezTo>
                  <a:cubicBezTo>
                    <a:pt x="2311" y="456"/>
                    <a:pt x="2098" y="274"/>
                    <a:pt x="1794" y="152"/>
                  </a:cubicBezTo>
                  <a:cubicBezTo>
                    <a:pt x="1551" y="61"/>
                    <a:pt x="1338" y="0"/>
                    <a:pt x="1065" y="0"/>
                  </a:cubicBezTo>
                  <a:cubicBezTo>
                    <a:pt x="730" y="0"/>
                    <a:pt x="366" y="61"/>
                    <a:pt x="1" y="152"/>
                  </a:cubicBezTo>
                  <a:cubicBezTo>
                    <a:pt x="305" y="213"/>
                    <a:pt x="518" y="335"/>
                    <a:pt x="761" y="456"/>
                  </a:cubicBezTo>
                  <a:cubicBezTo>
                    <a:pt x="913" y="517"/>
                    <a:pt x="1095" y="608"/>
                    <a:pt x="1247" y="639"/>
                  </a:cubicBezTo>
                  <a:cubicBezTo>
                    <a:pt x="1429" y="699"/>
                    <a:pt x="1642" y="760"/>
                    <a:pt x="1825" y="791"/>
                  </a:cubicBezTo>
                  <a:cubicBezTo>
                    <a:pt x="2645" y="1034"/>
                    <a:pt x="3192" y="1216"/>
                    <a:pt x="3192" y="121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2" name="Google Shape;1202;p29"/>
            <p:cNvSpPr/>
            <p:nvPr/>
          </p:nvSpPr>
          <p:spPr>
            <a:xfrm>
              <a:off x="6595375" y="3388650"/>
              <a:ext cx="187725" cy="144400"/>
            </a:xfrm>
            <a:custGeom>
              <a:avLst/>
              <a:gdLst/>
              <a:ahLst/>
              <a:cxnLst/>
              <a:rect l="l" t="t" r="r" b="b"/>
              <a:pathLst>
                <a:path w="7509" h="5776" extrusionOk="0">
                  <a:moveTo>
                    <a:pt x="0" y="5775"/>
                  </a:moveTo>
                  <a:cubicBezTo>
                    <a:pt x="0" y="5775"/>
                    <a:pt x="1581" y="4255"/>
                    <a:pt x="3283" y="2796"/>
                  </a:cubicBezTo>
                  <a:cubicBezTo>
                    <a:pt x="3770" y="2401"/>
                    <a:pt x="4256" y="1976"/>
                    <a:pt x="4712" y="1641"/>
                  </a:cubicBezTo>
                  <a:cubicBezTo>
                    <a:pt x="5593" y="942"/>
                    <a:pt x="6353" y="365"/>
                    <a:pt x="6900" y="365"/>
                  </a:cubicBezTo>
                  <a:cubicBezTo>
                    <a:pt x="7113" y="365"/>
                    <a:pt x="7235" y="517"/>
                    <a:pt x="7265" y="730"/>
                  </a:cubicBezTo>
                  <a:cubicBezTo>
                    <a:pt x="7387" y="1185"/>
                    <a:pt x="7143" y="1824"/>
                    <a:pt x="7143" y="1824"/>
                  </a:cubicBezTo>
                  <a:cubicBezTo>
                    <a:pt x="7143" y="1824"/>
                    <a:pt x="7508" y="1216"/>
                    <a:pt x="7447" y="730"/>
                  </a:cubicBezTo>
                  <a:cubicBezTo>
                    <a:pt x="7447" y="365"/>
                    <a:pt x="7295" y="152"/>
                    <a:pt x="6900" y="61"/>
                  </a:cubicBezTo>
                  <a:cubicBezTo>
                    <a:pt x="6353" y="0"/>
                    <a:pt x="5563" y="274"/>
                    <a:pt x="4712" y="821"/>
                  </a:cubicBezTo>
                  <a:cubicBezTo>
                    <a:pt x="4347" y="1094"/>
                    <a:pt x="3922" y="1398"/>
                    <a:pt x="3526" y="1733"/>
                  </a:cubicBezTo>
                  <a:cubicBezTo>
                    <a:pt x="2858" y="2340"/>
                    <a:pt x="2219" y="3070"/>
                    <a:pt x="1642" y="3708"/>
                  </a:cubicBezTo>
                  <a:cubicBezTo>
                    <a:pt x="700" y="4803"/>
                    <a:pt x="0" y="5775"/>
                    <a:pt x="0" y="577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3" name="Google Shape;1203;p29"/>
            <p:cNvSpPr/>
            <p:nvPr/>
          </p:nvSpPr>
          <p:spPr>
            <a:xfrm>
              <a:off x="6802075" y="3406125"/>
              <a:ext cx="20525" cy="39525"/>
            </a:xfrm>
            <a:custGeom>
              <a:avLst/>
              <a:gdLst/>
              <a:ahLst/>
              <a:cxnLst/>
              <a:rect l="l" t="t" r="r" b="b"/>
              <a:pathLst>
                <a:path w="821" h="1581" extrusionOk="0">
                  <a:moveTo>
                    <a:pt x="0" y="31"/>
                  </a:moveTo>
                  <a:cubicBezTo>
                    <a:pt x="0" y="31"/>
                    <a:pt x="61" y="152"/>
                    <a:pt x="152" y="334"/>
                  </a:cubicBezTo>
                  <a:cubicBezTo>
                    <a:pt x="182" y="456"/>
                    <a:pt x="152" y="517"/>
                    <a:pt x="152" y="669"/>
                  </a:cubicBezTo>
                  <a:lnTo>
                    <a:pt x="152" y="851"/>
                  </a:lnTo>
                  <a:cubicBezTo>
                    <a:pt x="152" y="1094"/>
                    <a:pt x="243" y="1246"/>
                    <a:pt x="243" y="1581"/>
                  </a:cubicBezTo>
                  <a:cubicBezTo>
                    <a:pt x="486" y="1429"/>
                    <a:pt x="638" y="1307"/>
                    <a:pt x="699" y="1125"/>
                  </a:cubicBezTo>
                  <a:cubicBezTo>
                    <a:pt x="790" y="973"/>
                    <a:pt x="821" y="821"/>
                    <a:pt x="790" y="669"/>
                  </a:cubicBezTo>
                  <a:cubicBezTo>
                    <a:pt x="760" y="395"/>
                    <a:pt x="638" y="243"/>
                    <a:pt x="486" y="152"/>
                  </a:cubicBezTo>
                  <a:cubicBezTo>
                    <a:pt x="213" y="0"/>
                    <a:pt x="0" y="31"/>
                    <a:pt x="0" y="3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4" name="Google Shape;1204;p29"/>
            <p:cNvSpPr/>
            <p:nvPr/>
          </p:nvSpPr>
          <p:spPr>
            <a:xfrm>
              <a:off x="5804325" y="3817975"/>
              <a:ext cx="60825" cy="69175"/>
            </a:xfrm>
            <a:custGeom>
              <a:avLst/>
              <a:gdLst/>
              <a:ahLst/>
              <a:cxnLst/>
              <a:rect l="l" t="t" r="r" b="b"/>
              <a:pathLst>
                <a:path w="2433" h="2767" extrusionOk="0">
                  <a:moveTo>
                    <a:pt x="1642" y="1"/>
                  </a:moveTo>
                  <a:cubicBezTo>
                    <a:pt x="1642" y="1"/>
                    <a:pt x="912" y="335"/>
                    <a:pt x="456" y="852"/>
                  </a:cubicBezTo>
                  <a:cubicBezTo>
                    <a:pt x="153" y="1186"/>
                    <a:pt x="1" y="1551"/>
                    <a:pt x="61" y="1946"/>
                  </a:cubicBezTo>
                  <a:cubicBezTo>
                    <a:pt x="153" y="2250"/>
                    <a:pt x="426" y="2554"/>
                    <a:pt x="973" y="2706"/>
                  </a:cubicBezTo>
                  <a:cubicBezTo>
                    <a:pt x="1338" y="2767"/>
                    <a:pt x="1794" y="2767"/>
                    <a:pt x="2432" y="2706"/>
                  </a:cubicBezTo>
                  <a:cubicBezTo>
                    <a:pt x="1855" y="2554"/>
                    <a:pt x="1490" y="2311"/>
                    <a:pt x="1186" y="2159"/>
                  </a:cubicBezTo>
                  <a:cubicBezTo>
                    <a:pt x="912" y="2007"/>
                    <a:pt x="760" y="1915"/>
                    <a:pt x="730" y="1733"/>
                  </a:cubicBezTo>
                  <a:cubicBezTo>
                    <a:pt x="639" y="1490"/>
                    <a:pt x="760" y="1216"/>
                    <a:pt x="943" y="943"/>
                  </a:cubicBezTo>
                  <a:cubicBezTo>
                    <a:pt x="1216" y="426"/>
                    <a:pt x="1642" y="1"/>
                    <a:pt x="1642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5" name="Google Shape;1205;p29"/>
            <p:cNvSpPr/>
            <p:nvPr/>
          </p:nvSpPr>
          <p:spPr>
            <a:xfrm>
              <a:off x="5748100" y="3817975"/>
              <a:ext cx="37250" cy="68425"/>
            </a:xfrm>
            <a:custGeom>
              <a:avLst/>
              <a:gdLst/>
              <a:ahLst/>
              <a:cxnLst/>
              <a:rect l="l" t="t" r="r" b="b"/>
              <a:pathLst>
                <a:path w="1490" h="2737" extrusionOk="0">
                  <a:moveTo>
                    <a:pt x="1216" y="1"/>
                  </a:moveTo>
                  <a:cubicBezTo>
                    <a:pt x="1216" y="1"/>
                    <a:pt x="456" y="517"/>
                    <a:pt x="152" y="1186"/>
                  </a:cubicBezTo>
                  <a:cubicBezTo>
                    <a:pt x="61" y="1460"/>
                    <a:pt x="0" y="1763"/>
                    <a:pt x="61" y="1976"/>
                  </a:cubicBezTo>
                  <a:cubicBezTo>
                    <a:pt x="122" y="2219"/>
                    <a:pt x="274" y="2463"/>
                    <a:pt x="547" y="2584"/>
                  </a:cubicBezTo>
                  <a:cubicBezTo>
                    <a:pt x="760" y="2706"/>
                    <a:pt x="1064" y="2736"/>
                    <a:pt x="1490" y="2675"/>
                  </a:cubicBezTo>
                  <a:cubicBezTo>
                    <a:pt x="1277" y="2584"/>
                    <a:pt x="1125" y="2463"/>
                    <a:pt x="1003" y="2371"/>
                  </a:cubicBezTo>
                  <a:cubicBezTo>
                    <a:pt x="760" y="2219"/>
                    <a:pt x="699" y="2007"/>
                    <a:pt x="699" y="1855"/>
                  </a:cubicBezTo>
                  <a:lnTo>
                    <a:pt x="699" y="1551"/>
                  </a:lnTo>
                  <a:lnTo>
                    <a:pt x="821" y="1004"/>
                  </a:lnTo>
                  <a:cubicBezTo>
                    <a:pt x="1003" y="456"/>
                    <a:pt x="1216" y="1"/>
                    <a:pt x="1216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6" name="Google Shape;1206;p29"/>
            <p:cNvSpPr/>
            <p:nvPr/>
          </p:nvSpPr>
          <p:spPr>
            <a:xfrm>
              <a:off x="5445650" y="1990450"/>
              <a:ext cx="268275" cy="269025"/>
            </a:xfrm>
            <a:custGeom>
              <a:avLst/>
              <a:gdLst/>
              <a:ahLst/>
              <a:cxnLst/>
              <a:rect l="l" t="t" r="r" b="b"/>
              <a:pathLst>
                <a:path w="10731" h="10761" extrusionOk="0">
                  <a:moveTo>
                    <a:pt x="6262" y="486"/>
                  </a:moveTo>
                  <a:cubicBezTo>
                    <a:pt x="3557" y="0"/>
                    <a:pt x="973" y="1793"/>
                    <a:pt x="487" y="4499"/>
                  </a:cubicBezTo>
                  <a:cubicBezTo>
                    <a:pt x="1" y="7174"/>
                    <a:pt x="1764" y="9757"/>
                    <a:pt x="4469" y="10274"/>
                  </a:cubicBezTo>
                  <a:cubicBezTo>
                    <a:pt x="7174" y="10760"/>
                    <a:pt x="9758" y="8967"/>
                    <a:pt x="10244" y="6262"/>
                  </a:cubicBezTo>
                  <a:cubicBezTo>
                    <a:pt x="10730" y="3587"/>
                    <a:pt x="8937" y="1003"/>
                    <a:pt x="6262" y="486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7" name="Google Shape;1207;p29"/>
            <p:cNvSpPr/>
            <p:nvPr/>
          </p:nvSpPr>
          <p:spPr>
            <a:xfrm>
              <a:off x="5553550" y="1580850"/>
              <a:ext cx="1004625" cy="1091225"/>
            </a:xfrm>
            <a:custGeom>
              <a:avLst/>
              <a:gdLst/>
              <a:ahLst/>
              <a:cxnLst/>
              <a:rect l="l" t="t" r="r" b="b"/>
              <a:pathLst>
                <a:path w="40185" h="43649" extrusionOk="0">
                  <a:moveTo>
                    <a:pt x="1794" y="17995"/>
                  </a:moveTo>
                  <a:cubicBezTo>
                    <a:pt x="2615" y="11703"/>
                    <a:pt x="5351" y="1977"/>
                    <a:pt x="15412" y="1156"/>
                  </a:cubicBezTo>
                  <a:cubicBezTo>
                    <a:pt x="28907" y="1"/>
                    <a:pt x="36932" y="6080"/>
                    <a:pt x="37996" y="13497"/>
                  </a:cubicBezTo>
                  <a:cubicBezTo>
                    <a:pt x="39059" y="20913"/>
                    <a:pt x="33497" y="24165"/>
                    <a:pt x="36841" y="28725"/>
                  </a:cubicBezTo>
                  <a:cubicBezTo>
                    <a:pt x="40184" y="33284"/>
                    <a:pt x="34166" y="43649"/>
                    <a:pt x="15868" y="38877"/>
                  </a:cubicBezTo>
                  <a:cubicBezTo>
                    <a:pt x="1" y="34652"/>
                    <a:pt x="1004" y="24135"/>
                    <a:pt x="1794" y="17995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8" name="Google Shape;1208;p29"/>
            <p:cNvSpPr/>
            <p:nvPr/>
          </p:nvSpPr>
          <p:spPr>
            <a:xfrm>
              <a:off x="5485925" y="2063400"/>
              <a:ext cx="73750" cy="104875"/>
            </a:xfrm>
            <a:custGeom>
              <a:avLst/>
              <a:gdLst/>
              <a:ahLst/>
              <a:cxnLst/>
              <a:rect l="l" t="t" r="r" b="b"/>
              <a:pathLst>
                <a:path w="2950" h="4195" extrusionOk="0">
                  <a:moveTo>
                    <a:pt x="2828" y="91"/>
                  </a:moveTo>
                  <a:cubicBezTo>
                    <a:pt x="2828" y="91"/>
                    <a:pt x="2524" y="0"/>
                    <a:pt x="2098" y="0"/>
                  </a:cubicBezTo>
                  <a:cubicBezTo>
                    <a:pt x="1885" y="0"/>
                    <a:pt x="1612" y="61"/>
                    <a:pt x="1338" y="152"/>
                  </a:cubicBezTo>
                  <a:cubicBezTo>
                    <a:pt x="1156" y="243"/>
                    <a:pt x="973" y="365"/>
                    <a:pt x="821" y="517"/>
                  </a:cubicBezTo>
                  <a:cubicBezTo>
                    <a:pt x="578" y="699"/>
                    <a:pt x="396" y="973"/>
                    <a:pt x="244" y="1307"/>
                  </a:cubicBezTo>
                  <a:cubicBezTo>
                    <a:pt x="92" y="1672"/>
                    <a:pt x="1" y="2219"/>
                    <a:pt x="153" y="2827"/>
                  </a:cubicBezTo>
                  <a:cubicBezTo>
                    <a:pt x="274" y="3192"/>
                    <a:pt x="457" y="3617"/>
                    <a:pt x="730" y="4104"/>
                  </a:cubicBezTo>
                  <a:cubicBezTo>
                    <a:pt x="761" y="4195"/>
                    <a:pt x="821" y="4195"/>
                    <a:pt x="882" y="4195"/>
                  </a:cubicBezTo>
                  <a:cubicBezTo>
                    <a:pt x="973" y="4164"/>
                    <a:pt x="973" y="4104"/>
                    <a:pt x="973" y="4043"/>
                  </a:cubicBezTo>
                  <a:cubicBezTo>
                    <a:pt x="882" y="3556"/>
                    <a:pt x="882" y="3131"/>
                    <a:pt x="882" y="2736"/>
                  </a:cubicBezTo>
                  <a:cubicBezTo>
                    <a:pt x="882" y="2280"/>
                    <a:pt x="973" y="1945"/>
                    <a:pt x="1065" y="1641"/>
                  </a:cubicBezTo>
                  <a:cubicBezTo>
                    <a:pt x="1156" y="1459"/>
                    <a:pt x="1308" y="1307"/>
                    <a:pt x="1399" y="1155"/>
                  </a:cubicBezTo>
                  <a:cubicBezTo>
                    <a:pt x="1521" y="1034"/>
                    <a:pt x="1612" y="973"/>
                    <a:pt x="1703" y="882"/>
                  </a:cubicBezTo>
                  <a:cubicBezTo>
                    <a:pt x="2250" y="517"/>
                    <a:pt x="2767" y="304"/>
                    <a:pt x="2767" y="304"/>
                  </a:cubicBezTo>
                  <a:cubicBezTo>
                    <a:pt x="2858" y="304"/>
                    <a:pt x="2888" y="274"/>
                    <a:pt x="2888" y="213"/>
                  </a:cubicBezTo>
                  <a:cubicBezTo>
                    <a:pt x="2949" y="122"/>
                    <a:pt x="2888" y="91"/>
                    <a:pt x="2828" y="9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9" name="Google Shape;1209;p29"/>
            <p:cNvSpPr/>
            <p:nvPr/>
          </p:nvSpPr>
          <p:spPr>
            <a:xfrm>
              <a:off x="5592325" y="1428875"/>
              <a:ext cx="966600" cy="626175"/>
            </a:xfrm>
            <a:custGeom>
              <a:avLst/>
              <a:gdLst/>
              <a:ahLst/>
              <a:cxnLst/>
              <a:rect l="l" t="t" r="r" b="b"/>
              <a:pathLst>
                <a:path w="38664" h="25047" extrusionOk="0">
                  <a:moveTo>
                    <a:pt x="2128" y="14743"/>
                  </a:moveTo>
                  <a:cubicBezTo>
                    <a:pt x="0" y="4773"/>
                    <a:pt x="9544" y="5746"/>
                    <a:pt x="9544" y="5746"/>
                  </a:cubicBezTo>
                  <a:cubicBezTo>
                    <a:pt x="11064" y="1247"/>
                    <a:pt x="18693" y="4864"/>
                    <a:pt x="18693" y="4864"/>
                  </a:cubicBezTo>
                  <a:cubicBezTo>
                    <a:pt x="23344" y="1"/>
                    <a:pt x="27630" y="6293"/>
                    <a:pt x="27630" y="6293"/>
                  </a:cubicBezTo>
                  <a:cubicBezTo>
                    <a:pt x="31308" y="4347"/>
                    <a:pt x="32979" y="9211"/>
                    <a:pt x="32979" y="9211"/>
                  </a:cubicBezTo>
                  <a:cubicBezTo>
                    <a:pt x="32979" y="9211"/>
                    <a:pt x="37660" y="7721"/>
                    <a:pt x="38147" y="12980"/>
                  </a:cubicBezTo>
                  <a:cubicBezTo>
                    <a:pt x="38663" y="18208"/>
                    <a:pt x="33192" y="18208"/>
                    <a:pt x="33192" y="18208"/>
                  </a:cubicBezTo>
                  <a:cubicBezTo>
                    <a:pt x="29393" y="21521"/>
                    <a:pt x="23709" y="15411"/>
                    <a:pt x="23709" y="15411"/>
                  </a:cubicBezTo>
                  <a:cubicBezTo>
                    <a:pt x="21125" y="19424"/>
                    <a:pt x="17265" y="16262"/>
                    <a:pt x="17265" y="16262"/>
                  </a:cubicBezTo>
                  <a:cubicBezTo>
                    <a:pt x="12888" y="18785"/>
                    <a:pt x="9666" y="13740"/>
                    <a:pt x="9666" y="13740"/>
                  </a:cubicBezTo>
                  <a:cubicBezTo>
                    <a:pt x="4225" y="16718"/>
                    <a:pt x="3891" y="25047"/>
                    <a:pt x="3891" y="25047"/>
                  </a:cubicBezTo>
                  <a:lnTo>
                    <a:pt x="183" y="22858"/>
                  </a:lnTo>
                  <a:cubicBezTo>
                    <a:pt x="183" y="22858"/>
                    <a:pt x="183" y="20214"/>
                    <a:pt x="760" y="18025"/>
                  </a:cubicBezTo>
                  <a:cubicBezTo>
                    <a:pt x="1216" y="16536"/>
                    <a:pt x="2280" y="15411"/>
                    <a:pt x="2128" y="14743"/>
                  </a:cubicBezTo>
                  <a:close/>
                </a:path>
              </a:pathLst>
            </a:custGeom>
            <a:solidFill>
              <a:srgbClr val="8C5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0" name="Google Shape;1210;p29"/>
            <p:cNvSpPr/>
            <p:nvPr/>
          </p:nvSpPr>
          <p:spPr>
            <a:xfrm>
              <a:off x="5595350" y="1991200"/>
              <a:ext cx="98050" cy="74500"/>
            </a:xfrm>
            <a:custGeom>
              <a:avLst/>
              <a:gdLst/>
              <a:ahLst/>
              <a:cxnLst/>
              <a:rect l="l" t="t" r="r" b="b"/>
              <a:pathLst>
                <a:path w="3922" h="2980" extrusionOk="0">
                  <a:moveTo>
                    <a:pt x="305" y="730"/>
                  </a:moveTo>
                  <a:cubicBezTo>
                    <a:pt x="305" y="730"/>
                    <a:pt x="730" y="882"/>
                    <a:pt x="1338" y="1156"/>
                  </a:cubicBezTo>
                  <a:cubicBezTo>
                    <a:pt x="1612" y="1308"/>
                    <a:pt x="1946" y="1399"/>
                    <a:pt x="2280" y="1672"/>
                  </a:cubicBezTo>
                  <a:cubicBezTo>
                    <a:pt x="2615" y="1946"/>
                    <a:pt x="3010" y="2280"/>
                    <a:pt x="3344" y="2797"/>
                  </a:cubicBezTo>
                  <a:cubicBezTo>
                    <a:pt x="3435" y="2949"/>
                    <a:pt x="3587" y="2979"/>
                    <a:pt x="3709" y="2888"/>
                  </a:cubicBezTo>
                  <a:cubicBezTo>
                    <a:pt x="3861" y="2827"/>
                    <a:pt x="3922" y="2675"/>
                    <a:pt x="3831" y="2523"/>
                  </a:cubicBezTo>
                  <a:cubicBezTo>
                    <a:pt x="3679" y="2037"/>
                    <a:pt x="3466" y="1642"/>
                    <a:pt x="3223" y="1308"/>
                  </a:cubicBezTo>
                  <a:cubicBezTo>
                    <a:pt x="3040" y="1034"/>
                    <a:pt x="2797" y="821"/>
                    <a:pt x="2554" y="608"/>
                  </a:cubicBezTo>
                  <a:cubicBezTo>
                    <a:pt x="2341" y="456"/>
                    <a:pt x="2128" y="305"/>
                    <a:pt x="1946" y="244"/>
                  </a:cubicBezTo>
                  <a:cubicBezTo>
                    <a:pt x="1794" y="153"/>
                    <a:pt x="1642" y="122"/>
                    <a:pt x="1490" y="92"/>
                  </a:cubicBezTo>
                  <a:cubicBezTo>
                    <a:pt x="1247" y="61"/>
                    <a:pt x="1065" y="1"/>
                    <a:pt x="882" y="61"/>
                  </a:cubicBezTo>
                  <a:cubicBezTo>
                    <a:pt x="487" y="61"/>
                    <a:pt x="274" y="122"/>
                    <a:pt x="274" y="122"/>
                  </a:cubicBezTo>
                  <a:cubicBezTo>
                    <a:pt x="122" y="122"/>
                    <a:pt x="1" y="274"/>
                    <a:pt x="1" y="426"/>
                  </a:cubicBezTo>
                  <a:cubicBezTo>
                    <a:pt x="31" y="608"/>
                    <a:pt x="153" y="730"/>
                    <a:pt x="305" y="73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1" name="Google Shape;1211;p29"/>
            <p:cNvSpPr/>
            <p:nvPr/>
          </p:nvSpPr>
          <p:spPr>
            <a:xfrm>
              <a:off x="6292925" y="1991200"/>
              <a:ext cx="135300" cy="61575"/>
            </a:xfrm>
            <a:custGeom>
              <a:avLst/>
              <a:gdLst/>
              <a:ahLst/>
              <a:cxnLst/>
              <a:rect l="l" t="t" r="r" b="b"/>
              <a:pathLst>
                <a:path w="5412" h="2463" extrusionOk="0">
                  <a:moveTo>
                    <a:pt x="123" y="396"/>
                  </a:moveTo>
                  <a:cubicBezTo>
                    <a:pt x="123" y="396"/>
                    <a:pt x="761" y="365"/>
                    <a:pt x="1551" y="426"/>
                  </a:cubicBezTo>
                  <a:cubicBezTo>
                    <a:pt x="1734" y="456"/>
                    <a:pt x="1916" y="456"/>
                    <a:pt x="2129" y="487"/>
                  </a:cubicBezTo>
                  <a:cubicBezTo>
                    <a:pt x="2372" y="548"/>
                    <a:pt x="2645" y="608"/>
                    <a:pt x="2949" y="730"/>
                  </a:cubicBezTo>
                  <a:cubicBezTo>
                    <a:pt x="3375" y="882"/>
                    <a:pt x="3800" y="1064"/>
                    <a:pt x="4196" y="1368"/>
                  </a:cubicBezTo>
                  <a:cubicBezTo>
                    <a:pt x="4560" y="1642"/>
                    <a:pt x="4895" y="1976"/>
                    <a:pt x="5199" y="2402"/>
                  </a:cubicBezTo>
                  <a:cubicBezTo>
                    <a:pt x="5229" y="2463"/>
                    <a:pt x="5320" y="2463"/>
                    <a:pt x="5351" y="2432"/>
                  </a:cubicBezTo>
                  <a:cubicBezTo>
                    <a:pt x="5411" y="2402"/>
                    <a:pt x="5411" y="2311"/>
                    <a:pt x="5381" y="2280"/>
                  </a:cubicBezTo>
                  <a:cubicBezTo>
                    <a:pt x="5047" y="1672"/>
                    <a:pt x="4652" y="1247"/>
                    <a:pt x="4196" y="912"/>
                  </a:cubicBezTo>
                  <a:cubicBezTo>
                    <a:pt x="3861" y="639"/>
                    <a:pt x="3496" y="456"/>
                    <a:pt x="3132" y="335"/>
                  </a:cubicBezTo>
                  <a:cubicBezTo>
                    <a:pt x="2828" y="244"/>
                    <a:pt x="2524" y="153"/>
                    <a:pt x="2281" y="122"/>
                  </a:cubicBezTo>
                  <a:cubicBezTo>
                    <a:pt x="2037" y="92"/>
                    <a:pt x="1855" y="31"/>
                    <a:pt x="1673" y="31"/>
                  </a:cubicBezTo>
                  <a:cubicBezTo>
                    <a:pt x="791" y="1"/>
                    <a:pt x="153" y="183"/>
                    <a:pt x="153" y="183"/>
                  </a:cubicBezTo>
                  <a:cubicBezTo>
                    <a:pt x="62" y="183"/>
                    <a:pt x="31" y="274"/>
                    <a:pt x="31" y="335"/>
                  </a:cubicBezTo>
                  <a:cubicBezTo>
                    <a:pt x="1" y="365"/>
                    <a:pt x="62" y="396"/>
                    <a:pt x="123" y="39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2" name="Google Shape;1212;p29"/>
            <p:cNvSpPr/>
            <p:nvPr/>
          </p:nvSpPr>
          <p:spPr>
            <a:xfrm>
              <a:off x="5829400" y="1957000"/>
              <a:ext cx="142875" cy="83625"/>
            </a:xfrm>
            <a:custGeom>
              <a:avLst/>
              <a:gdLst/>
              <a:ahLst/>
              <a:cxnLst/>
              <a:rect l="l" t="t" r="r" b="b"/>
              <a:pathLst>
                <a:path w="5715" h="3345" extrusionOk="0">
                  <a:moveTo>
                    <a:pt x="5624" y="214"/>
                  </a:moveTo>
                  <a:cubicBezTo>
                    <a:pt x="5624" y="214"/>
                    <a:pt x="4894" y="1"/>
                    <a:pt x="3891" y="122"/>
                  </a:cubicBezTo>
                  <a:cubicBezTo>
                    <a:pt x="3678" y="153"/>
                    <a:pt x="3435" y="214"/>
                    <a:pt x="3223" y="274"/>
                  </a:cubicBezTo>
                  <a:cubicBezTo>
                    <a:pt x="2919" y="365"/>
                    <a:pt x="2584" y="517"/>
                    <a:pt x="2280" y="669"/>
                  </a:cubicBezTo>
                  <a:cubicBezTo>
                    <a:pt x="1885" y="852"/>
                    <a:pt x="1520" y="1125"/>
                    <a:pt x="1125" y="1460"/>
                  </a:cubicBezTo>
                  <a:cubicBezTo>
                    <a:pt x="669" y="1885"/>
                    <a:pt x="305" y="2432"/>
                    <a:pt x="31" y="3162"/>
                  </a:cubicBezTo>
                  <a:cubicBezTo>
                    <a:pt x="1" y="3253"/>
                    <a:pt x="31" y="3314"/>
                    <a:pt x="92" y="3314"/>
                  </a:cubicBezTo>
                  <a:cubicBezTo>
                    <a:pt x="183" y="3344"/>
                    <a:pt x="244" y="3314"/>
                    <a:pt x="244" y="3253"/>
                  </a:cubicBezTo>
                  <a:cubicBezTo>
                    <a:pt x="517" y="2706"/>
                    <a:pt x="821" y="2280"/>
                    <a:pt x="1156" y="1916"/>
                  </a:cubicBezTo>
                  <a:cubicBezTo>
                    <a:pt x="1581" y="1490"/>
                    <a:pt x="2007" y="1186"/>
                    <a:pt x="2463" y="1004"/>
                  </a:cubicBezTo>
                  <a:cubicBezTo>
                    <a:pt x="2767" y="852"/>
                    <a:pt x="3071" y="730"/>
                    <a:pt x="3344" y="669"/>
                  </a:cubicBezTo>
                  <a:cubicBezTo>
                    <a:pt x="3557" y="578"/>
                    <a:pt x="3739" y="548"/>
                    <a:pt x="3952" y="517"/>
                  </a:cubicBezTo>
                  <a:cubicBezTo>
                    <a:pt x="4864" y="305"/>
                    <a:pt x="5533" y="396"/>
                    <a:pt x="5533" y="396"/>
                  </a:cubicBezTo>
                  <a:cubicBezTo>
                    <a:pt x="5624" y="396"/>
                    <a:pt x="5654" y="365"/>
                    <a:pt x="5685" y="274"/>
                  </a:cubicBezTo>
                  <a:cubicBezTo>
                    <a:pt x="5715" y="274"/>
                    <a:pt x="5654" y="214"/>
                    <a:pt x="5624" y="21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3" name="Google Shape;1213;p29"/>
            <p:cNvSpPr/>
            <p:nvPr/>
          </p:nvSpPr>
          <p:spPr>
            <a:xfrm>
              <a:off x="6308900" y="2291350"/>
              <a:ext cx="126150" cy="76025"/>
            </a:xfrm>
            <a:custGeom>
              <a:avLst/>
              <a:gdLst/>
              <a:ahLst/>
              <a:cxnLst/>
              <a:rect l="l" t="t" r="r" b="b"/>
              <a:pathLst>
                <a:path w="5046" h="3041" extrusionOk="0">
                  <a:moveTo>
                    <a:pt x="2766" y="244"/>
                  </a:moveTo>
                  <a:cubicBezTo>
                    <a:pt x="1429" y="1"/>
                    <a:pt x="304" y="396"/>
                    <a:pt x="152" y="1065"/>
                  </a:cubicBezTo>
                  <a:cubicBezTo>
                    <a:pt x="0" y="1794"/>
                    <a:pt x="973" y="2554"/>
                    <a:pt x="2280" y="2828"/>
                  </a:cubicBezTo>
                  <a:cubicBezTo>
                    <a:pt x="3617" y="3040"/>
                    <a:pt x="4742" y="2676"/>
                    <a:pt x="4894" y="1977"/>
                  </a:cubicBezTo>
                  <a:cubicBezTo>
                    <a:pt x="5046" y="1277"/>
                    <a:pt x="4104" y="457"/>
                    <a:pt x="2766" y="24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4" name="Google Shape;1214;p29"/>
            <p:cNvSpPr/>
            <p:nvPr/>
          </p:nvSpPr>
          <p:spPr>
            <a:xfrm>
              <a:off x="5799000" y="2260200"/>
              <a:ext cx="122375" cy="69175"/>
            </a:xfrm>
            <a:custGeom>
              <a:avLst/>
              <a:gdLst/>
              <a:ahLst/>
              <a:cxnLst/>
              <a:rect l="l" t="t" r="r" b="b"/>
              <a:pathLst>
                <a:path w="4895" h="2767" extrusionOk="0">
                  <a:moveTo>
                    <a:pt x="2372" y="92"/>
                  </a:moveTo>
                  <a:cubicBezTo>
                    <a:pt x="1065" y="153"/>
                    <a:pt x="1" y="760"/>
                    <a:pt x="31" y="1520"/>
                  </a:cubicBezTo>
                  <a:cubicBezTo>
                    <a:pt x="62" y="2250"/>
                    <a:pt x="1156" y="2767"/>
                    <a:pt x="2493" y="2736"/>
                  </a:cubicBezTo>
                  <a:cubicBezTo>
                    <a:pt x="3831" y="2675"/>
                    <a:pt x="4894" y="2067"/>
                    <a:pt x="4864" y="1308"/>
                  </a:cubicBezTo>
                  <a:cubicBezTo>
                    <a:pt x="4864" y="548"/>
                    <a:pt x="3709" y="1"/>
                    <a:pt x="2372" y="9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5" name="Google Shape;1215;p29"/>
            <p:cNvSpPr/>
            <p:nvPr/>
          </p:nvSpPr>
          <p:spPr>
            <a:xfrm>
              <a:off x="5860550" y="2006400"/>
              <a:ext cx="232550" cy="279675"/>
            </a:xfrm>
            <a:custGeom>
              <a:avLst/>
              <a:gdLst/>
              <a:ahLst/>
              <a:cxnLst/>
              <a:rect l="l" t="t" r="r" b="b"/>
              <a:pathLst>
                <a:path w="9302" h="11187" extrusionOk="0">
                  <a:moveTo>
                    <a:pt x="5958" y="10609"/>
                  </a:moveTo>
                  <a:cubicBezTo>
                    <a:pt x="8116" y="10031"/>
                    <a:pt x="9302" y="7356"/>
                    <a:pt x="8572" y="4560"/>
                  </a:cubicBezTo>
                  <a:cubicBezTo>
                    <a:pt x="7873" y="1794"/>
                    <a:pt x="5502" y="0"/>
                    <a:pt x="3344" y="578"/>
                  </a:cubicBezTo>
                  <a:cubicBezTo>
                    <a:pt x="1186" y="1155"/>
                    <a:pt x="1" y="3861"/>
                    <a:pt x="730" y="6627"/>
                  </a:cubicBezTo>
                  <a:cubicBezTo>
                    <a:pt x="1399" y="9393"/>
                    <a:pt x="3739" y="11186"/>
                    <a:pt x="5958" y="1060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6" name="Google Shape;1216;p29"/>
            <p:cNvSpPr/>
            <p:nvPr/>
          </p:nvSpPr>
          <p:spPr>
            <a:xfrm>
              <a:off x="6227575" y="2017025"/>
              <a:ext cx="188500" cy="279675"/>
            </a:xfrm>
            <a:custGeom>
              <a:avLst/>
              <a:gdLst/>
              <a:ahLst/>
              <a:cxnLst/>
              <a:rect l="l" t="t" r="r" b="b"/>
              <a:pathLst>
                <a:path w="7540" h="11187" extrusionOk="0">
                  <a:moveTo>
                    <a:pt x="2737" y="10487"/>
                  </a:moveTo>
                  <a:cubicBezTo>
                    <a:pt x="974" y="9819"/>
                    <a:pt x="1" y="7022"/>
                    <a:pt x="578" y="4348"/>
                  </a:cubicBezTo>
                  <a:cubicBezTo>
                    <a:pt x="1156" y="1642"/>
                    <a:pt x="3041" y="1"/>
                    <a:pt x="4803" y="700"/>
                  </a:cubicBezTo>
                  <a:cubicBezTo>
                    <a:pt x="6597" y="1369"/>
                    <a:pt x="7539" y="4135"/>
                    <a:pt x="6962" y="6840"/>
                  </a:cubicBezTo>
                  <a:cubicBezTo>
                    <a:pt x="6445" y="9545"/>
                    <a:pt x="4530" y="11187"/>
                    <a:pt x="2737" y="1048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7" name="Google Shape;1217;p29"/>
            <p:cNvSpPr/>
            <p:nvPr/>
          </p:nvSpPr>
          <p:spPr>
            <a:xfrm>
              <a:off x="5944900" y="2080100"/>
              <a:ext cx="142125" cy="172525"/>
            </a:xfrm>
            <a:custGeom>
              <a:avLst/>
              <a:gdLst/>
              <a:ahLst/>
              <a:cxnLst/>
              <a:rect l="l" t="t" r="r" b="b"/>
              <a:pathLst>
                <a:path w="5685" h="6901" extrusionOk="0">
                  <a:moveTo>
                    <a:pt x="2402" y="183"/>
                  </a:moveTo>
                  <a:cubicBezTo>
                    <a:pt x="943" y="366"/>
                    <a:pt x="1" y="2007"/>
                    <a:pt x="274" y="3800"/>
                  </a:cubicBezTo>
                  <a:cubicBezTo>
                    <a:pt x="548" y="5563"/>
                    <a:pt x="1855" y="6901"/>
                    <a:pt x="3314" y="6688"/>
                  </a:cubicBezTo>
                  <a:cubicBezTo>
                    <a:pt x="4742" y="6475"/>
                    <a:pt x="5685" y="4864"/>
                    <a:pt x="5442" y="3071"/>
                  </a:cubicBezTo>
                  <a:cubicBezTo>
                    <a:pt x="5168" y="1277"/>
                    <a:pt x="3800" y="1"/>
                    <a:pt x="2402" y="1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8" name="Google Shape;1218;p29"/>
            <p:cNvSpPr/>
            <p:nvPr/>
          </p:nvSpPr>
          <p:spPr>
            <a:xfrm>
              <a:off x="6233675" y="2086175"/>
              <a:ext cx="114000" cy="176325"/>
            </a:xfrm>
            <a:custGeom>
              <a:avLst/>
              <a:gdLst/>
              <a:ahLst/>
              <a:cxnLst/>
              <a:rect l="l" t="t" r="r" b="b"/>
              <a:pathLst>
                <a:path w="4560" h="7053" extrusionOk="0">
                  <a:moveTo>
                    <a:pt x="2614" y="305"/>
                  </a:moveTo>
                  <a:cubicBezTo>
                    <a:pt x="3769" y="579"/>
                    <a:pt x="4559" y="2250"/>
                    <a:pt x="4377" y="4044"/>
                  </a:cubicBezTo>
                  <a:cubicBezTo>
                    <a:pt x="4195" y="5837"/>
                    <a:pt x="3070" y="7053"/>
                    <a:pt x="1945" y="6749"/>
                  </a:cubicBezTo>
                  <a:cubicBezTo>
                    <a:pt x="790" y="6475"/>
                    <a:pt x="0" y="4803"/>
                    <a:pt x="182" y="3010"/>
                  </a:cubicBezTo>
                  <a:cubicBezTo>
                    <a:pt x="395" y="1217"/>
                    <a:pt x="1489" y="1"/>
                    <a:pt x="2614" y="3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29"/>
            <p:cNvSpPr/>
            <p:nvPr/>
          </p:nvSpPr>
          <p:spPr>
            <a:xfrm>
              <a:off x="6026975" y="2281475"/>
              <a:ext cx="247750" cy="174800"/>
            </a:xfrm>
            <a:custGeom>
              <a:avLst/>
              <a:gdLst/>
              <a:ahLst/>
              <a:cxnLst/>
              <a:rect l="l" t="t" r="r" b="b"/>
              <a:pathLst>
                <a:path w="9910" h="6992" extrusionOk="0">
                  <a:moveTo>
                    <a:pt x="4864" y="92"/>
                  </a:moveTo>
                  <a:cubicBezTo>
                    <a:pt x="7478" y="213"/>
                    <a:pt x="9909" y="153"/>
                    <a:pt x="9636" y="2767"/>
                  </a:cubicBezTo>
                  <a:cubicBezTo>
                    <a:pt x="9423" y="5046"/>
                    <a:pt x="7143" y="6992"/>
                    <a:pt x="4317" y="6870"/>
                  </a:cubicBezTo>
                  <a:cubicBezTo>
                    <a:pt x="1885" y="6748"/>
                    <a:pt x="0" y="3709"/>
                    <a:pt x="213" y="2220"/>
                  </a:cubicBezTo>
                  <a:cubicBezTo>
                    <a:pt x="487" y="183"/>
                    <a:pt x="2219" y="1"/>
                    <a:pt x="4864" y="92"/>
                  </a:cubicBezTo>
                  <a:close/>
                </a:path>
              </a:pathLst>
            </a:custGeom>
            <a:solidFill>
              <a:srgbClr val="B151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29"/>
            <p:cNvSpPr/>
            <p:nvPr/>
          </p:nvSpPr>
          <p:spPr>
            <a:xfrm>
              <a:off x="6042925" y="2354425"/>
              <a:ext cx="172525" cy="98825"/>
            </a:xfrm>
            <a:custGeom>
              <a:avLst/>
              <a:gdLst/>
              <a:ahLst/>
              <a:cxnLst/>
              <a:rect l="l" t="t" r="r" b="b"/>
              <a:pathLst>
                <a:path w="6901" h="3953" extrusionOk="0">
                  <a:moveTo>
                    <a:pt x="1" y="1125"/>
                  </a:moveTo>
                  <a:cubicBezTo>
                    <a:pt x="973" y="335"/>
                    <a:pt x="2311" y="1"/>
                    <a:pt x="3709" y="305"/>
                  </a:cubicBezTo>
                  <a:cubicBezTo>
                    <a:pt x="5290" y="639"/>
                    <a:pt x="6445" y="1703"/>
                    <a:pt x="6901" y="3040"/>
                  </a:cubicBezTo>
                  <a:cubicBezTo>
                    <a:pt x="5989" y="3618"/>
                    <a:pt x="4894" y="3952"/>
                    <a:pt x="3679" y="3922"/>
                  </a:cubicBezTo>
                  <a:cubicBezTo>
                    <a:pt x="2037" y="3861"/>
                    <a:pt x="669" y="2493"/>
                    <a:pt x="1" y="112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9"/>
            <p:cNvSpPr/>
            <p:nvPr/>
          </p:nvSpPr>
          <p:spPr>
            <a:xfrm>
              <a:off x="6237475" y="2013250"/>
              <a:ext cx="181625" cy="193775"/>
            </a:xfrm>
            <a:custGeom>
              <a:avLst/>
              <a:gdLst/>
              <a:ahLst/>
              <a:cxnLst/>
              <a:rect l="l" t="t" r="r" b="b"/>
              <a:pathLst>
                <a:path w="7265" h="7751" extrusionOk="0">
                  <a:moveTo>
                    <a:pt x="30" y="6626"/>
                  </a:moveTo>
                  <a:lnTo>
                    <a:pt x="30" y="6231"/>
                  </a:lnTo>
                  <a:lnTo>
                    <a:pt x="30" y="6110"/>
                  </a:lnTo>
                  <a:cubicBezTo>
                    <a:pt x="0" y="5593"/>
                    <a:pt x="30" y="5015"/>
                    <a:pt x="122" y="4499"/>
                  </a:cubicBezTo>
                  <a:cubicBezTo>
                    <a:pt x="334" y="2918"/>
                    <a:pt x="1003" y="1702"/>
                    <a:pt x="1824" y="942"/>
                  </a:cubicBezTo>
                  <a:cubicBezTo>
                    <a:pt x="2675" y="213"/>
                    <a:pt x="3648" y="0"/>
                    <a:pt x="4651" y="334"/>
                  </a:cubicBezTo>
                  <a:cubicBezTo>
                    <a:pt x="5259" y="517"/>
                    <a:pt x="5775" y="942"/>
                    <a:pt x="6231" y="1520"/>
                  </a:cubicBezTo>
                  <a:cubicBezTo>
                    <a:pt x="6505" y="1824"/>
                    <a:pt x="6718" y="2219"/>
                    <a:pt x="6870" y="2614"/>
                  </a:cubicBezTo>
                  <a:cubicBezTo>
                    <a:pt x="7021" y="3040"/>
                    <a:pt x="7143" y="3496"/>
                    <a:pt x="7173" y="3982"/>
                  </a:cubicBezTo>
                  <a:cubicBezTo>
                    <a:pt x="7265" y="4985"/>
                    <a:pt x="7082" y="6018"/>
                    <a:pt x="6687" y="7021"/>
                  </a:cubicBezTo>
                  <a:cubicBezTo>
                    <a:pt x="6626" y="7265"/>
                    <a:pt x="6535" y="7447"/>
                    <a:pt x="6474" y="7660"/>
                  </a:cubicBezTo>
                  <a:lnTo>
                    <a:pt x="6414" y="7751"/>
                  </a:lnTo>
                  <a:lnTo>
                    <a:pt x="6414" y="7751"/>
                  </a:lnTo>
                  <a:lnTo>
                    <a:pt x="6474" y="7660"/>
                  </a:lnTo>
                  <a:cubicBezTo>
                    <a:pt x="6505" y="7447"/>
                    <a:pt x="6535" y="7265"/>
                    <a:pt x="6566" y="6991"/>
                  </a:cubicBezTo>
                  <a:cubicBezTo>
                    <a:pt x="6657" y="5775"/>
                    <a:pt x="6383" y="4681"/>
                    <a:pt x="5958" y="3678"/>
                  </a:cubicBezTo>
                  <a:cubicBezTo>
                    <a:pt x="5897" y="3526"/>
                    <a:pt x="5806" y="3374"/>
                    <a:pt x="5775" y="3222"/>
                  </a:cubicBezTo>
                  <a:cubicBezTo>
                    <a:pt x="5654" y="3009"/>
                    <a:pt x="5593" y="2766"/>
                    <a:pt x="5471" y="2584"/>
                  </a:cubicBezTo>
                  <a:cubicBezTo>
                    <a:pt x="5167" y="2067"/>
                    <a:pt x="4803" y="1611"/>
                    <a:pt x="4286" y="1368"/>
                  </a:cubicBezTo>
                  <a:cubicBezTo>
                    <a:pt x="3496" y="1003"/>
                    <a:pt x="2584" y="1246"/>
                    <a:pt x="1854" y="1915"/>
                  </a:cubicBezTo>
                  <a:cubicBezTo>
                    <a:pt x="1216" y="2523"/>
                    <a:pt x="638" y="3374"/>
                    <a:pt x="334" y="4529"/>
                  </a:cubicBezTo>
                  <a:cubicBezTo>
                    <a:pt x="182" y="5046"/>
                    <a:pt x="122" y="5593"/>
                    <a:pt x="91" y="6110"/>
                  </a:cubicBezTo>
                  <a:lnTo>
                    <a:pt x="91" y="6170"/>
                  </a:lnTo>
                  <a:cubicBezTo>
                    <a:pt x="30" y="6322"/>
                    <a:pt x="30" y="6474"/>
                    <a:pt x="30" y="66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29"/>
            <p:cNvSpPr/>
            <p:nvPr/>
          </p:nvSpPr>
          <p:spPr>
            <a:xfrm>
              <a:off x="5860550" y="2002600"/>
              <a:ext cx="219650" cy="196825"/>
            </a:xfrm>
            <a:custGeom>
              <a:avLst/>
              <a:gdLst/>
              <a:ahLst/>
              <a:cxnLst/>
              <a:rect l="l" t="t" r="r" b="b"/>
              <a:pathLst>
                <a:path w="8786" h="7873" extrusionOk="0">
                  <a:moveTo>
                    <a:pt x="1034" y="7751"/>
                  </a:moveTo>
                  <a:cubicBezTo>
                    <a:pt x="882" y="7447"/>
                    <a:pt x="730" y="7143"/>
                    <a:pt x="578" y="6809"/>
                  </a:cubicBezTo>
                  <a:cubicBezTo>
                    <a:pt x="153" y="5776"/>
                    <a:pt x="1" y="4773"/>
                    <a:pt x="62" y="3770"/>
                  </a:cubicBezTo>
                  <a:cubicBezTo>
                    <a:pt x="122" y="3496"/>
                    <a:pt x="153" y="3253"/>
                    <a:pt x="214" y="2979"/>
                  </a:cubicBezTo>
                  <a:cubicBezTo>
                    <a:pt x="335" y="2554"/>
                    <a:pt x="518" y="2189"/>
                    <a:pt x="761" y="1885"/>
                  </a:cubicBezTo>
                  <a:cubicBezTo>
                    <a:pt x="1338" y="1034"/>
                    <a:pt x="2189" y="426"/>
                    <a:pt x="3132" y="244"/>
                  </a:cubicBezTo>
                  <a:cubicBezTo>
                    <a:pt x="4256" y="0"/>
                    <a:pt x="5320" y="274"/>
                    <a:pt x="6262" y="912"/>
                  </a:cubicBezTo>
                  <a:cubicBezTo>
                    <a:pt x="7357" y="1733"/>
                    <a:pt x="8268" y="3040"/>
                    <a:pt x="8572" y="4712"/>
                  </a:cubicBezTo>
                  <a:cubicBezTo>
                    <a:pt x="8694" y="5168"/>
                    <a:pt x="8724" y="5684"/>
                    <a:pt x="8724" y="6110"/>
                  </a:cubicBezTo>
                  <a:lnTo>
                    <a:pt x="8724" y="6201"/>
                  </a:lnTo>
                  <a:cubicBezTo>
                    <a:pt x="8785" y="6779"/>
                    <a:pt x="8694" y="7326"/>
                    <a:pt x="8542" y="7873"/>
                  </a:cubicBezTo>
                  <a:lnTo>
                    <a:pt x="8542" y="7873"/>
                  </a:lnTo>
                  <a:lnTo>
                    <a:pt x="8542" y="7873"/>
                  </a:lnTo>
                  <a:cubicBezTo>
                    <a:pt x="8694" y="7326"/>
                    <a:pt x="8724" y="6809"/>
                    <a:pt x="8724" y="6201"/>
                  </a:cubicBezTo>
                  <a:lnTo>
                    <a:pt x="8724" y="6110"/>
                  </a:lnTo>
                  <a:cubicBezTo>
                    <a:pt x="8694" y="5684"/>
                    <a:pt x="8633" y="5198"/>
                    <a:pt x="8451" y="4773"/>
                  </a:cubicBezTo>
                  <a:cubicBezTo>
                    <a:pt x="8056" y="3557"/>
                    <a:pt x="7326" y="2554"/>
                    <a:pt x="6445" y="1915"/>
                  </a:cubicBezTo>
                  <a:cubicBezTo>
                    <a:pt x="5533" y="1216"/>
                    <a:pt x="4439" y="943"/>
                    <a:pt x="3405" y="1307"/>
                  </a:cubicBezTo>
                  <a:cubicBezTo>
                    <a:pt x="2797" y="1490"/>
                    <a:pt x="2341" y="1885"/>
                    <a:pt x="1977" y="2371"/>
                  </a:cubicBezTo>
                  <a:cubicBezTo>
                    <a:pt x="1855" y="2523"/>
                    <a:pt x="1733" y="2706"/>
                    <a:pt x="1642" y="2888"/>
                  </a:cubicBezTo>
                  <a:cubicBezTo>
                    <a:pt x="1521" y="3101"/>
                    <a:pt x="1429" y="3283"/>
                    <a:pt x="1338" y="3466"/>
                  </a:cubicBezTo>
                  <a:cubicBezTo>
                    <a:pt x="882" y="4408"/>
                    <a:pt x="578" y="5563"/>
                    <a:pt x="730" y="6809"/>
                  </a:cubicBezTo>
                  <a:cubicBezTo>
                    <a:pt x="882" y="7113"/>
                    <a:pt x="913" y="7417"/>
                    <a:pt x="1034" y="77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182AF05-4CA5-1D4C-B320-73B0D069EE4C}"/>
              </a:ext>
            </a:extLst>
          </p:cNvPr>
          <p:cNvSpPr/>
          <p:nvPr/>
        </p:nvSpPr>
        <p:spPr>
          <a:xfrm>
            <a:off x="3190371" y="1638541"/>
            <a:ext cx="4572000" cy="44890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500"/>
              </a:spcAft>
            </a:pPr>
            <a:r>
              <a:rPr lang="ru-RU" sz="1050" dirty="0">
                <a:solidFill>
                  <a:srgbClr val="0A0A0A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Доход / (731 день – число дней, когда женщина была на больничном или в отпуске по уходу за ребенком) × число дней больничного</a:t>
            </a:r>
            <a:endParaRPr lang="ru-RU" sz="1000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" name="Google Shape;1404;p33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ОГРАНИЧЕНИЯ</a:t>
            </a:r>
          </a:p>
        </p:txBody>
      </p:sp>
      <p:graphicFrame>
        <p:nvGraphicFramePr>
          <p:cNvPr id="1405" name="Google Shape;1405;p33"/>
          <p:cNvGraphicFramePr/>
          <p:nvPr>
            <p:extLst>
              <p:ext uri="{D42A27DB-BD31-4B8C-83A1-F6EECF244321}">
                <p14:modId xmlns:p14="http://schemas.microsoft.com/office/powerpoint/2010/main" val="3155970906"/>
              </p:ext>
            </p:extLst>
          </p:nvPr>
        </p:nvGraphicFramePr>
        <p:xfrm>
          <a:off x="1353356" y="1386419"/>
          <a:ext cx="6428938" cy="2370661"/>
        </p:xfrm>
        <a:graphic>
          <a:graphicData uri="http://schemas.openxmlformats.org/drawingml/2006/table">
            <a:tbl>
              <a:tblPr>
                <a:noFill/>
                <a:tableStyleId>{55F9EC91-5B93-4004-AFF9-A27BCB019E0D}</a:tableStyleId>
              </a:tblPr>
              <a:tblGrid>
                <a:gridCol w="1650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45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7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86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4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ПО БЕРЕМЕННОСТИ И РОДАМ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 dirty="0">
                          <a:solidFill>
                            <a:srgbClr val="FFFFFF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(ЗА 140 ДНЕЙ)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ACD4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ПО УХОДУ ДО ПОЛУТОРА ЛЕТ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050" dirty="0">
                          <a:solidFill>
                            <a:srgbClr val="FFFFFF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(В МЕСЯЦ) 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ACD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200" b="1" dirty="0">
                          <a:solidFill>
                            <a:srgbClr val="FFFFFF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БОЛЬНИЧНЫЕ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050" dirty="0">
                          <a:solidFill>
                            <a:srgbClr val="FFFFFF"/>
                          </a:solidFill>
                          <a:latin typeface="Fira Sans Extra Condensed Medium"/>
                          <a:ea typeface="Fira Sans Extra Condensed Medium"/>
                          <a:cs typeface="Fira Sans Extra Condensed Medium"/>
                          <a:sym typeface="Fira Sans Extra Condensed Medium"/>
                        </a:rPr>
                        <a:t>(ЗА ДЕНЬ)</a:t>
                      </a: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AAC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422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200" b="1" dirty="0">
                          <a:solidFill>
                            <a:srgbClr val="FDFDFD"/>
                          </a:solidFill>
                          <a:latin typeface="Roboto"/>
                          <a:ea typeface="Roboto"/>
                          <a:sym typeface="Roboto"/>
                        </a:rPr>
                        <a:t>МИНИМУМ</a:t>
                      </a:r>
                      <a:endParaRPr sz="2500" b="1" dirty="0">
                        <a:solidFill>
                          <a:srgbClr val="FDFDFD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85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" sz="1200" dirty="0">
                          <a:solidFill>
                            <a:srgbClr val="FDFDFD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58 878,4 ₽</a:t>
                      </a:r>
                      <a:endParaRPr sz="1700" dirty="0">
                        <a:solidFill>
                          <a:srgbClr val="FDFDFD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85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" sz="1200" dirty="0">
                          <a:solidFill>
                            <a:srgbClr val="FDFDFD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6752 ₽</a:t>
                      </a:r>
                      <a:endParaRPr sz="1700" dirty="0">
                        <a:solidFill>
                          <a:srgbClr val="FDFDFD"/>
                        </a:solidFill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85B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412,65</a:t>
                      </a: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 ₽</a:t>
                      </a:r>
                      <a:r>
                        <a:rPr kumimoji="0" lang="e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endParaRPr kumimoji="0" lang="en" sz="17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DFDFD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 anchor="ctr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685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221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ru-RU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DFDFD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Arial"/>
                        <a:sym typeface="Robot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Arial"/>
                          <a:sym typeface="Roboto"/>
                        </a:rPr>
                        <a:t>МАКСИМУМ</a:t>
                      </a:r>
                      <a:endParaRPr kumimoji="0" lang="ru-RU" sz="25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DFDFD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AB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ru-RU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DFDFD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340 795 ₽</a:t>
                      </a:r>
                      <a:endParaRPr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AB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ru-RU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DFDFD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29 600,48</a:t>
                      </a:r>
                      <a:r>
                        <a:rPr kumimoji="0" lang="ru-RU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 ₽</a:t>
                      </a:r>
                      <a:r>
                        <a:rPr kumimoji="0" lang="e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 </a:t>
                      </a:r>
                      <a:endParaRPr dirty="0"/>
                    </a:p>
                  </a:txBody>
                  <a:tcPr marL="91425" marR="91425" marT="91425" marB="91425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AB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ru-RU" sz="12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DFDFD"/>
                        </a:solidFill>
                        <a:effectLst/>
                        <a:uLnTx/>
                        <a:uFillTx/>
                        <a:latin typeface="Roboto"/>
                        <a:ea typeface="Roboto"/>
                        <a:cs typeface="Roboto"/>
                        <a:sym typeface="Robot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DFDFD"/>
                          </a:solidFill>
                          <a:effectLst/>
                          <a:uLnTx/>
                          <a:uFillTx/>
                          <a:latin typeface="Roboto"/>
                          <a:ea typeface="Roboto"/>
                          <a:cs typeface="Roboto"/>
                          <a:sym typeface="Roboto"/>
                        </a:rPr>
                        <a:t>2434,25 ₽</a:t>
                      </a:r>
                      <a:endParaRPr kumimoji="0" lang="en" sz="17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DFDFD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FDFDFD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7A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09" name="Google Shape;1409;p33"/>
          <p:cNvSpPr/>
          <p:nvPr/>
        </p:nvSpPr>
        <p:spPr>
          <a:xfrm>
            <a:off x="1076229" y="3568443"/>
            <a:ext cx="510359" cy="457196"/>
          </a:xfrm>
          <a:custGeom>
            <a:avLst/>
            <a:gdLst/>
            <a:ahLst/>
            <a:cxnLst/>
            <a:rect l="l" t="t" r="r" b="b"/>
            <a:pathLst>
              <a:path w="16438" h="14838" extrusionOk="0">
                <a:moveTo>
                  <a:pt x="8355" y="706"/>
                </a:moveTo>
                <a:cubicBezTo>
                  <a:pt x="8572" y="706"/>
                  <a:pt x="8735" y="869"/>
                  <a:pt x="8735" y="1086"/>
                </a:cubicBezTo>
                <a:cubicBezTo>
                  <a:pt x="8762" y="1330"/>
                  <a:pt x="8572" y="1493"/>
                  <a:pt x="8355" y="1493"/>
                </a:cubicBezTo>
                <a:cubicBezTo>
                  <a:pt x="8138" y="1493"/>
                  <a:pt x="7948" y="1330"/>
                  <a:pt x="7948" y="1086"/>
                </a:cubicBezTo>
                <a:cubicBezTo>
                  <a:pt x="7948" y="869"/>
                  <a:pt x="8165" y="706"/>
                  <a:pt x="8355" y="706"/>
                </a:cubicBezTo>
                <a:close/>
                <a:moveTo>
                  <a:pt x="8002" y="8274"/>
                </a:moveTo>
                <a:lnTo>
                  <a:pt x="8002" y="8274"/>
                </a:lnTo>
                <a:cubicBezTo>
                  <a:pt x="7149" y="9825"/>
                  <a:pt x="8243" y="11623"/>
                  <a:pt x="9945" y="11623"/>
                </a:cubicBezTo>
                <a:cubicBezTo>
                  <a:pt x="10028" y="11623"/>
                  <a:pt x="10113" y="11619"/>
                  <a:pt x="10199" y="11610"/>
                </a:cubicBezTo>
                <a:lnTo>
                  <a:pt x="10199" y="11610"/>
                </a:lnTo>
                <a:cubicBezTo>
                  <a:pt x="9964" y="12058"/>
                  <a:pt x="9216" y="12628"/>
                  <a:pt x="8313" y="12628"/>
                </a:cubicBezTo>
                <a:cubicBezTo>
                  <a:pt x="8176" y="12628"/>
                  <a:pt x="8036" y="12615"/>
                  <a:pt x="7894" y="12586"/>
                </a:cubicBezTo>
                <a:cubicBezTo>
                  <a:pt x="6809" y="12342"/>
                  <a:pt x="6049" y="11393"/>
                  <a:pt x="6131" y="10281"/>
                </a:cubicBezTo>
                <a:cubicBezTo>
                  <a:pt x="6185" y="9277"/>
                  <a:pt x="7053" y="8328"/>
                  <a:pt x="8002" y="8274"/>
                </a:cubicBezTo>
                <a:close/>
                <a:moveTo>
                  <a:pt x="14051" y="11800"/>
                </a:moveTo>
                <a:cubicBezTo>
                  <a:pt x="14153" y="12283"/>
                  <a:pt x="14422" y="12480"/>
                  <a:pt x="14880" y="12480"/>
                </a:cubicBezTo>
                <a:cubicBezTo>
                  <a:pt x="14910" y="12480"/>
                  <a:pt x="14941" y="12480"/>
                  <a:pt x="14973" y="12478"/>
                </a:cubicBezTo>
                <a:lnTo>
                  <a:pt x="14973" y="12478"/>
                </a:lnTo>
                <a:cubicBezTo>
                  <a:pt x="14566" y="12776"/>
                  <a:pt x="14431" y="13129"/>
                  <a:pt x="14648" y="13590"/>
                </a:cubicBezTo>
                <a:cubicBezTo>
                  <a:pt x="14403" y="13509"/>
                  <a:pt x="14241" y="13373"/>
                  <a:pt x="14024" y="13373"/>
                </a:cubicBezTo>
                <a:cubicBezTo>
                  <a:pt x="13807" y="13373"/>
                  <a:pt x="13644" y="13509"/>
                  <a:pt x="13400" y="13590"/>
                </a:cubicBezTo>
                <a:cubicBezTo>
                  <a:pt x="13617" y="13129"/>
                  <a:pt x="13508" y="12776"/>
                  <a:pt x="13074" y="12505"/>
                </a:cubicBezTo>
                <a:cubicBezTo>
                  <a:pt x="13318" y="12478"/>
                  <a:pt x="13508" y="12451"/>
                  <a:pt x="13671" y="12342"/>
                </a:cubicBezTo>
                <a:cubicBezTo>
                  <a:pt x="13861" y="12234"/>
                  <a:pt x="13915" y="12017"/>
                  <a:pt x="14051" y="11800"/>
                </a:cubicBezTo>
                <a:close/>
                <a:moveTo>
                  <a:pt x="2713" y="11827"/>
                </a:moveTo>
                <a:cubicBezTo>
                  <a:pt x="2787" y="12270"/>
                  <a:pt x="3062" y="12512"/>
                  <a:pt x="3478" y="12512"/>
                </a:cubicBezTo>
                <a:cubicBezTo>
                  <a:pt x="3520" y="12512"/>
                  <a:pt x="3563" y="12510"/>
                  <a:pt x="3608" y="12505"/>
                </a:cubicBezTo>
                <a:lnTo>
                  <a:pt x="3608" y="12505"/>
                </a:lnTo>
                <a:cubicBezTo>
                  <a:pt x="3201" y="12776"/>
                  <a:pt x="3066" y="13156"/>
                  <a:pt x="3283" y="13644"/>
                </a:cubicBezTo>
                <a:cubicBezTo>
                  <a:pt x="3038" y="13536"/>
                  <a:pt x="2876" y="13400"/>
                  <a:pt x="2659" y="13400"/>
                </a:cubicBezTo>
                <a:cubicBezTo>
                  <a:pt x="2469" y="13400"/>
                  <a:pt x="2306" y="13536"/>
                  <a:pt x="2062" y="13644"/>
                </a:cubicBezTo>
                <a:cubicBezTo>
                  <a:pt x="2252" y="13156"/>
                  <a:pt x="2171" y="12831"/>
                  <a:pt x="1709" y="12559"/>
                </a:cubicBezTo>
                <a:cubicBezTo>
                  <a:pt x="1954" y="12478"/>
                  <a:pt x="2171" y="12478"/>
                  <a:pt x="2333" y="12369"/>
                </a:cubicBezTo>
                <a:cubicBezTo>
                  <a:pt x="2496" y="12234"/>
                  <a:pt x="2577" y="12044"/>
                  <a:pt x="2713" y="11827"/>
                </a:cubicBezTo>
                <a:close/>
                <a:moveTo>
                  <a:pt x="8192" y="1"/>
                </a:moveTo>
                <a:cubicBezTo>
                  <a:pt x="7650" y="1"/>
                  <a:pt x="7188" y="381"/>
                  <a:pt x="7053" y="896"/>
                </a:cubicBezTo>
                <a:cubicBezTo>
                  <a:pt x="6917" y="1439"/>
                  <a:pt x="7134" y="1981"/>
                  <a:pt x="7650" y="2198"/>
                </a:cubicBezTo>
                <a:cubicBezTo>
                  <a:pt x="7758" y="2252"/>
                  <a:pt x="7785" y="2306"/>
                  <a:pt x="7785" y="2415"/>
                </a:cubicBezTo>
                <a:lnTo>
                  <a:pt x="7785" y="4232"/>
                </a:lnTo>
                <a:lnTo>
                  <a:pt x="7785" y="4422"/>
                </a:lnTo>
                <a:cubicBezTo>
                  <a:pt x="7650" y="4449"/>
                  <a:pt x="7541" y="4449"/>
                  <a:pt x="7460" y="4449"/>
                </a:cubicBezTo>
                <a:cubicBezTo>
                  <a:pt x="6836" y="4558"/>
                  <a:pt x="6185" y="4612"/>
                  <a:pt x="5588" y="4720"/>
                </a:cubicBezTo>
                <a:cubicBezTo>
                  <a:pt x="4232" y="4965"/>
                  <a:pt x="2903" y="5426"/>
                  <a:pt x="1655" y="6050"/>
                </a:cubicBezTo>
                <a:cubicBezTo>
                  <a:pt x="1167" y="6267"/>
                  <a:pt x="733" y="6511"/>
                  <a:pt x="272" y="6782"/>
                </a:cubicBezTo>
                <a:cubicBezTo>
                  <a:pt x="1" y="6918"/>
                  <a:pt x="1" y="7270"/>
                  <a:pt x="190" y="7433"/>
                </a:cubicBezTo>
                <a:cubicBezTo>
                  <a:pt x="258" y="7487"/>
                  <a:pt x="326" y="7514"/>
                  <a:pt x="404" y="7514"/>
                </a:cubicBezTo>
                <a:cubicBezTo>
                  <a:pt x="482" y="7514"/>
                  <a:pt x="570" y="7487"/>
                  <a:pt x="679" y="7433"/>
                </a:cubicBezTo>
                <a:lnTo>
                  <a:pt x="1981" y="6728"/>
                </a:lnTo>
                <a:cubicBezTo>
                  <a:pt x="2035" y="6728"/>
                  <a:pt x="2089" y="6728"/>
                  <a:pt x="2116" y="6673"/>
                </a:cubicBezTo>
                <a:lnTo>
                  <a:pt x="2116" y="6890"/>
                </a:lnTo>
                <a:cubicBezTo>
                  <a:pt x="2116" y="8002"/>
                  <a:pt x="2089" y="9115"/>
                  <a:pt x="2116" y="10254"/>
                </a:cubicBezTo>
                <a:cubicBezTo>
                  <a:pt x="2171" y="10742"/>
                  <a:pt x="2062" y="11203"/>
                  <a:pt x="1791" y="11637"/>
                </a:cubicBezTo>
                <a:cubicBezTo>
                  <a:pt x="1764" y="11691"/>
                  <a:pt x="1682" y="11773"/>
                  <a:pt x="1628" y="11773"/>
                </a:cubicBezTo>
                <a:cubicBezTo>
                  <a:pt x="1303" y="11827"/>
                  <a:pt x="1031" y="11854"/>
                  <a:pt x="733" y="11908"/>
                </a:cubicBezTo>
                <a:cubicBezTo>
                  <a:pt x="570" y="11935"/>
                  <a:pt x="462" y="12017"/>
                  <a:pt x="407" y="12180"/>
                </a:cubicBezTo>
                <a:cubicBezTo>
                  <a:pt x="353" y="12342"/>
                  <a:pt x="407" y="12478"/>
                  <a:pt x="543" y="12614"/>
                </a:cubicBezTo>
                <a:cubicBezTo>
                  <a:pt x="733" y="12776"/>
                  <a:pt x="950" y="12993"/>
                  <a:pt x="1140" y="13183"/>
                </a:cubicBezTo>
                <a:cubicBezTo>
                  <a:pt x="1248" y="13264"/>
                  <a:pt x="1275" y="13373"/>
                  <a:pt x="1248" y="13454"/>
                </a:cubicBezTo>
                <a:cubicBezTo>
                  <a:pt x="1221" y="13726"/>
                  <a:pt x="1140" y="13997"/>
                  <a:pt x="1113" y="14268"/>
                </a:cubicBezTo>
                <a:cubicBezTo>
                  <a:pt x="1113" y="14458"/>
                  <a:pt x="1140" y="14566"/>
                  <a:pt x="1275" y="14675"/>
                </a:cubicBezTo>
                <a:cubicBezTo>
                  <a:pt x="1338" y="14725"/>
                  <a:pt x="1402" y="14746"/>
                  <a:pt x="1467" y="14746"/>
                </a:cubicBezTo>
                <a:cubicBezTo>
                  <a:pt x="1543" y="14746"/>
                  <a:pt x="1622" y="14718"/>
                  <a:pt x="1709" y="14675"/>
                </a:cubicBezTo>
                <a:cubicBezTo>
                  <a:pt x="1954" y="14539"/>
                  <a:pt x="2225" y="14404"/>
                  <a:pt x="2496" y="14268"/>
                </a:cubicBezTo>
                <a:cubicBezTo>
                  <a:pt x="2537" y="14255"/>
                  <a:pt x="2571" y="14248"/>
                  <a:pt x="2605" y="14248"/>
                </a:cubicBezTo>
                <a:cubicBezTo>
                  <a:pt x="2638" y="14248"/>
                  <a:pt x="2672" y="14255"/>
                  <a:pt x="2713" y="14268"/>
                </a:cubicBezTo>
                <a:cubicBezTo>
                  <a:pt x="2984" y="14404"/>
                  <a:pt x="3201" y="14539"/>
                  <a:pt x="3472" y="14675"/>
                </a:cubicBezTo>
                <a:cubicBezTo>
                  <a:pt x="3540" y="14729"/>
                  <a:pt x="3622" y="14756"/>
                  <a:pt x="3703" y="14756"/>
                </a:cubicBezTo>
                <a:cubicBezTo>
                  <a:pt x="3784" y="14756"/>
                  <a:pt x="3866" y="14729"/>
                  <a:pt x="3934" y="14675"/>
                </a:cubicBezTo>
                <a:cubicBezTo>
                  <a:pt x="4096" y="14566"/>
                  <a:pt x="4123" y="14404"/>
                  <a:pt x="4096" y="14241"/>
                </a:cubicBezTo>
                <a:cubicBezTo>
                  <a:pt x="4069" y="13970"/>
                  <a:pt x="4015" y="13698"/>
                  <a:pt x="3961" y="13427"/>
                </a:cubicBezTo>
                <a:cubicBezTo>
                  <a:pt x="3934" y="13292"/>
                  <a:pt x="3961" y="13210"/>
                  <a:pt x="4015" y="13156"/>
                </a:cubicBezTo>
                <a:cubicBezTo>
                  <a:pt x="4259" y="12939"/>
                  <a:pt x="4476" y="12749"/>
                  <a:pt x="4666" y="12532"/>
                </a:cubicBezTo>
                <a:cubicBezTo>
                  <a:pt x="4802" y="12451"/>
                  <a:pt x="4829" y="12315"/>
                  <a:pt x="4774" y="12125"/>
                </a:cubicBezTo>
                <a:cubicBezTo>
                  <a:pt x="4693" y="11963"/>
                  <a:pt x="4612" y="11908"/>
                  <a:pt x="4422" y="11854"/>
                </a:cubicBezTo>
                <a:cubicBezTo>
                  <a:pt x="4151" y="11827"/>
                  <a:pt x="3852" y="11800"/>
                  <a:pt x="3554" y="11746"/>
                </a:cubicBezTo>
                <a:cubicBezTo>
                  <a:pt x="3472" y="11691"/>
                  <a:pt x="3418" y="11664"/>
                  <a:pt x="3391" y="11610"/>
                </a:cubicBezTo>
                <a:cubicBezTo>
                  <a:pt x="3255" y="11366"/>
                  <a:pt x="3120" y="11122"/>
                  <a:pt x="3011" y="10878"/>
                </a:cubicBezTo>
                <a:cubicBezTo>
                  <a:pt x="2984" y="10823"/>
                  <a:pt x="2984" y="10742"/>
                  <a:pt x="2984" y="10688"/>
                </a:cubicBezTo>
                <a:lnTo>
                  <a:pt x="2984" y="6429"/>
                </a:lnTo>
                <a:cubicBezTo>
                  <a:pt x="2984" y="6348"/>
                  <a:pt x="3011" y="6267"/>
                  <a:pt x="3120" y="6239"/>
                </a:cubicBezTo>
                <a:cubicBezTo>
                  <a:pt x="4368" y="5724"/>
                  <a:pt x="5642" y="5399"/>
                  <a:pt x="6999" y="5209"/>
                </a:cubicBezTo>
                <a:cubicBezTo>
                  <a:pt x="7324" y="5182"/>
                  <a:pt x="7622" y="5182"/>
                  <a:pt x="7921" y="5154"/>
                </a:cubicBezTo>
                <a:lnTo>
                  <a:pt x="7921" y="7487"/>
                </a:lnTo>
                <a:cubicBezTo>
                  <a:pt x="7867" y="7487"/>
                  <a:pt x="7785" y="7514"/>
                  <a:pt x="7731" y="7514"/>
                </a:cubicBezTo>
                <a:cubicBezTo>
                  <a:pt x="6158" y="7840"/>
                  <a:pt x="5100" y="9413"/>
                  <a:pt x="5425" y="10986"/>
                </a:cubicBezTo>
                <a:cubicBezTo>
                  <a:pt x="5728" y="12425"/>
                  <a:pt x="6947" y="13417"/>
                  <a:pt x="8404" y="13417"/>
                </a:cubicBezTo>
                <a:cubicBezTo>
                  <a:pt x="8513" y="13417"/>
                  <a:pt x="8623" y="13411"/>
                  <a:pt x="8735" y="13400"/>
                </a:cubicBezTo>
                <a:cubicBezTo>
                  <a:pt x="9982" y="13264"/>
                  <a:pt x="11067" y="12207"/>
                  <a:pt x="11284" y="10986"/>
                </a:cubicBezTo>
                <a:cubicBezTo>
                  <a:pt x="11330" y="10757"/>
                  <a:pt x="11143" y="10528"/>
                  <a:pt x="10921" y="10528"/>
                </a:cubicBezTo>
                <a:cubicBezTo>
                  <a:pt x="10880" y="10528"/>
                  <a:pt x="10838" y="10535"/>
                  <a:pt x="10796" y="10552"/>
                </a:cubicBezTo>
                <a:lnTo>
                  <a:pt x="10606" y="10633"/>
                </a:lnTo>
                <a:cubicBezTo>
                  <a:pt x="10369" y="10752"/>
                  <a:pt x="10132" y="10814"/>
                  <a:pt x="9899" y="10814"/>
                </a:cubicBezTo>
                <a:cubicBezTo>
                  <a:pt x="9600" y="10814"/>
                  <a:pt x="9308" y="10712"/>
                  <a:pt x="9033" y="10498"/>
                </a:cubicBezTo>
                <a:cubicBezTo>
                  <a:pt x="8572" y="10172"/>
                  <a:pt x="8409" y="9576"/>
                  <a:pt x="8545" y="9006"/>
                </a:cubicBezTo>
                <a:cubicBezTo>
                  <a:pt x="8626" y="8681"/>
                  <a:pt x="8843" y="8409"/>
                  <a:pt x="9114" y="8219"/>
                </a:cubicBezTo>
                <a:cubicBezTo>
                  <a:pt x="9250" y="8111"/>
                  <a:pt x="9277" y="7975"/>
                  <a:pt x="9250" y="7813"/>
                </a:cubicBezTo>
                <a:cubicBezTo>
                  <a:pt x="9223" y="7650"/>
                  <a:pt x="9114" y="7568"/>
                  <a:pt x="8951" y="7541"/>
                </a:cubicBezTo>
                <a:cubicBezTo>
                  <a:pt x="8870" y="7541"/>
                  <a:pt x="8816" y="7487"/>
                  <a:pt x="8735" y="7487"/>
                </a:cubicBezTo>
                <a:lnTo>
                  <a:pt x="8735" y="5154"/>
                </a:lnTo>
                <a:cubicBezTo>
                  <a:pt x="10064" y="5154"/>
                  <a:pt x="12505" y="5697"/>
                  <a:pt x="13563" y="6348"/>
                </a:cubicBezTo>
                <a:lnTo>
                  <a:pt x="13563" y="6511"/>
                </a:lnTo>
                <a:cubicBezTo>
                  <a:pt x="13563" y="7623"/>
                  <a:pt x="13508" y="8789"/>
                  <a:pt x="13563" y="9928"/>
                </a:cubicBezTo>
                <a:cubicBezTo>
                  <a:pt x="13563" y="10552"/>
                  <a:pt x="13481" y="11095"/>
                  <a:pt x="13156" y="11610"/>
                </a:cubicBezTo>
                <a:lnTo>
                  <a:pt x="13156" y="11637"/>
                </a:lnTo>
                <a:cubicBezTo>
                  <a:pt x="13101" y="11691"/>
                  <a:pt x="13047" y="11773"/>
                  <a:pt x="12966" y="11773"/>
                </a:cubicBezTo>
                <a:cubicBezTo>
                  <a:pt x="12667" y="11827"/>
                  <a:pt x="12396" y="11881"/>
                  <a:pt x="12098" y="11908"/>
                </a:cubicBezTo>
                <a:cubicBezTo>
                  <a:pt x="11935" y="11935"/>
                  <a:pt x="11827" y="12017"/>
                  <a:pt x="11745" y="12180"/>
                </a:cubicBezTo>
                <a:cubicBezTo>
                  <a:pt x="11718" y="12342"/>
                  <a:pt x="11745" y="12478"/>
                  <a:pt x="11881" y="12614"/>
                </a:cubicBezTo>
                <a:lnTo>
                  <a:pt x="12505" y="13237"/>
                </a:lnTo>
                <a:cubicBezTo>
                  <a:pt x="12559" y="13292"/>
                  <a:pt x="12613" y="13373"/>
                  <a:pt x="12559" y="13454"/>
                </a:cubicBezTo>
                <a:cubicBezTo>
                  <a:pt x="12532" y="13726"/>
                  <a:pt x="12478" y="14051"/>
                  <a:pt x="12423" y="14322"/>
                </a:cubicBezTo>
                <a:cubicBezTo>
                  <a:pt x="12396" y="14485"/>
                  <a:pt x="12478" y="14648"/>
                  <a:pt x="12613" y="14756"/>
                </a:cubicBezTo>
                <a:cubicBezTo>
                  <a:pt x="12671" y="14802"/>
                  <a:pt x="12733" y="14819"/>
                  <a:pt x="12796" y="14819"/>
                </a:cubicBezTo>
                <a:cubicBezTo>
                  <a:pt x="12882" y="14819"/>
                  <a:pt x="12969" y="14788"/>
                  <a:pt x="13047" y="14756"/>
                </a:cubicBezTo>
                <a:cubicBezTo>
                  <a:pt x="13318" y="14621"/>
                  <a:pt x="13563" y="14485"/>
                  <a:pt x="13834" y="14349"/>
                </a:cubicBezTo>
                <a:cubicBezTo>
                  <a:pt x="13866" y="14318"/>
                  <a:pt x="13898" y="14306"/>
                  <a:pt x="13928" y="14306"/>
                </a:cubicBezTo>
                <a:cubicBezTo>
                  <a:pt x="13975" y="14306"/>
                  <a:pt x="14018" y="14333"/>
                  <a:pt x="14051" y="14349"/>
                </a:cubicBezTo>
                <a:cubicBezTo>
                  <a:pt x="14295" y="14485"/>
                  <a:pt x="14566" y="14621"/>
                  <a:pt x="14810" y="14756"/>
                </a:cubicBezTo>
                <a:cubicBezTo>
                  <a:pt x="14892" y="14811"/>
                  <a:pt x="14966" y="14838"/>
                  <a:pt x="15041" y="14838"/>
                </a:cubicBezTo>
                <a:cubicBezTo>
                  <a:pt x="15115" y="14838"/>
                  <a:pt x="15190" y="14811"/>
                  <a:pt x="15271" y="14756"/>
                </a:cubicBezTo>
                <a:cubicBezTo>
                  <a:pt x="15407" y="14648"/>
                  <a:pt x="15461" y="14485"/>
                  <a:pt x="15407" y="14322"/>
                </a:cubicBezTo>
                <a:cubicBezTo>
                  <a:pt x="15380" y="14051"/>
                  <a:pt x="15326" y="13780"/>
                  <a:pt x="15271" y="13509"/>
                </a:cubicBezTo>
                <a:cubicBezTo>
                  <a:pt x="15271" y="13400"/>
                  <a:pt x="15326" y="13319"/>
                  <a:pt x="15353" y="13264"/>
                </a:cubicBezTo>
                <a:cubicBezTo>
                  <a:pt x="15543" y="13020"/>
                  <a:pt x="15787" y="12831"/>
                  <a:pt x="16004" y="12614"/>
                </a:cubicBezTo>
                <a:cubicBezTo>
                  <a:pt x="16139" y="12505"/>
                  <a:pt x="16166" y="12369"/>
                  <a:pt x="16085" y="12207"/>
                </a:cubicBezTo>
                <a:cubicBezTo>
                  <a:pt x="16031" y="12044"/>
                  <a:pt x="15922" y="11963"/>
                  <a:pt x="15760" y="11935"/>
                </a:cubicBezTo>
                <a:cubicBezTo>
                  <a:pt x="15624" y="11908"/>
                  <a:pt x="15488" y="11908"/>
                  <a:pt x="15353" y="11881"/>
                </a:cubicBezTo>
                <a:cubicBezTo>
                  <a:pt x="15136" y="11827"/>
                  <a:pt x="14865" y="11881"/>
                  <a:pt x="14729" y="11773"/>
                </a:cubicBezTo>
                <a:cubicBezTo>
                  <a:pt x="14566" y="11637"/>
                  <a:pt x="14539" y="11393"/>
                  <a:pt x="14431" y="11230"/>
                </a:cubicBezTo>
                <a:cubicBezTo>
                  <a:pt x="14403" y="11095"/>
                  <a:pt x="14322" y="10986"/>
                  <a:pt x="14322" y="10850"/>
                </a:cubicBezTo>
                <a:lnTo>
                  <a:pt x="14322" y="6863"/>
                </a:lnTo>
                <a:lnTo>
                  <a:pt x="14322" y="6728"/>
                </a:lnTo>
                <a:lnTo>
                  <a:pt x="14729" y="6918"/>
                </a:lnTo>
                <a:cubicBezTo>
                  <a:pt x="15081" y="7135"/>
                  <a:pt x="15461" y="7297"/>
                  <a:pt x="15787" y="7487"/>
                </a:cubicBezTo>
                <a:cubicBezTo>
                  <a:pt x="15861" y="7524"/>
                  <a:pt x="15936" y="7542"/>
                  <a:pt x="16006" y="7542"/>
                </a:cubicBezTo>
                <a:cubicBezTo>
                  <a:pt x="16140" y="7542"/>
                  <a:pt x="16258" y="7476"/>
                  <a:pt x="16329" y="7351"/>
                </a:cubicBezTo>
                <a:cubicBezTo>
                  <a:pt x="16438" y="7162"/>
                  <a:pt x="16356" y="6945"/>
                  <a:pt x="16194" y="6809"/>
                </a:cubicBezTo>
                <a:cubicBezTo>
                  <a:pt x="16139" y="6782"/>
                  <a:pt x="16085" y="6755"/>
                  <a:pt x="16031" y="6728"/>
                </a:cubicBezTo>
                <a:cubicBezTo>
                  <a:pt x="15217" y="6239"/>
                  <a:pt x="14322" y="5833"/>
                  <a:pt x="13454" y="5507"/>
                </a:cubicBezTo>
                <a:cubicBezTo>
                  <a:pt x="12125" y="4992"/>
                  <a:pt x="10742" y="4612"/>
                  <a:pt x="9304" y="4476"/>
                </a:cubicBezTo>
                <a:cubicBezTo>
                  <a:pt x="9033" y="4449"/>
                  <a:pt x="8816" y="4449"/>
                  <a:pt x="8572" y="4422"/>
                </a:cubicBezTo>
                <a:lnTo>
                  <a:pt x="8572" y="2334"/>
                </a:lnTo>
                <a:cubicBezTo>
                  <a:pt x="8572" y="2279"/>
                  <a:pt x="8680" y="2252"/>
                  <a:pt x="8707" y="2198"/>
                </a:cubicBezTo>
                <a:cubicBezTo>
                  <a:pt x="9168" y="1981"/>
                  <a:pt x="9440" y="1439"/>
                  <a:pt x="9304" y="896"/>
                </a:cubicBezTo>
                <a:cubicBezTo>
                  <a:pt x="9223" y="381"/>
                  <a:pt x="8735" y="1"/>
                  <a:pt x="8192" y="1"/>
                </a:cubicBezTo>
                <a:close/>
              </a:path>
            </a:pathLst>
          </a:custGeom>
          <a:solidFill>
            <a:srgbClr val="FDFDF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" name="Google Shape;1106;p29">
            <a:extLst>
              <a:ext uri="{FF2B5EF4-FFF2-40B4-BE49-F238E27FC236}">
                <a16:creationId xmlns:a16="http://schemas.microsoft.com/office/drawing/2014/main" id="{CDDB12C7-93D8-1C43-8DC6-20A0CF5F3AB9}"/>
              </a:ext>
            </a:extLst>
          </p:cNvPr>
          <p:cNvGrpSpPr/>
          <p:nvPr/>
        </p:nvGrpSpPr>
        <p:grpSpPr>
          <a:xfrm>
            <a:off x="7353575" y="3082348"/>
            <a:ext cx="857437" cy="972190"/>
            <a:chOff x="2108200" y="2336950"/>
            <a:chExt cx="1362525" cy="1544875"/>
          </a:xfrm>
        </p:grpSpPr>
        <p:sp>
          <p:nvSpPr>
            <p:cNvPr id="10" name="Google Shape;1107;p29">
              <a:extLst>
                <a:ext uri="{FF2B5EF4-FFF2-40B4-BE49-F238E27FC236}">
                  <a16:creationId xmlns:a16="http://schemas.microsoft.com/office/drawing/2014/main" id="{3FDD3F98-AAC6-8A46-8B42-58BF39C6165E}"/>
                </a:ext>
              </a:extLst>
            </p:cNvPr>
            <p:cNvSpPr/>
            <p:nvPr/>
          </p:nvSpPr>
          <p:spPr>
            <a:xfrm>
              <a:off x="2434200" y="2991225"/>
              <a:ext cx="901250" cy="890600"/>
            </a:xfrm>
            <a:custGeom>
              <a:avLst/>
              <a:gdLst/>
              <a:ahLst/>
              <a:cxnLst/>
              <a:rect l="l" t="t" r="r" b="b"/>
              <a:pathLst>
                <a:path w="36050" h="35624" extrusionOk="0">
                  <a:moveTo>
                    <a:pt x="3678" y="29757"/>
                  </a:moveTo>
                  <a:cubicBezTo>
                    <a:pt x="3678" y="29757"/>
                    <a:pt x="6201" y="29575"/>
                    <a:pt x="8633" y="30122"/>
                  </a:cubicBezTo>
                  <a:cubicBezTo>
                    <a:pt x="10578" y="30517"/>
                    <a:pt x="12584" y="31885"/>
                    <a:pt x="14135" y="32007"/>
                  </a:cubicBezTo>
                  <a:cubicBezTo>
                    <a:pt x="17660" y="32250"/>
                    <a:pt x="31855" y="35624"/>
                    <a:pt x="31582" y="21642"/>
                  </a:cubicBezTo>
                  <a:cubicBezTo>
                    <a:pt x="31582" y="21642"/>
                    <a:pt x="36050" y="11368"/>
                    <a:pt x="30366" y="5714"/>
                  </a:cubicBezTo>
                  <a:cubicBezTo>
                    <a:pt x="24651" y="0"/>
                    <a:pt x="8724" y="3283"/>
                    <a:pt x="6596" y="7721"/>
                  </a:cubicBezTo>
                  <a:cubicBezTo>
                    <a:pt x="4469" y="12158"/>
                    <a:pt x="3526" y="17052"/>
                    <a:pt x="3526" y="17052"/>
                  </a:cubicBezTo>
                  <a:cubicBezTo>
                    <a:pt x="3526" y="17052"/>
                    <a:pt x="3162" y="17660"/>
                    <a:pt x="457" y="18511"/>
                  </a:cubicBezTo>
                  <a:cubicBezTo>
                    <a:pt x="426" y="18450"/>
                    <a:pt x="1" y="26809"/>
                    <a:pt x="3678" y="2975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08;p29">
              <a:extLst>
                <a:ext uri="{FF2B5EF4-FFF2-40B4-BE49-F238E27FC236}">
                  <a16:creationId xmlns:a16="http://schemas.microsoft.com/office/drawing/2014/main" id="{2CD9A86F-E9B1-5541-AD9D-A0DB1E98A79E}"/>
                </a:ext>
              </a:extLst>
            </p:cNvPr>
            <p:cNvSpPr/>
            <p:nvPr/>
          </p:nvSpPr>
          <p:spPr>
            <a:xfrm>
              <a:off x="2108200" y="3398525"/>
              <a:ext cx="574500" cy="363250"/>
            </a:xfrm>
            <a:custGeom>
              <a:avLst/>
              <a:gdLst/>
              <a:ahLst/>
              <a:cxnLst/>
              <a:rect l="l" t="t" r="r" b="b"/>
              <a:pathLst>
                <a:path w="22980" h="14530" extrusionOk="0">
                  <a:moveTo>
                    <a:pt x="17144" y="13313"/>
                  </a:moveTo>
                  <a:cubicBezTo>
                    <a:pt x="16171" y="13921"/>
                    <a:pt x="2888" y="14529"/>
                    <a:pt x="1460" y="13526"/>
                  </a:cubicBezTo>
                  <a:cubicBezTo>
                    <a:pt x="1" y="12523"/>
                    <a:pt x="183" y="5167"/>
                    <a:pt x="1460" y="2584"/>
                  </a:cubicBezTo>
                  <a:cubicBezTo>
                    <a:pt x="2706" y="0"/>
                    <a:pt x="4712" y="4225"/>
                    <a:pt x="4955" y="5471"/>
                  </a:cubicBezTo>
                  <a:cubicBezTo>
                    <a:pt x="4955" y="5471"/>
                    <a:pt x="10275" y="2675"/>
                    <a:pt x="15047" y="1733"/>
                  </a:cubicBezTo>
                  <a:cubicBezTo>
                    <a:pt x="15107" y="1763"/>
                    <a:pt x="22980" y="9879"/>
                    <a:pt x="17144" y="13313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09;p29">
              <a:extLst>
                <a:ext uri="{FF2B5EF4-FFF2-40B4-BE49-F238E27FC236}">
                  <a16:creationId xmlns:a16="http://schemas.microsoft.com/office/drawing/2014/main" id="{71A6B89F-4E9E-C647-8A53-C548C07CFA30}"/>
                </a:ext>
              </a:extLst>
            </p:cNvPr>
            <p:cNvSpPr/>
            <p:nvPr/>
          </p:nvSpPr>
          <p:spPr>
            <a:xfrm>
              <a:off x="2811100" y="3461575"/>
              <a:ext cx="398225" cy="408100"/>
            </a:xfrm>
            <a:custGeom>
              <a:avLst/>
              <a:gdLst/>
              <a:ahLst/>
              <a:cxnLst/>
              <a:rect l="l" t="t" r="r" b="b"/>
              <a:pathLst>
                <a:path w="15929" h="16324" extrusionOk="0">
                  <a:moveTo>
                    <a:pt x="3223" y="15351"/>
                  </a:moveTo>
                  <a:cubicBezTo>
                    <a:pt x="10031" y="16323"/>
                    <a:pt x="15928" y="8481"/>
                    <a:pt x="10579" y="3193"/>
                  </a:cubicBezTo>
                  <a:cubicBezTo>
                    <a:pt x="7357" y="1"/>
                    <a:pt x="2372" y="1217"/>
                    <a:pt x="1186" y="3193"/>
                  </a:cubicBezTo>
                  <a:cubicBezTo>
                    <a:pt x="1" y="5229"/>
                    <a:pt x="670" y="15016"/>
                    <a:pt x="3223" y="15351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10;p29">
              <a:extLst>
                <a:ext uri="{FF2B5EF4-FFF2-40B4-BE49-F238E27FC236}">
                  <a16:creationId xmlns:a16="http://schemas.microsoft.com/office/drawing/2014/main" id="{B06B0D48-689A-FC4B-90D7-72C2ED3ABDBF}"/>
                </a:ext>
              </a:extLst>
            </p:cNvPr>
            <p:cNvSpPr/>
            <p:nvPr/>
          </p:nvSpPr>
          <p:spPr>
            <a:xfrm>
              <a:off x="2692575" y="3494250"/>
              <a:ext cx="281925" cy="383775"/>
            </a:xfrm>
            <a:custGeom>
              <a:avLst/>
              <a:gdLst/>
              <a:ahLst/>
              <a:cxnLst/>
              <a:rect l="l" t="t" r="r" b="b"/>
              <a:pathLst>
                <a:path w="11277" h="15351" extrusionOk="0">
                  <a:moveTo>
                    <a:pt x="5593" y="14621"/>
                  </a:moveTo>
                  <a:cubicBezTo>
                    <a:pt x="9575" y="15351"/>
                    <a:pt x="11277" y="8725"/>
                    <a:pt x="10517" y="4074"/>
                  </a:cubicBezTo>
                  <a:cubicBezTo>
                    <a:pt x="10061" y="1369"/>
                    <a:pt x="8207" y="123"/>
                    <a:pt x="6505" y="1"/>
                  </a:cubicBezTo>
                  <a:cubicBezTo>
                    <a:pt x="6322" y="1"/>
                    <a:pt x="6110" y="882"/>
                    <a:pt x="5927" y="882"/>
                  </a:cubicBezTo>
                  <a:cubicBezTo>
                    <a:pt x="5806" y="882"/>
                    <a:pt x="5654" y="1"/>
                    <a:pt x="5563" y="31"/>
                  </a:cubicBezTo>
                  <a:cubicBezTo>
                    <a:pt x="4681" y="183"/>
                    <a:pt x="3952" y="609"/>
                    <a:pt x="3617" y="1247"/>
                  </a:cubicBezTo>
                  <a:cubicBezTo>
                    <a:pt x="2523" y="3345"/>
                    <a:pt x="0" y="13588"/>
                    <a:pt x="5593" y="14621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11;p29">
              <a:extLst>
                <a:ext uri="{FF2B5EF4-FFF2-40B4-BE49-F238E27FC236}">
                  <a16:creationId xmlns:a16="http://schemas.microsoft.com/office/drawing/2014/main" id="{175D94A3-83D8-2442-A5E3-97B0364041D1}"/>
                </a:ext>
              </a:extLst>
            </p:cNvPr>
            <p:cNvSpPr/>
            <p:nvPr/>
          </p:nvSpPr>
          <p:spPr>
            <a:xfrm>
              <a:off x="2171275" y="3441825"/>
              <a:ext cx="314625" cy="101850"/>
            </a:xfrm>
            <a:custGeom>
              <a:avLst/>
              <a:gdLst/>
              <a:ahLst/>
              <a:cxnLst/>
              <a:rect l="l" t="t" r="r" b="b"/>
              <a:pathLst>
                <a:path w="12585" h="4074" extrusionOk="0">
                  <a:moveTo>
                    <a:pt x="2706" y="3223"/>
                  </a:moveTo>
                  <a:cubicBezTo>
                    <a:pt x="3040" y="3071"/>
                    <a:pt x="3618" y="2827"/>
                    <a:pt x="4286" y="2524"/>
                  </a:cubicBezTo>
                  <a:cubicBezTo>
                    <a:pt x="5107" y="2159"/>
                    <a:pt x="6232" y="1764"/>
                    <a:pt x="7326" y="1369"/>
                  </a:cubicBezTo>
                  <a:cubicBezTo>
                    <a:pt x="9150" y="761"/>
                    <a:pt x="11125" y="244"/>
                    <a:pt x="12584" y="1"/>
                  </a:cubicBezTo>
                  <a:cubicBezTo>
                    <a:pt x="11703" y="244"/>
                    <a:pt x="10639" y="639"/>
                    <a:pt x="9545" y="1065"/>
                  </a:cubicBezTo>
                  <a:cubicBezTo>
                    <a:pt x="8116" y="1642"/>
                    <a:pt x="6657" y="2311"/>
                    <a:pt x="5381" y="2858"/>
                  </a:cubicBezTo>
                  <a:cubicBezTo>
                    <a:pt x="4894" y="3071"/>
                    <a:pt x="4408" y="3283"/>
                    <a:pt x="4013" y="3466"/>
                  </a:cubicBezTo>
                  <a:cubicBezTo>
                    <a:pt x="3192" y="3800"/>
                    <a:pt x="2615" y="4043"/>
                    <a:pt x="2615" y="4043"/>
                  </a:cubicBezTo>
                  <a:cubicBezTo>
                    <a:pt x="2493" y="4074"/>
                    <a:pt x="2402" y="4074"/>
                    <a:pt x="2311" y="4043"/>
                  </a:cubicBezTo>
                  <a:cubicBezTo>
                    <a:pt x="2189" y="3983"/>
                    <a:pt x="2159" y="3891"/>
                    <a:pt x="2128" y="3770"/>
                  </a:cubicBezTo>
                  <a:cubicBezTo>
                    <a:pt x="2037" y="2858"/>
                    <a:pt x="1824" y="2159"/>
                    <a:pt x="1551" y="1642"/>
                  </a:cubicBezTo>
                  <a:cubicBezTo>
                    <a:pt x="913" y="426"/>
                    <a:pt x="1" y="1"/>
                    <a:pt x="1" y="1"/>
                  </a:cubicBezTo>
                  <a:cubicBezTo>
                    <a:pt x="1" y="1"/>
                    <a:pt x="1034" y="244"/>
                    <a:pt x="1885" y="1399"/>
                  </a:cubicBezTo>
                  <a:cubicBezTo>
                    <a:pt x="2189" y="1916"/>
                    <a:pt x="2463" y="2463"/>
                    <a:pt x="2706" y="322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12;p29">
              <a:extLst>
                <a:ext uri="{FF2B5EF4-FFF2-40B4-BE49-F238E27FC236}">
                  <a16:creationId xmlns:a16="http://schemas.microsoft.com/office/drawing/2014/main" id="{8B4BFFB5-AED9-9844-913B-B97311870815}"/>
                </a:ext>
              </a:extLst>
            </p:cNvPr>
            <p:cNvSpPr/>
            <p:nvPr/>
          </p:nvSpPr>
          <p:spPr>
            <a:xfrm>
              <a:off x="2147725" y="3457800"/>
              <a:ext cx="53975" cy="52450"/>
            </a:xfrm>
            <a:custGeom>
              <a:avLst/>
              <a:gdLst/>
              <a:ahLst/>
              <a:cxnLst/>
              <a:rect l="l" t="t" r="r" b="b"/>
              <a:pathLst>
                <a:path w="2159" h="2098" extrusionOk="0">
                  <a:moveTo>
                    <a:pt x="0" y="578"/>
                  </a:moveTo>
                  <a:cubicBezTo>
                    <a:pt x="0" y="578"/>
                    <a:pt x="152" y="456"/>
                    <a:pt x="335" y="395"/>
                  </a:cubicBezTo>
                  <a:cubicBezTo>
                    <a:pt x="517" y="304"/>
                    <a:pt x="791" y="274"/>
                    <a:pt x="1064" y="517"/>
                  </a:cubicBezTo>
                  <a:cubicBezTo>
                    <a:pt x="1125" y="578"/>
                    <a:pt x="1216" y="669"/>
                    <a:pt x="1277" y="760"/>
                  </a:cubicBezTo>
                  <a:cubicBezTo>
                    <a:pt x="1368" y="851"/>
                    <a:pt x="1429" y="973"/>
                    <a:pt x="1520" y="1064"/>
                  </a:cubicBezTo>
                  <a:cubicBezTo>
                    <a:pt x="1703" y="1337"/>
                    <a:pt x="1915" y="1641"/>
                    <a:pt x="2158" y="2097"/>
                  </a:cubicBezTo>
                  <a:cubicBezTo>
                    <a:pt x="2067" y="1581"/>
                    <a:pt x="2007" y="1185"/>
                    <a:pt x="1885" y="881"/>
                  </a:cubicBezTo>
                  <a:cubicBezTo>
                    <a:pt x="1824" y="730"/>
                    <a:pt x="1733" y="608"/>
                    <a:pt x="1672" y="517"/>
                  </a:cubicBezTo>
                  <a:cubicBezTo>
                    <a:pt x="1551" y="365"/>
                    <a:pt x="1429" y="243"/>
                    <a:pt x="1307" y="213"/>
                  </a:cubicBezTo>
                  <a:cubicBezTo>
                    <a:pt x="1003" y="0"/>
                    <a:pt x="760" y="0"/>
                    <a:pt x="517" y="122"/>
                  </a:cubicBezTo>
                  <a:cubicBezTo>
                    <a:pt x="152" y="243"/>
                    <a:pt x="0" y="578"/>
                    <a:pt x="0" y="578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13;p29">
              <a:extLst>
                <a:ext uri="{FF2B5EF4-FFF2-40B4-BE49-F238E27FC236}">
                  <a16:creationId xmlns:a16="http://schemas.microsoft.com/office/drawing/2014/main" id="{7621E662-8E04-864E-8519-2D0F08FEA39D}"/>
                </a:ext>
              </a:extLst>
            </p:cNvPr>
            <p:cNvSpPr/>
            <p:nvPr/>
          </p:nvSpPr>
          <p:spPr>
            <a:xfrm>
              <a:off x="2814900" y="3533025"/>
              <a:ext cx="98825" cy="37250"/>
            </a:xfrm>
            <a:custGeom>
              <a:avLst/>
              <a:gdLst/>
              <a:ahLst/>
              <a:cxnLst/>
              <a:rect l="l" t="t" r="r" b="b"/>
              <a:pathLst>
                <a:path w="3953" h="1490" extrusionOk="0">
                  <a:moveTo>
                    <a:pt x="1" y="365"/>
                  </a:moveTo>
                  <a:cubicBezTo>
                    <a:pt x="1" y="365"/>
                    <a:pt x="426" y="274"/>
                    <a:pt x="1034" y="335"/>
                  </a:cubicBezTo>
                  <a:cubicBezTo>
                    <a:pt x="1217" y="365"/>
                    <a:pt x="1460" y="426"/>
                    <a:pt x="1673" y="456"/>
                  </a:cubicBezTo>
                  <a:cubicBezTo>
                    <a:pt x="1825" y="487"/>
                    <a:pt x="1977" y="517"/>
                    <a:pt x="2129" y="608"/>
                  </a:cubicBezTo>
                  <a:cubicBezTo>
                    <a:pt x="2281" y="638"/>
                    <a:pt x="2432" y="730"/>
                    <a:pt x="2584" y="760"/>
                  </a:cubicBezTo>
                  <a:cubicBezTo>
                    <a:pt x="3010" y="912"/>
                    <a:pt x="3466" y="1125"/>
                    <a:pt x="3952" y="1490"/>
                  </a:cubicBezTo>
                  <a:cubicBezTo>
                    <a:pt x="3648" y="1064"/>
                    <a:pt x="3344" y="760"/>
                    <a:pt x="3010" y="517"/>
                  </a:cubicBezTo>
                  <a:cubicBezTo>
                    <a:pt x="2736" y="335"/>
                    <a:pt x="2493" y="183"/>
                    <a:pt x="2189" y="122"/>
                  </a:cubicBezTo>
                  <a:cubicBezTo>
                    <a:pt x="1825" y="0"/>
                    <a:pt x="1521" y="0"/>
                    <a:pt x="1277" y="0"/>
                  </a:cubicBezTo>
                  <a:cubicBezTo>
                    <a:pt x="457" y="31"/>
                    <a:pt x="1" y="365"/>
                    <a:pt x="1" y="36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14;p29">
              <a:extLst>
                <a:ext uri="{FF2B5EF4-FFF2-40B4-BE49-F238E27FC236}">
                  <a16:creationId xmlns:a16="http://schemas.microsoft.com/office/drawing/2014/main" id="{8F72E29C-4FCC-8541-813E-592E63B2B336}"/>
                </a:ext>
              </a:extLst>
            </p:cNvPr>
            <p:cNvSpPr/>
            <p:nvPr/>
          </p:nvSpPr>
          <p:spPr>
            <a:xfrm>
              <a:off x="2776150" y="3492750"/>
              <a:ext cx="68425" cy="49400"/>
            </a:xfrm>
            <a:custGeom>
              <a:avLst/>
              <a:gdLst/>
              <a:ahLst/>
              <a:cxnLst/>
              <a:rect l="l" t="t" r="r" b="b"/>
              <a:pathLst>
                <a:path w="2737" h="1976" extrusionOk="0">
                  <a:moveTo>
                    <a:pt x="1" y="1976"/>
                  </a:moveTo>
                  <a:cubicBezTo>
                    <a:pt x="153" y="1642"/>
                    <a:pt x="426" y="1277"/>
                    <a:pt x="761" y="973"/>
                  </a:cubicBezTo>
                  <a:cubicBezTo>
                    <a:pt x="943" y="821"/>
                    <a:pt x="1156" y="669"/>
                    <a:pt x="1338" y="578"/>
                  </a:cubicBezTo>
                  <a:cubicBezTo>
                    <a:pt x="1460" y="517"/>
                    <a:pt x="1581" y="456"/>
                    <a:pt x="1764" y="456"/>
                  </a:cubicBezTo>
                  <a:cubicBezTo>
                    <a:pt x="1976" y="426"/>
                    <a:pt x="2128" y="547"/>
                    <a:pt x="2250" y="730"/>
                  </a:cubicBezTo>
                  <a:cubicBezTo>
                    <a:pt x="2554" y="1155"/>
                    <a:pt x="2615" y="1824"/>
                    <a:pt x="2615" y="1824"/>
                  </a:cubicBezTo>
                  <a:cubicBezTo>
                    <a:pt x="2615" y="1824"/>
                    <a:pt x="2736" y="1125"/>
                    <a:pt x="2523" y="578"/>
                  </a:cubicBezTo>
                  <a:cubicBezTo>
                    <a:pt x="2372" y="243"/>
                    <a:pt x="2128" y="61"/>
                    <a:pt x="1703" y="0"/>
                  </a:cubicBezTo>
                  <a:cubicBezTo>
                    <a:pt x="1490" y="0"/>
                    <a:pt x="1277" y="61"/>
                    <a:pt x="1095" y="152"/>
                  </a:cubicBezTo>
                  <a:cubicBezTo>
                    <a:pt x="913" y="243"/>
                    <a:pt x="761" y="395"/>
                    <a:pt x="639" y="547"/>
                  </a:cubicBezTo>
                  <a:cubicBezTo>
                    <a:pt x="305" y="942"/>
                    <a:pt x="61" y="1550"/>
                    <a:pt x="1" y="197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15;p29">
              <a:extLst>
                <a:ext uri="{FF2B5EF4-FFF2-40B4-BE49-F238E27FC236}">
                  <a16:creationId xmlns:a16="http://schemas.microsoft.com/office/drawing/2014/main" id="{69597851-D3BB-9B46-B67A-958A395D9601}"/>
                </a:ext>
              </a:extLst>
            </p:cNvPr>
            <p:cNvSpPr/>
            <p:nvPr/>
          </p:nvSpPr>
          <p:spPr>
            <a:xfrm>
              <a:off x="2839975" y="3491225"/>
              <a:ext cx="35750" cy="44100"/>
            </a:xfrm>
            <a:custGeom>
              <a:avLst/>
              <a:gdLst/>
              <a:ahLst/>
              <a:cxnLst/>
              <a:rect l="l" t="t" r="r" b="b"/>
              <a:pathLst>
                <a:path w="1430" h="1764" extrusionOk="0">
                  <a:moveTo>
                    <a:pt x="122" y="1763"/>
                  </a:moveTo>
                  <a:cubicBezTo>
                    <a:pt x="122" y="1763"/>
                    <a:pt x="183" y="1490"/>
                    <a:pt x="335" y="1186"/>
                  </a:cubicBezTo>
                  <a:cubicBezTo>
                    <a:pt x="366" y="1064"/>
                    <a:pt x="457" y="943"/>
                    <a:pt x="518" y="851"/>
                  </a:cubicBezTo>
                  <a:cubicBezTo>
                    <a:pt x="578" y="760"/>
                    <a:pt x="609" y="639"/>
                    <a:pt x="670" y="578"/>
                  </a:cubicBezTo>
                  <a:cubicBezTo>
                    <a:pt x="730" y="487"/>
                    <a:pt x="761" y="426"/>
                    <a:pt x="822" y="396"/>
                  </a:cubicBezTo>
                  <a:cubicBezTo>
                    <a:pt x="974" y="274"/>
                    <a:pt x="1126" y="183"/>
                    <a:pt x="1429" y="274"/>
                  </a:cubicBezTo>
                  <a:cubicBezTo>
                    <a:pt x="1186" y="31"/>
                    <a:pt x="943" y="0"/>
                    <a:pt x="730" y="31"/>
                  </a:cubicBezTo>
                  <a:cubicBezTo>
                    <a:pt x="609" y="92"/>
                    <a:pt x="487" y="152"/>
                    <a:pt x="366" y="244"/>
                  </a:cubicBezTo>
                  <a:cubicBezTo>
                    <a:pt x="305" y="304"/>
                    <a:pt x="274" y="396"/>
                    <a:pt x="183" y="456"/>
                  </a:cubicBezTo>
                  <a:cubicBezTo>
                    <a:pt x="122" y="578"/>
                    <a:pt x="62" y="700"/>
                    <a:pt x="62" y="851"/>
                  </a:cubicBezTo>
                  <a:cubicBezTo>
                    <a:pt x="1" y="1277"/>
                    <a:pt x="122" y="1763"/>
                    <a:pt x="122" y="176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16;p29">
              <a:extLst>
                <a:ext uri="{FF2B5EF4-FFF2-40B4-BE49-F238E27FC236}">
                  <a16:creationId xmlns:a16="http://schemas.microsoft.com/office/drawing/2014/main" id="{A1D76541-1B76-3041-915D-BD428984FA39}"/>
                </a:ext>
              </a:extLst>
            </p:cNvPr>
            <p:cNvSpPr/>
            <p:nvPr/>
          </p:nvSpPr>
          <p:spPr>
            <a:xfrm>
              <a:off x="2893175" y="3508700"/>
              <a:ext cx="60825" cy="338175"/>
            </a:xfrm>
            <a:custGeom>
              <a:avLst/>
              <a:gdLst/>
              <a:ahLst/>
              <a:cxnLst/>
              <a:rect l="l" t="t" r="r" b="b"/>
              <a:pathLst>
                <a:path w="2433" h="13527" extrusionOk="0">
                  <a:moveTo>
                    <a:pt x="821" y="456"/>
                  </a:moveTo>
                  <a:cubicBezTo>
                    <a:pt x="821" y="456"/>
                    <a:pt x="1520" y="92"/>
                    <a:pt x="1855" y="365"/>
                  </a:cubicBezTo>
                  <a:cubicBezTo>
                    <a:pt x="2037" y="487"/>
                    <a:pt x="2098" y="760"/>
                    <a:pt x="1916" y="1308"/>
                  </a:cubicBezTo>
                  <a:cubicBezTo>
                    <a:pt x="1794" y="1885"/>
                    <a:pt x="1612" y="3070"/>
                    <a:pt x="1520" y="4469"/>
                  </a:cubicBezTo>
                  <a:cubicBezTo>
                    <a:pt x="1429" y="5107"/>
                    <a:pt x="1368" y="5836"/>
                    <a:pt x="1308" y="6566"/>
                  </a:cubicBezTo>
                  <a:cubicBezTo>
                    <a:pt x="1247" y="7691"/>
                    <a:pt x="1156" y="8876"/>
                    <a:pt x="1004" y="9970"/>
                  </a:cubicBezTo>
                  <a:cubicBezTo>
                    <a:pt x="821" y="11399"/>
                    <a:pt x="548" y="12645"/>
                    <a:pt x="1" y="13527"/>
                  </a:cubicBezTo>
                  <a:cubicBezTo>
                    <a:pt x="943" y="12523"/>
                    <a:pt x="1581" y="10791"/>
                    <a:pt x="1976" y="8876"/>
                  </a:cubicBezTo>
                  <a:cubicBezTo>
                    <a:pt x="2159" y="7903"/>
                    <a:pt x="2280" y="6870"/>
                    <a:pt x="2341" y="5867"/>
                  </a:cubicBezTo>
                  <a:cubicBezTo>
                    <a:pt x="2371" y="5077"/>
                    <a:pt x="2371" y="4286"/>
                    <a:pt x="2341" y="3648"/>
                  </a:cubicBezTo>
                  <a:cubicBezTo>
                    <a:pt x="2341" y="2645"/>
                    <a:pt x="2311" y="1855"/>
                    <a:pt x="2341" y="1399"/>
                  </a:cubicBezTo>
                  <a:cubicBezTo>
                    <a:pt x="2432" y="639"/>
                    <a:pt x="2219" y="335"/>
                    <a:pt x="1976" y="213"/>
                  </a:cubicBezTo>
                  <a:cubicBezTo>
                    <a:pt x="1551" y="1"/>
                    <a:pt x="821" y="456"/>
                    <a:pt x="821" y="45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17;p29">
              <a:extLst>
                <a:ext uri="{FF2B5EF4-FFF2-40B4-BE49-F238E27FC236}">
                  <a16:creationId xmlns:a16="http://schemas.microsoft.com/office/drawing/2014/main" id="{7667B71B-2D61-294A-96F5-B95A1C1498DA}"/>
                </a:ext>
              </a:extLst>
            </p:cNvPr>
            <p:cNvSpPr/>
            <p:nvPr/>
          </p:nvSpPr>
          <p:spPr>
            <a:xfrm>
              <a:off x="2522350" y="3415225"/>
              <a:ext cx="254600" cy="50175"/>
            </a:xfrm>
            <a:custGeom>
              <a:avLst/>
              <a:gdLst/>
              <a:ahLst/>
              <a:cxnLst/>
              <a:rect l="l" t="t" r="r" b="b"/>
              <a:pathLst>
                <a:path w="10184" h="2007" extrusionOk="0">
                  <a:moveTo>
                    <a:pt x="0" y="1"/>
                  </a:moveTo>
                  <a:cubicBezTo>
                    <a:pt x="0" y="1"/>
                    <a:pt x="882" y="852"/>
                    <a:pt x="2827" y="1460"/>
                  </a:cubicBezTo>
                  <a:cubicBezTo>
                    <a:pt x="3435" y="1642"/>
                    <a:pt x="4104" y="1794"/>
                    <a:pt x="4925" y="1916"/>
                  </a:cubicBezTo>
                  <a:cubicBezTo>
                    <a:pt x="5563" y="1977"/>
                    <a:pt x="6292" y="2007"/>
                    <a:pt x="7052" y="1977"/>
                  </a:cubicBezTo>
                  <a:cubicBezTo>
                    <a:pt x="7995" y="1946"/>
                    <a:pt x="9058" y="1794"/>
                    <a:pt x="10183" y="1551"/>
                  </a:cubicBezTo>
                  <a:cubicBezTo>
                    <a:pt x="8785" y="1703"/>
                    <a:pt x="7539" y="1703"/>
                    <a:pt x="6444" y="1673"/>
                  </a:cubicBezTo>
                  <a:cubicBezTo>
                    <a:pt x="5988" y="1642"/>
                    <a:pt x="5593" y="1612"/>
                    <a:pt x="5168" y="1551"/>
                  </a:cubicBezTo>
                  <a:cubicBezTo>
                    <a:pt x="4712" y="1521"/>
                    <a:pt x="4347" y="1429"/>
                    <a:pt x="3922" y="1399"/>
                  </a:cubicBezTo>
                  <a:cubicBezTo>
                    <a:pt x="3314" y="1277"/>
                    <a:pt x="2797" y="1186"/>
                    <a:pt x="2280" y="1034"/>
                  </a:cubicBezTo>
                  <a:cubicBezTo>
                    <a:pt x="730" y="578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18;p29">
              <a:extLst>
                <a:ext uri="{FF2B5EF4-FFF2-40B4-BE49-F238E27FC236}">
                  <a16:creationId xmlns:a16="http://schemas.microsoft.com/office/drawing/2014/main" id="{8D1B8C27-E690-3C42-9AEC-3306DD35111D}"/>
                </a:ext>
              </a:extLst>
            </p:cNvPr>
            <p:cNvSpPr/>
            <p:nvPr/>
          </p:nvSpPr>
          <p:spPr>
            <a:xfrm>
              <a:off x="3042875" y="3232850"/>
              <a:ext cx="171000" cy="239400"/>
            </a:xfrm>
            <a:custGeom>
              <a:avLst/>
              <a:gdLst/>
              <a:ahLst/>
              <a:cxnLst/>
              <a:rect l="l" t="t" r="r" b="b"/>
              <a:pathLst>
                <a:path w="6840" h="9576" extrusionOk="0">
                  <a:moveTo>
                    <a:pt x="1" y="9576"/>
                  </a:moveTo>
                  <a:cubicBezTo>
                    <a:pt x="1" y="9576"/>
                    <a:pt x="1733" y="9211"/>
                    <a:pt x="3466" y="7934"/>
                  </a:cubicBezTo>
                  <a:cubicBezTo>
                    <a:pt x="4104" y="7478"/>
                    <a:pt x="4803" y="6870"/>
                    <a:pt x="5320" y="6171"/>
                  </a:cubicBezTo>
                  <a:cubicBezTo>
                    <a:pt x="5837" y="5503"/>
                    <a:pt x="6201" y="4712"/>
                    <a:pt x="6475" y="3800"/>
                  </a:cubicBezTo>
                  <a:cubicBezTo>
                    <a:pt x="6779" y="2706"/>
                    <a:pt x="6840" y="1460"/>
                    <a:pt x="6627" y="1"/>
                  </a:cubicBezTo>
                  <a:cubicBezTo>
                    <a:pt x="6657" y="1399"/>
                    <a:pt x="6384" y="2585"/>
                    <a:pt x="5988" y="3648"/>
                  </a:cubicBezTo>
                  <a:cubicBezTo>
                    <a:pt x="5685" y="4439"/>
                    <a:pt x="5259" y="5138"/>
                    <a:pt x="4803" y="5746"/>
                  </a:cubicBezTo>
                  <a:cubicBezTo>
                    <a:pt x="4286" y="6414"/>
                    <a:pt x="3739" y="7022"/>
                    <a:pt x="3162" y="7539"/>
                  </a:cubicBezTo>
                  <a:cubicBezTo>
                    <a:pt x="1520" y="8937"/>
                    <a:pt x="1" y="9576"/>
                    <a:pt x="1" y="957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19;p29">
              <a:extLst>
                <a:ext uri="{FF2B5EF4-FFF2-40B4-BE49-F238E27FC236}">
                  <a16:creationId xmlns:a16="http://schemas.microsoft.com/office/drawing/2014/main" id="{1A8B3B7B-F6B1-B041-A413-0A63E60A5339}"/>
                </a:ext>
              </a:extLst>
            </p:cNvPr>
            <p:cNvSpPr/>
            <p:nvPr/>
          </p:nvSpPr>
          <p:spPr>
            <a:xfrm>
              <a:off x="2526150" y="3726025"/>
              <a:ext cx="228000" cy="60050"/>
            </a:xfrm>
            <a:custGeom>
              <a:avLst/>
              <a:gdLst/>
              <a:ahLst/>
              <a:cxnLst/>
              <a:rect l="l" t="t" r="r" b="b"/>
              <a:pathLst>
                <a:path w="9120" h="2402" extrusionOk="0">
                  <a:moveTo>
                    <a:pt x="9119" y="2402"/>
                  </a:moveTo>
                  <a:cubicBezTo>
                    <a:pt x="9119" y="2402"/>
                    <a:pt x="8207" y="1581"/>
                    <a:pt x="6657" y="882"/>
                  </a:cubicBezTo>
                  <a:cubicBezTo>
                    <a:pt x="6140" y="609"/>
                    <a:pt x="5502" y="365"/>
                    <a:pt x="4833" y="213"/>
                  </a:cubicBezTo>
                  <a:cubicBezTo>
                    <a:pt x="4225" y="61"/>
                    <a:pt x="3587" y="1"/>
                    <a:pt x="2888" y="1"/>
                  </a:cubicBezTo>
                  <a:cubicBezTo>
                    <a:pt x="1946" y="1"/>
                    <a:pt x="1004" y="122"/>
                    <a:pt x="0" y="426"/>
                  </a:cubicBezTo>
                  <a:cubicBezTo>
                    <a:pt x="639" y="335"/>
                    <a:pt x="1307" y="365"/>
                    <a:pt x="1915" y="426"/>
                  </a:cubicBezTo>
                  <a:cubicBezTo>
                    <a:pt x="2554" y="457"/>
                    <a:pt x="3162" y="578"/>
                    <a:pt x="3770" y="730"/>
                  </a:cubicBezTo>
                  <a:cubicBezTo>
                    <a:pt x="4073" y="791"/>
                    <a:pt x="4347" y="821"/>
                    <a:pt x="4651" y="913"/>
                  </a:cubicBezTo>
                  <a:cubicBezTo>
                    <a:pt x="5107" y="1034"/>
                    <a:pt x="5563" y="1125"/>
                    <a:pt x="5928" y="1247"/>
                  </a:cubicBezTo>
                  <a:cubicBezTo>
                    <a:pt x="7843" y="1703"/>
                    <a:pt x="9119" y="2402"/>
                    <a:pt x="9119" y="2402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20;p29">
              <a:extLst>
                <a:ext uri="{FF2B5EF4-FFF2-40B4-BE49-F238E27FC236}">
                  <a16:creationId xmlns:a16="http://schemas.microsoft.com/office/drawing/2014/main" id="{99A07BA6-8ED3-5D4A-8B0C-B62D8C7A50A7}"/>
                </a:ext>
              </a:extLst>
            </p:cNvPr>
            <p:cNvSpPr/>
            <p:nvPr/>
          </p:nvSpPr>
          <p:spPr>
            <a:xfrm>
              <a:off x="2337700" y="3075575"/>
              <a:ext cx="283450" cy="293325"/>
            </a:xfrm>
            <a:custGeom>
              <a:avLst/>
              <a:gdLst/>
              <a:ahLst/>
              <a:cxnLst/>
              <a:rect l="l" t="t" r="r" b="b"/>
              <a:pathLst>
                <a:path w="11338" h="11733" extrusionOk="0">
                  <a:moveTo>
                    <a:pt x="3405" y="2280"/>
                  </a:moveTo>
                  <a:cubicBezTo>
                    <a:pt x="3405" y="2280"/>
                    <a:pt x="0" y="7933"/>
                    <a:pt x="3861" y="9818"/>
                  </a:cubicBezTo>
                  <a:cubicBezTo>
                    <a:pt x="7690" y="11733"/>
                    <a:pt x="9636" y="7325"/>
                    <a:pt x="10487" y="3617"/>
                  </a:cubicBezTo>
                  <a:cubicBezTo>
                    <a:pt x="11338" y="0"/>
                    <a:pt x="3405" y="2280"/>
                    <a:pt x="3405" y="2280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121;p29">
              <a:extLst>
                <a:ext uri="{FF2B5EF4-FFF2-40B4-BE49-F238E27FC236}">
                  <a16:creationId xmlns:a16="http://schemas.microsoft.com/office/drawing/2014/main" id="{5CD9A71E-B3D2-D042-8CDB-09BC31B32E15}"/>
                </a:ext>
              </a:extLst>
            </p:cNvPr>
            <p:cNvSpPr/>
            <p:nvPr/>
          </p:nvSpPr>
          <p:spPr>
            <a:xfrm>
              <a:off x="3263250" y="2784525"/>
              <a:ext cx="207475" cy="206725"/>
            </a:xfrm>
            <a:custGeom>
              <a:avLst/>
              <a:gdLst/>
              <a:ahLst/>
              <a:cxnLst/>
              <a:rect l="l" t="t" r="r" b="b"/>
              <a:pathLst>
                <a:path w="8299" h="8269" extrusionOk="0">
                  <a:moveTo>
                    <a:pt x="4165" y="1"/>
                  </a:moveTo>
                  <a:cubicBezTo>
                    <a:pt x="6444" y="1"/>
                    <a:pt x="8298" y="1855"/>
                    <a:pt x="8298" y="4134"/>
                  </a:cubicBezTo>
                  <a:cubicBezTo>
                    <a:pt x="8298" y="6414"/>
                    <a:pt x="6444" y="8268"/>
                    <a:pt x="4165" y="8268"/>
                  </a:cubicBezTo>
                  <a:cubicBezTo>
                    <a:pt x="1854" y="8268"/>
                    <a:pt x="0" y="6414"/>
                    <a:pt x="0" y="4134"/>
                  </a:cubicBezTo>
                  <a:cubicBezTo>
                    <a:pt x="61" y="1824"/>
                    <a:pt x="1854" y="1"/>
                    <a:pt x="4165" y="1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22;p29">
              <a:extLst>
                <a:ext uri="{FF2B5EF4-FFF2-40B4-BE49-F238E27FC236}">
                  <a16:creationId xmlns:a16="http://schemas.microsoft.com/office/drawing/2014/main" id="{B4956FA7-078E-E14B-8F39-5EA8205E2198}"/>
                </a:ext>
              </a:extLst>
            </p:cNvPr>
            <p:cNvSpPr/>
            <p:nvPr/>
          </p:nvSpPr>
          <p:spPr>
            <a:xfrm>
              <a:off x="2523875" y="2336950"/>
              <a:ext cx="848825" cy="871625"/>
            </a:xfrm>
            <a:custGeom>
              <a:avLst/>
              <a:gdLst/>
              <a:ahLst/>
              <a:cxnLst/>
              <a:rect l="l" t="t" r="r" b="b"/>
              <a:pathLst>
                <a:path w="33953" h="34865" extrusionOk="0">
                  <a:moveTo>
                    <a:pt x="33679" y="18815"/>
                  </a:moveTo>
                  <a:cubicBezTo>
                    <a:pt x="33952" y="13587"/>
                    <a:pt x="33192" y="5229"/>
                    <a:pt x="25107" y="2979"/>
                  </a:cubicBezTo>
                  <a:cubicBezTo>
                    <a:pt x="14225" y="1"/>
                    <a:pt x="6748" y="3739"/>
                    <a:pt x="4772" y="9636"/>
                  </a:cubicBezTo>
                  <a:cubicBezTo>
                    <a:pt x="2797" y="15502"/>
                    <a:pt x="6809" y="19059"/>
                    <a:pt x="3405" y="22250"/>
                  </a:cubicBezTo>
                  <a:cubicBezTo>
                    <a:pt x="0" y="25411"/>
                    <a:pt x="3344" y="34864"/>
                    <a:pt x="19028" y="33709"/>
                  </a:cubicBezTo>
                  <a:cubicBezTo>
                    <a:pt x="32615" y="32767"/>
                    <a:pt x="33436" y="23983"/>
                    <a:pt x="33679" y="18815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123;p29">
              <a:extLst>
                <a:ext uri="{FF2B5EF4-FFF2-40B4-BE49-F238E27FC236}">
                  <a16:creationId xmlns:a16="http://schemas.microsoft.com/office/drawing/2014/main" id="{187A22A5-7879-5246-B763-820A1CD85984}"/>
                </a:ext>
              </a:extLst>
            </p:cNvPr>
            <p:cNvSpPr/>
            <p:nvPr/>
          </p:nvSpPr>
          <p:spPr>
            <a:xfrm>
              <a:off x="3392425" y="2841525"/>
              <a:ext cx="51700" cy="91975"/>
            </a:xfrm>
            <a:custGeom>
              <a:avLst/>
              <a:gdLst/>
              <a:ahLst/>
              <a:cxnLst/>
              <a:rect l="l" t="t" r="r" b="b"/>
              <a:pathLst>
                <a:path w="2068" h="3679" extrusionOk="0">
                  <a:moveTo>
                    <a:pt x="92" y="243"/>
                  </a:moveTo>
                  <a:cubicBezTo>
                    <a:pt x="92" y="243"/>
                    <a:pt x="517" y="456"/>
                    <a:pt x="882" y="882"/>
                  </a:cubicBezTo>
                  <a:cubicBezTo>
                    <a:pt x="973" y="942"/>
                    <a:pt x="1034" y="1064"/>
                    <a:pt x="1125" y="1125"/>
                  </a:cubicBezTo>
                  <a:cubicBezTo>
                    <a:pt x="1186" y="1246"/>
                    <a:pt x="1277" y="1398"/>
                    <a:pt x="1308" y="1581"/>
                  </a:cubicBezTo>
                  <a:cubicBezTo>
                    <a:pt x="1368" y="1854"/>
                    <a:pt x="1368" y="2128"/>
                    <a:pt x="1308" y="2493"/>
                  </a:cubicBezTo>
                  <a:cubicBezTo>
                    <a:pt x="1277" y="2797"/>
                    <a:pt x="1186" y="3161"/>
                    <a:pt x="1034" y="3526"/>
                  </a:cubicBezTo>
                  <a:cubicBezTo>
                    <a:pt x="1004" y="3556"/>
                    <a:pt x="1034" y="3648"/>
                    <a:pt x="1064" y="3648"/>
                  </a:cubicBezTo>
                  <a:cubicBezTo>
                    <a:pt x="1125" y="3678"/>
                    <a:pt x="1186" y="3648"/>
                    <a:pt x="1186" y="3617"/>
                  </a:cubicBezTo>
                  <a:cubicBezTo>
                    <a:pt x="1490" y="3253"/>
                    <a:pt x="1733" y="2949"/>
                    <a:pt x="1824" y="2645"/>
                  </a:cubicBezTo>
                  <a:cubicBezTo>
                    <a:pt x="2067" y="2158"/>
                    <a:pt x="2067" y="1733"/>
                    <a:pt x="2037" y="1398"/>
                  </a:cubicBezTo>
                  <a:cubicBezTo>
                    <a:pt x="1976" y="1094"/>
                    <a:pt x="1885" y="882"/>
                    <a:pt x="1672" y="639"/>
                  </a:cubicBezTo>
                  <a:cubicBezTo>
                    <a:pt x="1581" y="487"/>
                    <a:pt x="1429" y="365"/>
                    <a:pt x="1308" y="304"/>
                  </a:cubicBezTo>
                  <a:cubicBezTo>
                    <a:pt x="1125" y="183"/>
                    <a:pt x="912" y="122"/>
                    <a:pt x="730" y="61"/>
                  </a:cubicBezTo>
                  <a:cubicBezTo>
                    <a:pt x="396" y="0"/>
                    <a:pt x="122" y="31"/>
                    <a:pt x="122" y="31"/>
                  </a:cubicBezTo>
                  <a:cubicBezTo>
                    <a:pt x="92" y="31"/>
                    <a:pt x="1" y="61"/>
                    <a:pt x="1" y="122"/>
                  </a:cubicBezTo>
                  <a:cubicBezTo>
                    <a:pt x="1" y="183"/>
                    <a:pt x="1" y="243"/>
                    <a:pt x="92" y="24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124;p29">
              <a:extLst>
                <a:ext uri="{FF2B5EF4-FFF2-40B4-BE49-F238E27FC236}">
                  <a16:creationId xmlns:a16="http://schemas.microsoft.com/office/drawing/2014/main" id="{615FAA0B-BC03-EC41-9DAB-E2005D0E2607}"/>
                </a:ext>
              </a:extLst>
            </p:cNvPr>
            <p:cNvSpPr/>
            <p:nvPr/>
          </p:nvSpPr>
          <p:spPr>
            <a:xfrm>
              <a:off x="2684975" y="2662950"/>
              <a:ext cx="118550" cy="38025"/>
            </a:xfrm>
            <a:custGeom>
              <a:avLst/>
              <a:gdLst/>
              <a:ahLst/>
              <a:cxnLst/>
              <a:rect l="l" t="t" r="r" b="b"/>
              <a:pathLst>
                <a:path w="4742" h="1521" extrusionOk="0">
                  <a:moveTo>
                    <a:pt x="4681" y="395"/>
                  </a:moveTo>
                  <a:cubicBezTo>
                    <a:pt x="4681" y="395"/>
                    <a:pt x="4164" y="152"/>
                    <a:pt x="3465" y="31"/>
                  </a:cubicBezTo>
                  <a:cubicBezTo>
                    <a:pt x="3313" y="0"/>
                    <a:pt x="3131" y="0"/>
                    <a:pt x="2949" y="0"/>
                  </a:cubicBezTo>
                  <a:cubicBezTo>
                    <a:pt x="2736" y="0"/>
                    <a:pt x="2462" y="31"/>
                    <a:pt x="2189" y="91"/>
                  </a:cubicBezTo>
                  <a:cubicBezTo>
                    <a:pt x="1885" y="152"/>
                    <a:pt x="1550" y="243"/>
                    <a:pt x="1216" y="395"/>
                  </a:cubicBezTo>
                  <a:cubicBezTo>
                    <a:pt x="790" y="578"/>
                    <a:pt x="365" y="882"/>
                    <a:pt x="31" y="1338"/>
                  </a:cubicBezTo>
                  <a:cubicBezTo>
                    <a:pt x="0" y="1368"/>
                    <a:pt x="0" y="1459"/>
                    <a:pt x="31" y="1490"/>
                  </a:cubicBezTo>
                  <a:cubicBezTo>
                    <a:pt x="61" y="1520"/>
                    <a:pt x="152" y="1520"/>
                    <a:pt x="183" y="1490"/>
                  </a:cubicBezTo>
                  <a:cubicBezTo>
                    <a:pt x="486" y="1186"/>
                    <a:pt x="790" y="942"/>
                    <a:pt x="1125" y="791"/>
                  </a:cubicBezTo>
                  <a:cubicBezTo>
                    <a:pt x="1520" y="608"/>
                    <a:pt x="1885" y="487"/>
                    <a:pt x="2249" y="456"/>
                  </a:cubicBezTo>
                  <a:cubicBezTo>
                    <a:pt x="2462" y="426"/>
                    <a:pt x="2736" y="426"/>
                    <a:pt x="2918" y="426"/>
                  </a:cubicBezTo>
                  <a:lnTo>
                    <a:pt x="3374" y="426"/>
                  </a:lnTo>
                  <a:cubicBezTo>
                    <a:pt x="4073" y="456"/>
                    <a:pt x="4560" y="608"/>
                    <a:pt x="4560" y="608"/>
                  </a:cubicBezTo>
                  <a:cubicBezTo>
                    <a:pt x="4590" y="639"/>
                    <a:pt x="4681" y="608"/>
                    <a:pt x="4712" y="547"/>
                  </a:cubicBezTo>
                  <a:cubicBezTo>
                    <a:pt x="4742" y="456"/>
                    <a:pt x="4742" y="426"/>
                    <a:pt x="4681" y="395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125;p29">
              <a:extLst>
                <a:ext uri="{FF2B5EF4-FFF2-40B4-BE49-F238E27FC236}">
                  <a16:creationId xmlns:a16="http://schemas.microsoft.com/office/drawing/2014/main" id="{6EBE9AE2-D6D2-614D-A7BB-8FC52FC48229}"/>
                </a:ext>
              </a:extLst>
            </p:cNvPr>
            <p:cNvSpPr/>
            <p:nvPr/>
          </p:nvSpPr>
          <p:spPr>
            <a:xfrm>
              <a:off x="3071000" y="2695625"/>
              <a:ext cx="105650" cy="85125"/>
            </a:xfrm>
            <a:custGeom>
              <a:avLst/>
              <a:gdLst/>
              <a:ahLst/>
              <a:cxnLst/>
              <a:rect l="l" t="t" r="r" b="b"/>
              <a:pathLst>
                <a:path w="4226" h="3405" extrusionOk="0">
                  <a:moveTo>
                    <a:pt x="91" y="183"/>
                  </a:moveTo>
                  <a:cubicBezTo>
                    <a:pt x="91" y="183"/>
                    <a:pt x="669" y="243"/>
                    <a:pt x="1398" y="517"/>
                  </a:cubicBezTo>
                  <a:cubicBezTo>
                    <a:pt x="1550" y="608"/>
                    <a:pt x="1702" y="639"/>
                    <a:pt x="1885" y="760"/>
                  </a:cubicBezTo>
                  <a:cubicBezTo>
                    <a:pt x="2128" y="851"/>
                    <a:pt x="2341" y="973"/>
                    <a:pt x="2584" y="1155"/>
                  </a:cubicBezTo>
                  <a:cubicBezTo>
                    <a:pt x="2918" y="1398"/>
                    <a:pt x="3222" y="1702"/>
                    <a:pt x="3465" y="2128"/>
                  </a:cubicBezTo>
                  <a:cubicBezTo>
                    <a:pt x="3708" y="2462"/>
                    <a:pt x="3891" y="2827"/>
                    <a:pt x="4043" y="3313"/>
                  </a:cubicBezTo>
                  <a:cubicBezTo>
                    <a:pt x="4043" y="3374"/>
                    <a:pt x="4134" y="3405"/>
                    <a:pt x="4164" y="3405"/>
                  </a:cubicBezTo>
                  <a:cubicBezTo>
                    <a:pt x="4195" y="3405"/>
                    <a:pt x="4225" y="3313"/>
                    <a:pt x="4225" y="3283"/>
                  </a:cubicBezTo>
                  <a:cubicBezTo>
                    <a:pt x="4134" y="2645"/>
                    <a:pt x="3891" y="2158"/>
                    <a:pt x="3587" y="1733"/>
                  </a:cubicBezTo>
                  <a:cubicBezTo>
                    <a:pt x="3374" y="1398"/>
                    <a:pt x="3101" y="1125"/>
                    <a:pt x="2797" y="882"/>
                  </a:cubicBezTo>
                  <a:cubicBezTo>
                    <a:pt x="2553" y="699"/>
                    <a:pt x="2310" y="547"/>
                    <a:pt x="2067" y="426"/>
                  </a:cubicBezTo>
                  <a:cubicBezTo>
                    <a:pt x="1885" y="365"/>
                    <a:pt x="1733" y="274"/>
                    <a:pt x="1550" y="213"/>
                  </a:cubicBezTo>
                  <a:cubicBezTo>
                    <a:pt x="760" y="0"/>
                    <a:pt x="152" y="0"/>
                    <a:pt x="152" y="0"/>
                  </a:cubicBezTo>
                  <a:cubicBezTo>
                    <a:pt x="91" y="0"/>
                    <a:pt x="31" y="31"/>
                    <a:pt x="31" y="91"/>
                  </a:cubicBezTo>
                  <a:cubicBezTo>
                    <a:pt x="0" y="152"/>
                    <a:pt x="31" y="183"/>
                    <a:pt x="91" y="18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26;p29">
              <a:extLst>
                <a:ext uri="{FF2B5EF4-FFF2-40B4-BE49-F238E27FC236}">
                  <a16:creationId xmlns:a16="http://schemas.microsoft.com/office/drawing/2014/main" id="{653919D4-1BE6-AD44-A9FF-E0C85CFAFE04}"/>
                </a:ext>
              </a:extLst>
            </p:cNvPr>
            <p:cNvSpPr/>
            <p:nvPr/>
          </p:nvSpPr>
          <p:spPr>
            <a:xfrm>
              <a:off x="2637100" y="2906875"/>
              <a:ext cx="101075" cy="55500"/>
            </a:xfrm>
            <a:custGeom>
              <a:avLst/>
              <a:gdLst/>
              <a:ahLst/>
              <a:cxnLst/>
              <a:rect l="l" t="t" r="r" b="b"/>
              <a:pathLst>
                <a:path w="4043" h="2220" extrusionOk="0">
                  <a:moveTo>
                    <a:pt x="2037" y="0"/>
                  </a:moveTo>
                  <a:cubicBezTo>
                    <a:pt x="3131" y="0"/>
                    <a:pt x="4043" y="517"/>
                    <a:pt x="4043" y="1094"/>
                  </a:cubicBezTo>
                  <a:cubicBezTo>
                    <a:pt x="4043" y="1733"/>
                    <a:pt x="3131" y="2219"/>
                    <a:pt x="2037" y="2219"/>
                  </a:cubicBezTo>
                  <a:cubicBezTo>
                    <a:pt x="912" y="2219"/>
                    <a:pt x="0" y="1702"/>
                    <a:pt x="0" y="1094"/>
                  </a:cubicBezTo>
                  <a:cubicBezTo>
                    <a:pt x="61" y="517"/>
                    <a:pt x="943" y="0"/>
                    <a:pt x="2037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27;p29">
              <a:extLst>
                <a:ext uri="{FF2B5EF4-FFF2-40B4-BE49-F238E27FC236}">
                  <a16:creationId xmlns:a16="http://schemas.microsoft.com/office/drawing/2014/main" id="{8CE84017-8939-BD4F-9231-B45A6619FD69}"/>
                </a:ext>
              </a:extLst>
            </p:cNvPr>
            <p:cNvSpPr/>
            <p:nvPr/>
          </p:nvSpPr>
          <p:spPr>
            <a:xfrm>
              <a:off x="3059600" y="2950950"/>
              <a:ext cx="104875" cy="66125"/>
            </a:xfrm>
            <a:custGeom>
              <a:avLst/>
              <a:gdLst/>
              <a:ahLst/>
              <a:cxnLst/>
              <a:rect l="l" t="t" r="r" b="b"/>
              <a:pathLst>
                <a:path w="4195" h="2645" extrusionOk="0">
                  <a:moveTo>
                    <a:pt x="2341" y="274"/>
                  </a:moveTo>
                  <a:cubicBezTo>
                    <a:pt x="3405" y="517"/>
                    <a:pt x="4195" y="1216"/>
                    <a:pt x="4043" y="1793"/>
                  </a:cubicBezTo>
                  <a:cubicBezTo>
                    <a:pt x="3891" y="2401"/>
                    <a:pt x="2918" y="2645"/>
                    <a:pt x="1854" y="2401"/>
                  </a:cubicBezTo>
                  <a:cubicBezTo>
                    <a:pt x="791" y="2128"/>
                    <a:pt x="0" y="1429"/>
                    <a:pt x="122" y="882"/>
                  </a:cubicBezTo>
                  <a:cubicBezTo>
                    <a:pt x="304" y="304"/>
                    <a:pt x="1277" y="0"/>
                    <a:pt x="2341" y="27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28;p29">
              <a:extLst>
                <a:ext uri="{FF2B5EF4-FFF2-40B4-BE49-F238E27FC236}">
                  <a16:creationId xmlns:a16="http://schemas.microsoft.com/office/drawing/2014/main" id="{865FB652-049E-C343-BE2C-2B4B9C012866}"/>
                </a:ext>
              </a:extLst>
            </p:cNvPr>
            <p:cNvSpPr/>
            <p:nvPr/>
          </p:nvSpPr>
          <p:spPr>
            <a:xfrm>
              <a:off x="3285275" y="2773875"/>
              <a:ext cx="88175" cy="51700"/>
            </a:xfrm>
            <a:custGeom>
              <a:avLst/>
              <a:gdLst/>
              <a:ahLst/>
              <a:cxnLst/>
              <a:rect l="l" t="t" r="r" b="b"/>
              <a:pathLst>
                <a:path w="3527" h="2068" extrusionOk="0">
                  <a:moveTo>
                    <a:pt x="3344" y="214"/>
                  </a:moveTo>
                  <a:cubicBezTo>
                    <a:pt x="3344" y="214"/>
                    <a:pt x="3162" y="123"/>
                    <a:pt x="2858" y="62"/>
                  </a:cubicBezTo>
                  <a:cubicBezTo>
                    <a:pt x="2706" y="1"/>
                    <a:pt x="2554" y="1"/>
                    <a:pt x="2372" y="1"/>
                  </a:cubicBezTo>
                  <a:cubicBezTo>
                    <a:pt x="2250" y="1"/>
                    <a:pt x="2098" y="62"/>
                    <a:pt x="1976" y="62"/>
                  </a:cubicBezTo>
                  <a:cubicBezTo>
                    <a:pt x="1794" y="92"/>
                    <a:pt x="1612" y="153"/>
                    <a:pt x="1399" y="275"/>
                  </a:cubicBezTo>
                  <a:cubicBezTo>
                    <a:pt x="1186" y="396"/>
                    <a:pt x="943" y="548"/>
                    <a:pt x="761" y="730"/>
                  </a:cubicBezTo>
                  <a:cubicBezTo>
                    <a:pt x="487" y="943"/>
                    <a:pt x="274" y="1278"/>
                    <a:pt x="92" y="1642"/>
                  </a:cubicBezTo>
                  <a:cubicBezTo>
                    <a:pt x="1" y="1764"/>
                    <a:pt x="31" y="1916"/>
                    <a:pt x="122" y="1977"/>
                  </a:cubicBezTo>
                  <a:cubicBezTo>
                    <a:pt x="244" y="2068"/>
                    <a:pt x="396" y="2037"/>
                    <a:pt x="457" y="1946"/>
                  </a:cubicBezTo>
                  <a:cubicBezTo>
                    <a:pt x="791" y="1582"/>
                    <a:pt x="1156" y="1369"/>
                    <a:pt x="1490" y="1186"/>
                  </a:cubicBezTo>
                  <a:cubicBezTo>
                    <a:pt x="1794" y="1034"/>
                    <a:pt x="2098" y="974"/>
                    <a:pt x="2311" y="882"/>
                  </a:cubicBezTo>
                  <a:cubicBezTo>
                    <a:pt x="2858" y="730"/>
                    <a:pt x="3223" y="700"/>
                    <a:pt x="3223" y="700"/>
                  </a:cubicBezTo>
                  <a:cubicBezTo>
                    <a:pt x="3344" y="730"/>
                    <a:pt x="3496" y="670"/>
                    <a:pt x="3496" y="548"/>
                  </a:cubicBezTo>
                  <a:cubicBezTo>
                    <a:pt x="3527" y="366"/>
                    <a:pt x="3466" y="244"/>
                    <a:pt x="3344" y="21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29;p29">
              <a:extLst>
                <a:ext uri="{FF2B5EF4-FFF2-40B4-BE49-F238E27FC236}">
                  <a16:creationId xmlns:a16="http://schemas.microsoft.com/office/drawing/2014/main" id="{7986AE94-B8A6-BE4B-A388-55370EF340DE}"/>
                </a:ext>
              </a:extLst>
            </p:cNvPr>
            <p:cNvSpPr/>
            <p:nvPr/>
          </p:nvSpPr>
          <p:spPr>
            <a:xfrm>
              <a:off x="2938000" y="2726775"/>
              <a:ext cx="202925" cy="235600"/>
            </a:xfrm>
            <a:custGeom>
              <a:avLst/>
              <a:gdLst/>
              <a:ahLst/>
              <a:cxnLst/>
              <a:rect l="l" t="t" r="r" b="b"/>
              <a:pathLst>
                <a:path w="8117" h="9424" extrusionOk="0">
                  <a:moveTo>
                    <a:pt x="2220" y="8633"/>
                  </a:moveTo>
                  <a:cubicBezTo>
                    <a:pt x="518" y="7812"/>
                    <a:pt x="1" y="5441"/>
                    <a:pt x="974" y="3253"/>
                  </a:cubicBezTo>
                  <a:cubicBezTo>
                    <a:pt x="2007" y="1095"/>
                    <a:pt x="4165" y="0"/>
                    <a:pt x="5867" y="791"/>
                  </a:cubicBezTo>
                  <a:cubicBezTo>
                    <a:pt x="7600" y="1581"/>
                    <a:pt x="8117" y="3982"/>
                    <a:pt x="7144" y="6140"/>
                  </a:cubicBezTo>
                  <a:cubicBezTo>
                    <a:pt x="6141" y="8298"/>
                    <a:pt x="3952" y="9423"/>
                    <a:pt x="2220" y="86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30;p29">
              <a:extLst>
                <a:ext uri="{FF2B5EF4-FFF2-40B4-BE49-F238E27FC236}">
                  <a16:creationId xmlns:a16="http://schemas.microsoft.com/office/drawing/2014/main" id="{69999EDF-FF1A-5449-B522-C63BBD5F8191}"/>
                </a:ext>
              </a:extLst>
            </p:cNvPr>
            <p:cNvSpPr/>
            <p:nvPr/>
          </p:nvSpPr>
          <p:spPr>
            <a:xfrm>
              <a:off x="2682675" y="2689550"/>
              <a:ext cx="143650" cy="223425"/>
            </a:xfrm>
            <a:custGeom>
              <a:avLst/>
              <a:gdLst/>
              <a:ahLst/>
              <a:cxnLst/>
              <a:rect l="l" t="t" r="r" b="b"/>
              <a:pathLst>
                <a:path w="5746" h="8937" extrusionOk="0">
                  <a:moveTo>
                    <a:pt x="2980" y="8632"/>
                  </a:moveTo>
                  <a:cubicBezTo>
                    <a:pt x="4530" y="8328"/>
                    <a:pt x="5746" y="6231"/>
                    <a:pt x="5685" y="3921"/>
                  </a:cubicBezTo>
                  <a:cubicBezTo>
                    <a:pt x="5655" y="1611"/>
                    <a:pt x="4317" y="0"/>
                    <a:pt x="2797" y="304"/>
                  </a:cubicBezTo>
                  <a:cubicBezTo>
                    <a:pt x="1217" y="608"/>
                    <a:pt x="1" y="2705"/>
                    <a:pt x="92" y="5015"/>
                  </a:cubicBezTo>
                  <a:cubicBezTo>
                    <a:pt x="123" y="7295"/>
                    <a:pt x="1460" y="8936"/>
                    <a:pt x="2980" y="86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31;p29">
              <a:extLst>
                <a:ext uri="{FF2B5EF4-FFF2-40B4-BE49-F238E27FC236}">
                  <a16:creationId xmlns:a16="http://schemas.microsoft.com/office/drawing/2014/main" id="{0325EE23-2657-7841-B0C1-80F31FFC9D70}"/>
                </a:ext>
              </a:extLst>
            </p:cNvPr>
            <p:cNvSpPr/>
            <p:nvPr/>
          </p:nvSpPr>
          <p:spPr>
            <a:xfrm>
              <a:off x="2940300" y="2780725"/>
              <a:ext cx="127675" cy="148200"/>
            </a:xfrm>
            <a:custGeom>
              <a:avLst/>
              <a:gdLst/>
              <a:ahLst/>
              <a:cxnLst/>
              <a:rect l="l" t="t" r="r" b="b"/>
              <a:pathLst>
                <a:path w="5107" h="5928" extrusionOk="0">
                  <a:moveTo>
                    <a:pt x="3435" y="396"/>
                  </a:moveTo>
                  <a:cubicBezTo>
                    <a:pt x="4559" y="760"/>
                    <a:pt x="5107" y="2250"/>
                    <a:pt x="4620" y="3648"/>
                  </a:cubicBezTo>
                  <a:cubicBezTo>
                    <a:pt x="4104" y="5077"/>
                    <a:pt x="2827" y="5928"/>
                    <a:pt x="1672" y="5533"/>
                  </a:cubicBezTo>
                  <a:cubicBezTo>
                    <a:pt x="547" y="5168"/>
                    <a:pt x="0" y="3678"/>
                    <a:pt x="456" y="2280"/>
                  </a:cubicBezTo>
                  <a:cubicBezTo>
                    <a:pt x="1003" y="882"/>
                    <a:pt x="2280" y="1"/>
                    <a:pt x="3435" y="39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32;p29">
              <a:extLst>
                <a:ext uri="{FF2B5EF4-FFF2-40B4-BE49-F238E27FC236}">
                  <a16:creationId xmlns:a16="http://schemas.microsoft.com/office/drawing/2014/main" id="{C023C61F-982C-C24E-9569-ABD5FAAABB6D}"/>
                </a:ext>
              </a:extLst>
            </p:cNvPr>
            <p:cNvSpPr/>
            <p:nvPr/>
          </p:nvSpPr>
          <p:spPr>
            <a:xfrm>
              <a:off x="2680400" y="2682700"/>
              <a:ext cx="148975" cy="161875"/>
            </a:xfrm>
            <a:custGeom>
              <a:avLst/>
              <a:gdLst/>
              <a:ahLst/>
              <a:cxnLst/>
              <a:rect l="l" t="t" r="r" b="b"/>
              <a:pathLst>
                <a:path w="5959" h="6475" extrusionOk="0">
                  <a:moveTo>
                    <a:pt x="214" y="5776"/>
                  </a:moveTo>
                  <a:cubicBezTo>
                    <a:pt x="183" y="5593"/>
                    <a:pt x="153" y="5441"/>
                    <a:pt x="153" y="5259"/>
                  </a:cubicBezTo>
                  <a:cubicBezTo>
                    <a:pt x="1" y="4347"/>
                    <a:pt x="1" y="3466"/>
                    <a:pt x="214" y="2706"/>
                  </a:cubicBezTo>
                  <a:cubicBezTo>
                    <a:pt x="335" y="2341"/>
                    <a:pt x="487" y="1946"/>
                    <a:pt x="669" y="1642"/>
                  </a:cubicBezTo>
                  <a:cubicBezTo>
                    <a:pt x="852" y="1338"/>
                    <a:pt x="1095" y="1064"/>
                    <a:pt x="1369" y="852"/>
                  </a:cubicBezTo>
                  <a:cubicBezTo>
                    <a:pt x="1825" y="456"/>
                    <a:pt x="2311" y="213"/>
                    <a:pt x="2828" y="122"/>
                  </a:cubicBezTo>
                  <a:cubicBezTo>
                    <a:pt x="3709" y="1"/>
                    <a:pt x="4469" y="365"/>
                    <a:pt x="5046" y="1064"/>
                  </a:cubicBezTo>
                  <a:cubicBezTo>
                    <a:pt x="5624" y="1794"/>
                    <a:pt x="5958" y="2888"/>
                    <a:pt x="5928" y="4226"/>
                  </a:cubicBezTo>
                  <a:cubicBezTo>
                    <a:pt x="5928" y="4681"/>
                    <a:pt x="5837" y="5137"/>
                    <a:pt x="5746" y="5593"/>
                  </a:cubicBezTo>
                  <a:lnTo>
                    <a:pt x="5746" y="5715"/>
                  </a:lnTo>
                  <a:cubicBezTo>
                    <a:pt x="5685" y="5988"/>
                    <a:pt x="5624" y="6232"/>
                    <a:pt x="5533" y="6475"/>
                  </a:cubicBezTo>
                  <a:lnTo>
                    <a:pt x="5533" y="6475"/>
                  </a:lnTo>
                  <a:lnTo>
                    <a:pt x="5533" y="6475"/>
                  </a:lnTo>
                  <a:lnTo>
                    <a:pt x="5776" y="5684"/>
                  </a:lnTo>
                  <a:lnTo>
                    <a:pt x="5776" y="5624"/>
                  </a:lnTo>
                  <a:cubicBezTo>
                    <a:pt x="5837" y="5229"/>
                    <a:pt x="5837" y="4712"/>
                    <a:pt x="5806" y="4256"/>
                  </a:cubicBezTo>
                  <a:cubicBezTo>
                    <a:pt x="5746" y="3314"/>
                    <a:pt x="5381" y="2493"/>
                    <a:pt x="4986" y="1915"/>
                  </a:cubicBezTo>
                  <a:cubicBezTo>
                    <a:pt x="4469" y="1216"/>
                    <a:pt x="3800" y="882"/>
                    <a:pt x="3071" y="1064"/>
                  </a:cubicBezTo>
                  <a:cubicBezTo>
                    <a:pt x="2615" y="1186"/>
                    <a:pt x="2280" y="1490"/>
                    <a:pt x="1946" y="1915"/>
                  </a:cubicBezTo>
                  <a:cubicBezTo>
                    <a:pt x="1825" y="2067"/>
                    <a:pt x="1703" y="2219"/>
                    <a:pt x="1551" y="2402"/>
                  </a:cubicBezTo>
                  <a:lnTo>
                    <a:pt x="1338" y="2736"/>
                  </a:lnTo>
                  <a:cubicBezTo>
                    <a:pt x="821" y="3466"/>
                    <a:pt x="457" y="4347"/>
                    <a:pt x="335" y="5381"/>
                  </a:cubicBezTo>
                  <a:cubicBezTo>
                    <a:pt x="214" y="5441"/>
                    <a:pt x="214" y="5624"/>
                    <a:pt x="214" y="577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33;p29">
              <a:extLst>
                <a:ext uri="{FF2B5EF4-FFF2-40B4-BE49-F238E27FC236}">
                  <a16:creationId xmlns:a16="http://schemas.microsoft.com/office/drawing/2014/main" id="{C94F594C-2D73-1946-A146-5EA741759D8A}"/>
                </a:ext>
              </a:extLst>
            </p:cNvPr>
            <p:cNvSpPr/>
            <p:nvPr/>
          </p:nvSpPr>
          <p:spPr>
            <a:xfrm>
              <a:off x="2953975" y="2728300"/>
              <a:ext cx="186200" cy="170225"/>
            </a:xfrm>
            <a:custGeom>
              <a:avLst/>
              <a:gdLst/>
              <a:ahLst/>
              <a:cxnLst/>
              <a:rect l="l" t="t" r="r" b="b"/>
              <a:pathLst>
                <a:path w="7448" h="6809" extrusionOk="0">
                  <a:moveTo>
                    <a:pt x="0" y="4225"/>
                  </a:moveTo>
                  <a:cubicBezTo>
                    <a:pt x="61" y="3891"/>
                    <a:pt x="152" y="3557"/>
                    <a:pt x="304" y="3192"/>
                  </a:cubicBezTo>
                  <a:cubicBezTo>
                    <a:pt x="791" y="1915"/>
                    <a:pt x="1733" y="912"/>
                    <a:pt x="2766" y="456"/>
                  </a:cubicBezTo>
                  <a:cubicBezTo>
                    <a:pt x="3648" y="61"/>
                    <a:pt x="4560" y="0"/>
                    <a:pt x="5441" y="365"/>
                  </a:cubicBezTo>
                  <a:cubicBezTo>
                    <a:pt x="6201" y="699"/>
                    <a:pt x="6809" y="1277"/>
                    <a:pt x="7143" y="2067"/>
                  </a:cubicBezTo>
                  <a:cubicBezTo>
                    <a:pt x="7295" y="2371"/>
                    <a:pt x="7356" y="2705"/>
                    <a:pt x="7386" y="3040"/>
                  </a:cubicBezTo>
                  <a:cubicBezTo>
                    <a:pt x="7447" y="3283"/>
                    <a:pt x="7447" y="3496"/>
                    <a:pt x="7386" y="3739"/>
                  </a:cubicBezTo>
                  <a:cubicBezTo>
                    <a:pt x="7326" y="4529"/>
                    <a:pt x="7052" y="5380"/>
                    <a:pt x="6535" y="6140"/>
                  </a:cubicBezTo>
                  <a:cubicBezTo>
                    <a:pt x="6383" y="6383"/>
                    <a:pt x="6231" y="6596"/>
                    <a:pt x="6019" y="6809"/>
                  </a:cubicBezTo>
                  <a:lnTo>
                    <a:pt x="6019" y="6809"/>
                  </a:lnTo>
                  <a:cubicBezTo>
                    <a:pt x="6171" y="6596"/>
                    <a:pt x="6262" y="6323"/>
                    <a:pt x="6383" y="6049"/>
                  </a:cubicBezTo>
                  <a:cubicBezTo>
                    <a:pt x="6687" y="5076"/>
                    <a:pt x="6627" y="4073"/>
                    <a:pt x="6414" y="3253"/>
                  </a:cubicBezTo>
                  <a:cubicBezTo>
                    <a:pt x="6383" y="3040"/>
                    <a:pt x="6292" y="2888"/>
                    <a:pt x="6262" y="2736"/>
                  </a:cubicBezTo>
                  <a:cubicBezTo>
                    <a:pt x="6201" y="2584"/>
                    <a:pt x="6140" y="2402"/>
                    <a:pt x="6079" y="2250"/>
                  </a:cubicBezTo>
                  <a:cubicBezTo>
                    <a:pt x="5836" y="1794"/>
                    <a:pt x="5502" y="1429"/>
                    <a:pt x="5046" y="1155"/>
                  </a:cubicBezTo>
                  <a:cubicBezTo>
                    <a:pt x="4256" y="730"/>
                    <a:pt x="3344" y="760"/>
                    <a:pt x="2462" y="1186"/>
                  </a:cubicBezTo>
                  <a:cubicBezTo>
                    <a:pt x="1672" y="1581"/>
                    <a:pt x="912" y="2280"/>
                    <a:pt x="426" y="3192"/>
                  </a:cubicBezTo>
                  <a:cubicBezTo>
                    <a:pt x="213" y="3587"/>
                    <a:pt x="122" y="3921"/>
                    <a:pt x="0" y="422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134;p29">
              <a:extLst>
                <a:ext uri="{FF2B5EF4-FFF2-40B4-BE49-F238E27FC236}">
                  <a16:creationId xmlns:a16="http://schemas.microsoft.com/office/drawing/2014/main" id="{A1138DB4-922F-F14F-B05E-76E31FE3A49E}"/>
                </a:ext>
              </a:extLst>
            </p:cNvPr>
            <p:cNvSpPr/>
            <p:nvPr/>
          </p:nvSpPr>
          <p:spPr>
            <a:xfrm>
              <a:off x="2730550" y="2751100"/>
              <a:ext cx="95775" cy="136800"/>
            </a:xfrm>
            <a:custGeom>
              <a:avLst/>
              <a:gdLst/>
              <a:ahLst/>
              <a:cxnLst/>
              <a:rect l="l" t="t" r="r" b="b"/>
              <a:pathLst>
                <a:path w="3831" h="5472" extrusionOk="0">
                  <a:moveTo>
                    <a:pt x="2129" y="91"/>
                  </a:moveTo>
                  <a:cubicBezTo>
                    <a:pt x="1126" y="122"/>
                    <a:pt x="244" y="1368"/>
                    <a:pt x="122" y="2857"/>
                  </a:cubicBezTo>
                  <a:cubicBezTo>
                    <a:pt x="1" y="4347"/>
                    <a:pt x="730" y="5471"/>
                    <a:pt x="1703" y="5441"/>
                  </a:cubicBezTo>
                  <a:cubicBezTo>
                    <a:pt x="2706" y="5411"/>
                    <a:pt x="3618" y="4164"/>
                    <a:pt x="3740" y="2675"/>
                  </a:cubicBezTo>
                  <a:cubicBezTo>
                    <a:pt x="3831" y="1186"/>
                    <a:pt x="3132" y="0"/>
                    <a:pt x="2129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135;p29">
              <a:extLst>
                <a:ext uri="{FF2B5EF4-FFF2-40B4-BE49-F238E27FC236}">
                  <a16:creationId xmlns:a16="http://schemas.microsoft.com/office/drawing/2014/main" id="{6F8A10C7-299D-3A4F-BD3C-FABF49B57962}"/>
                </a:ext>
              </a:extLst>
            </p:cNvPr>
            <p:cNvSpPr/>
            <p:nvPr/>
          </p:nvSpPr>
          <p:spPr>
            <a:xfrm>
              <a:off x="2859978" y="2338165"/>
              <a:ext cx="232662" cy="161834"/>
            </a:xfrm>
            <a:custGeom>
              <a:avLst/>
              <a:gdLst/>
              <a:ahLst/>
              <a:cxnLst/>
              <a:rect l="l" t="t" r="r" b="b"/>
              <a:pathLst>
                <a:path w="17873" h="12432" extrusionOk="0">
                  <a:moveTo>
                    <a:pt x="13587" y="2614"/>
                  </a:moveTo>
                  <a:cubicBezTo>
                    <a:pt x="13587" y="2614"/>
                    <a:pt x="14803" y="2462"/>
                    <a:pt x="15684" y="2888"/>
                  </a:cubicBezTo>
                  <a:cubicBezTo>
                    <a:pt x="17478" y="3769"/>
                    <a:pt x="17873" y="5988"/>
                    <a:pt x="15745" y="6991"/>
                  </a:cubicBezTo>
                  <a:cubicBezTo>
                    <a:pt x="15745" y="6991"/>
                    <a:pt x="14195" y="12006"/>
                    <a:pt x="10061" y="8237"/>
                  </a:cubicBezTo>
                  <a:cubicBezTo>
                    <a:pt x="10061" y="8237"/>
                    <a:pt x="5988" y="12432"/>
                    <a:pt x="3647" y="8389"/>
                  </a:cubicBezTo>
                  <a:cubicBezTo>
                    <a:pt x="3647" y="8389"/>
                    <a:pt x="547" y="9423"/>
                    <a:pt x="243" y="6718"/>
                  </a:cubicBezTo>
                  <a:cubicBezTo>
                    <a:pt x="0" y="4012"/>
                    <a:pt x="2827" y="2584"/>
                    <a:pt x="4803" y="2797"/>
                  </a:cubicBezTo>
                  <a:cubicBezTo>
                    <a:pt x="4803" y="2797"/>
                    <a:pt x="6748" y="608"/>
                    <a:pt x="8420" y="1702"/>
                  </a:cubicBezTo>
                  <a:cubicBezTo>
                    <a:pt x="8420" y="1702"/>
                    <a:pt x="10335" y="0"/>
                    <a:pt x="11642" y="304"/>
                  </a:cubicBezTo>
                  <a:cubicBezTo>
                    <a:pt x="12979" y="638"/>
                    <a:pt x="13587" y="2614"/>
                    <a:pt x="13587" y="2614"/>
                  </a:cubicBezTo>
                  <a:close/>
                </a:path>
              </a:pathLst>
            </a:custGeom>
            <a:solidFill>
              <a:srgbClr val="8C5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136;p29">
              <a:extLst>
                <a:ext uri="{FF2B5EF4-FFF2-40B4-BE49-F238E27FC236}">
                  <a16:creationId xmlns:a16="http://schemas.microsoft.com/office/drawing/2014/main" id="{03054886-397C-D846-BF43-1B1B0BD2D631}"/>
                </a:ext>
              </a:extLst>
            </p:cNvPr>
            <p:cNvSpPr/>
            <p:nvPr/>
          </p:nvSpPr>
          <p:spPr>
            <a:xfrm>
              <a:off x="2685725" y="3115825"/>
              <a:ext cx="511425" cy="82100"/>
            </a:xfrm>
            <a:custGeom>
              <a:avLst/>
              <a:gdLst/>
              <a:ahLst/>
              <a:cxnLst/>
              <a:rect l="l" t="t" r="r" b="b"/>
              <a:pathLst>
                <a:path w="20457" h="3284" extrusionOk="0">
                  <a:moveTo>
                    <a:pt x="61" y="153"/>
                  </a:moveTo>
                  <a:cubicBezTo>
                    <a:pt x="61" y="153"/>
                    <a:pt x="365" y="670"/>
                    <a:pt x="1186" y="1247"/>
                  </a:cubicBezTo>
                  <a:cubicBezTo>
                    <a:pt x="1338" y="1369"/>
                    <a:pt x="1520" y="1490"/>
                    <a:pt x="1733" y="1612"/>
                  </a:cubicBezTo>
                  <a:cubicBezTo>
                    <a:pt x="1824" y="1673"/>
                    <a:pt x="1946" y="1703"/>
                    <a:pt x="2098" y="1794"/>
                  </a:cubicBezTo>
                  <a:cubicBezTo>
                    <a:pt x="2858" y="2129"/>
                    <a:pt x="3800" y="2524"/>
                    <a:pt x="4955" y="2767"/>
                  </a:cubicBezTo>
                  <a:cubicBezTo>
                    <a:pt x="5837" y="2980"/>
                    <a:pt x="6809" y="3132"/>
                    <a:pt x="7934" y="3193"/>
                  </a:cubicBezTo>
                  <a:cubicBezTo>
                    <a:pt x="8755" y="3253"/>
                    <a:pt x="9575" y="3284"/>
                    <a:pt x="10517" y="3193"/>
                  </a:cubicBezTo>
                  <a:cubicBezTo>
                    <a:pt x="11338" y="3162"/>
                    <a:pt x="12159" y="3041"/>
                    <a:pt x="13071" y="2889"/>
                  </a:cubicBezTo>
                  <a:cubicBezTo>
                    <a:pt x="14226" y="2706"/>
                    <a:pt x="15472" y="2402"/>
                    <a:pt x="16809" y="2007"/>
                  </a:cubicBezTo>
                  <a:cubicBezTo>
                    <a:pt x="17934" y="1673"/>
                    <a:pt x="19119" y="1247"/>
                    <a:pt x="20366" y="761"/>
                  </a:cubicBezTo>
                  <a:cubicBezTo>
                    <a:pt x="20396" y="761"/>
                    <a:pt x="20457" y="700"/>
                    <a:pt x="20457" y="639"/>
                  </a:cubicBezTo>
                  <a:cubicBezTo>
                    <a:pt x="20457" y="609"/>
                    <a:pt x="20366" y="579"/>
                    <a:pt x="20335" y="579"/>
                  </a:cubicBezTo>
                  <a:cubicBezTo>
                    <a:pt x="19028" y="943"/>
                    <a:pt x="17812" y="1217"/>
                    <a:pt x="16688" y="1460"/>
                  </a:cubicBezTo>
                  <a:cubicBezTo>
                    <a:pt x="15350" y="1703"/>
                    <a:pt x="14135" y="1916"/>
                    <a:pt x="13010" y="2007"/>
                  </a:cubicBezTo>
                  <a:cubicBezTo>
                    <a:pt x="12128" y="2098"/>
                    <a:pt x="11277" y="2159"/>
                    <a:pt x="10517" y="2159"/>
                  </a:cubicBezTo>
                  <a:cubicBezTo>
                    <a:pt x="9666" y="2220"/>
                    <a:pt x="8815" y="2220"/>
                    <a:pt x="8055" y="2159"/>
                  </a:cubicBezTo>
                  <a:cubicBezTo>
                    <a:pt x="6779" y="2098"/>
                    <a:pt x="5624" y="1946"/>
                    <a:pt x="4682" y="1703"/>
                  </a:cubicBezTo>
                  <a:cubicBezTo>
                    <a:pt x="3800" y="1521"/>
                    <a:pt x="3131" y="1247"/>
                    <a:pt x="2523" y="1034"/>
                  </a:cubicBezTo>
                  <a:cubicBezTo>
                    <a:pt x="2402" y="1004"/>
                    <a:pt x="2280" y="913"/>
                    <a:pt x="2159" y="882"/>
                  </a:cubicBezTo>
                  <a:cubicBezTo>
                    <a:pt x="1976" y="791"/>
                    <a:pt x="1794" y="730"/>
                    <a:pt x="1642" y="639"/>
                  </a:cubicBezTo>
                  <a:cubicBezTo>
                    <a:pt x="730" y="305"/>
                    <a:pt x="305" y="31"/>
                    <a:pt x="305" y="31"/>
                  </a:cubicBezTo>
                  <a:cubicBezTo>
                    <a:pt x="274" y="1"/>
                    <a:pt x="213" y="1"/>
                    <a:pt x="213" y="31"/>
                  </a:cubicBezTo>
                  <a:cubicBezTo>
                    <a:pt x="1" y="92"/>
                    <a:pt x="1" y="123"/>
                    <a:pt x="61" y="153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137;p29">
              <a:extLst>
                <a:ext uri="{FF2B5EF4-FFF2-40B4-BE49-F238E27FC236}">
                  <a16:creationId xmlns:a16="http://schemas.microsoft.com/office/drawing/2014/main" id="{FBB26B8D-7369-9E4B-8598-5D30827329E2}"/>
                </a:ext>
              </a:extLst>
            </p:cNvPr>
            <p:cNvSpPr/>
            <p:nvPr/>
          </p:nvSpPr>
          <p:spPr>
            <a:xfrm>
              <a:off x="2288300" y="2874200"/>
              <a:ext cx="584375" cy="384525"/>
            </a:xfrm>
            <a:custGeom>
              <a:avLst/>
              <a:gdLst/>
              <a:ahLst/>
              <a:cxnLst/>
              <a:rect l="l" t="t" r="r" b="b"/>
              <a:pathLst>
                <a:path w="23375" h="15381" extrusionOk="0">
                  <a:moveTo>
                    <a:pt x="16505" y="760"/>
                  </a:moveTo>
                  <a:lnTo>
                    <a:pt x="16870" y="639"/>
                  </a:lnTo>
                  <a:cubicBezTo>
                    <a:pt x="19271" y="0"/>
                    <a:pt x="21855" y="1854"/>
                    <a:pt x="22615" y="4742"/>
                  </a:cubicBezTo>
                  <a:cubicBezTo>
                    <a:pt x="23375" y="7629"/>
                    <a:pt x="22068" y="10517"/>
                    <a:pt x="19636" y="11155"/>
                  </a:cubicBezTo>
                  <a:cubicBezTo>
                    <a:pt x="19393" y="11216"/>
                    <a:pt x="9211" y="14195"/>
                    <a:pt x="6748" y="14924"/>
                  </a:cubicBezTo>
                  <a:cubicBezTo>
                    <a:pt x="6627" y="14955"/>
                    <a:pt x="6536" y="14985"/>
                    <a:pt x="6384" y="15016"/>
                  </a:cubicBezTo>
                  <a:cubicBezTo>
                    <a:pt x="6293" y="15016"/>
                    <a:pt x="6232" y="15076"/>
                    <a:pt x="6141" y="15076"/>
                  </a:cubicBezTo>
                  <a:cubicBezTo>
                    <a:pt x="5989" y="15107"/>
                    <a:pt x="5867" y="15137"/>
                    <a:pt x="5867" y="15137"/>
                  </a:cubicBezTo>
                  <a:lnTo>
                    <a:pt x="5867" y="15107"/>
                  </a:lnTo>
                  <a:cubicBezTo>
                    <a:pt x="3648" y="15380"/>
                    <a:pt x="1399" y="13617"/>
                    <a:pt x="669" y="10973"/>
                  </a:cubicBezTo>
                  <a:cubicBezTo>
                    <a:pt x="1" y="8298"/>
                    <a:pt x="1064" y="5684"/>
                    <a:pt x="3131" y="4803"/>
                  </a:cubicBezTo>
                  <a:cubicBezTo>
                    <a:pt x="3192" y="4772"/>
                    <a:pt x="3223" y="4772"/>
                    <a:pt x="3253" y="4742"/>
                  </a:cubicBezTo>
                  <a:cubicBezTo>
                    <a:pt x="6080" y="3526"/>
                    <a:pt x="14378" y="1307"/>
                    <a:pt x="16505" y="76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138;p29">
              <a:extLst>
                <a:ext uri="{FF2B5EF4-FFF2-40B4-BE49-F238E27FC236}">
                  <a16:creationId xmlns:a16="http://schemas.microsoft.com/office/drawing/2014/main" id="{56A76402-F60A-544A-A3D2-F3115D6C68E6}"/>
                </a:ext>
              </a:extLst>
            </p:cNvPr>
            <p:cNvSpPr/>
            <p:nvPr/>
          </p:nvSpPr>
          <p:spPr>
            <a:xfrm>
              <a:off x="2389375" y="3001100"/>
              <a:ext cx="95000" cy="124650"/>
            </a:xfrm>
            <a:custGeom>
              <a:avLst/>
              <a:gdLst/>
              <a:ahLst/>
              <a:cxnLst/>
              <a:rect l="l" t="t" r="r" b="b"/>
              <a:pathLst>
                <a:path w="3800" h="4986" extrusionOk="0">
                  <a:moveTo>
                    <a:pt x="0" y="243"/>
                  </a:moveTo>
                  <a:cubicBezTo>
                    <a:pt x="0" y="243"/>
                    <a:pt x="699" y="304"/>
                    <a:pt x="1368" y="851"/>
                  </a:cubicBezTo>
                  <a:cubicBezTo>
                    <a:pt x="1581" y="943"/>
                    <a:pt x="1733" y="1155"/>
                    <a:pt x="1915" y="1338"/>
                  </a:cubicBezTo>
                  <a:cubicBezTo>
                    <a:pt x="2067" y="1490"/>
                    <a:pt x="2219" y="1672"/>
                    <a:pt x="2341" y="1915"/>
                  </a:cubicBezTo>
                  <a:cubicBezTo>
                    <a:pt x="2523" y="2158"/>
                    <a:pt x="2705" y="2523"/>
                    <a:pt x="2827" y="2918"/>
                  </a:cubicBezTo>
                  <a:cubicBezTo>
                    <a:pt x="3009" y="3435"/>
                    <a:pt x="3131" y="3982"/>
                    <a:pt x="3192" y="4681"/>
                  </a:cubicBezTo>
                  <a:cubicBezTo>
                    <a:pt x="3192" y="4833"/>
                    <a:pt x="3344" y="4985"/>
                    <a:pt x="3496" y="4955"/>
                  </a:cubicBezTo>
                  <a:cubicBezTo>
                    <a:pt x="3648" y="4955"/>
                    <a:pt x="3800" y="4803"/>
                    <a:pt x="3769" y="4651"/>
                  </a:cubicBezTo>
                  <a:cubicBezTo>
                    <a:pt x="3769" y="3891"/>
                    <a:pt x="3648" y="3222"/>
                    <a:pt x="3496" y="2675"/>
                  </a:cubicBezTo>
                  <a:cubicBezTo>
                    <a:pt x="3344" y="2158"/>
                    <a:pt x="3161" y="1763"/>
                    <a:pt x="2949" y="1398"/>
                  </a:cubicBezTo>
                  <a:cubicBezTo>
                    <a:pt x="2736" y="1155"/>
                    <a:pt x="2553" y="943"/>
                    <a:pt x="2341" y="760"/>
                  </a:cubicBezTo>
                  <a:cubicBezTo>
                    <a:pt x="2067" y="578"/>
                    <a:pt x="1824" y="426"/>
                    <a:pt x="1581" y="335"/>
                  </a:cubicBezTo>
                  <a:cubicBezTo>
                    <a:pt x="730" y="0"/>
                    <a:pt x="0" y="243"/>
                    <a:pt x="0" y="243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139;p29">
              <a:extLst>
                <a:ext uri="{FF2B5EF4-FFF2-40B4-BE49-F238E27FC236}">
                  <a16:creationId xmlns:a16="http://schemas.microsoft.com/office/drawing/2014/main" id="{2C2BCBAB-2C10-B748-B33E-E85F9AD7B7E7}"/>
                </a:ext>
              </a:extLst>
            </p:cNvPr>
            <p:cNvSpPr/>
            <p:nvPr/>
          </p:nvSpPr>
          <p:spPr>
            <a:xfrm>
              <a:off x="2625700" y="3036050"/>
              <a:ext cx="88925" cy="145925"/>
            </a:xfrm>
            <a:custGeom>
              <a:avLst/>
              <a:gdLst/>
              <a:ahLst/>
              <a:cxnLst/>
              <a:rect l="l" t="t" r="r" b="b"/>
              <a:pathLst>
                <a:path w="3557" h="5837" extrusionOk="0">
                  <a:moveTo>
                    <a:pt x="2675" y="0"/>
                  </a:moveTo>
                  <a:cubicBezTo>
                    <a:pt x="2675" y="0"/>
                    <a:pt x="0" y="1338"/>
                    <a:pt x="2280" y="5836"/>
                  </a:cubicBezTo>
                  <a:lnTo>
                    <a:pt x="3557" y="5441"/>
                  </a:lnTo>
                  <a:cubicBezTo>
                    <a:pt x="3557" y="5441"/>
                    <a:pt x="1459" y="2341"/>
                    <a:pt x="26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140;p29">
              <a:extLst>
                <a:ext uri="{FF2B5EF4-FFF2-40B4-BE49-F238E27FC236}">
                  <a16:creationId xmlns:a16="http://schemas.microsoft.com/office/drawing/2014/main" id="{D5B60298-3807-3E42-ABF1-ED86549EFCD1}"/>
                </a:ext>
              </a:extLst>
            </p:cNvPr>
            <p:cNvSpPr/>
            <p:nvPr/>
          </p:nvSpPr>
          <p:spPr>
            <a:xfrm>
              <a:off x="2627975" y="3001850"/>
              <a:ext cx="573750" cy="478750"/>
            </a:xfrm>
            <a:custGeom>
              <a:avLst/>
              <a:gdLst/>
              <a:ahLst/>
              <a:cxnLst/>
              <a:rect l="l" t="t" r="r" b="b"/>
              <a:pathLst>
                <a:path w="22950" h="19150" extrusionOk="0">
                  <a:moveTo>
                    <a:pt x="6627" y="2250"/>
                  </a:moveTo>
                  <a:cubicBezTo>
                    <a:pt x="6961" y="122"/>
                    <a:pt x="8967" y="730"/>
                    <a:pt x="8846" y="3131"/>
                  </a:cubicBezTo>
                  <a:cubicBezTo>
                    <a:pt x="8815" y="4013"/>
                    <a:pt x="14317" y="8451"/>
                    <a:pt x="15350" y="9393"/>
                  </a:cubicBezTo>
                  <a:cubicBezTo>
                    <a:pt x="15350" y="9393"/>
                    <a:pt x="18268" y="7174"/>
                    <a:pt x="21429" y="10578"/>
                  </a:cubicBezTo>
                  <a:cubicBezTo>
                    <a:pt x="22949" y="12220"/>
                    <a:pt x="21308" y="17691"/>
                    <a:pt x="16262" y="18907"/>
                  </a:cubicBezTo>
                  <a:cubicBezTo>
                    <a:pt x="15229" y="19150"/>
                    <a:pt x="14256" y="18846"/>
                    <a:pt x="13344" y="18208"/>
                  </a:cubicBezTo>
                  <a:lnTo>
                    <a:pt x="13283" y="18238"/>
                  </a:lnTo>
                  <a:cubicBezTo>
                    <a:pt x="8663" y="15806"/>
                    <a:pt x="6596" y="11825"/>
                    <a:pt x="5077" y="8876"/>
                  </a:cubicBezTo>
                  <a:cubicBezTo>
                    <a:pt x="4925" y="8572"/>
                    <a:pt x="3222" y="7144"/>
                    <a:pt x="2432" y="5989"/>
                  </a:cubicBezTo>
                  <a:cubicBezTo>
                    <a:pt x="0" y="2372"/>
                    <a:pt x="2493" y="1338"/>
                    <a:pt x="3314" y="761"/>
                  </a:cubicBezTo>
                  <a:cubicBezTo>
                    <a:pt x="4286" y="1"/>
                    <a:pt x="5806" y="1368"/>
                    <a:pt x="6627" y="2250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141;p29">
              <a:extLst>
                <a:ext uri="{FF2B5EF4-FFF2-40B4-BE49-F238E27FC236}">
                  <a16:creationId xmlns:a16="http://schemas.microsoft.com/office/drawing/2014/main" id="{DC8D466C-EA54-8D48-8B30-792F841396D0}"/>
                </a:ext>
              </a:extLst>
            </p:cNvPr>
            <p:cNvSpPr/>
            <p:nvPr/>
          </p:nvSpPr>
          <p:spPr>
            <a:xfrm>
              <a:off x="2828575" y="3027700"/>
              <a:ext cx="190775" cy="217350"/>
            </a:xfrm>
            <a:custGeom>
              <a:avLst/>
              <a:gdLst/>
              <a:ahLst/>
              <a:cxnLst/>
              <a:rect l="l" t="t" r="r" b="b"/>
              <a:pathLst>
                <a:path w="7631" h="8694" extrusionOk="0">
                  <a:moveTo>
                    <a:pt x="1095" y="2158"/>
                  </a:moveTo>
                  <a:cubicBezTo>
                    <a:pt x="1217" y="2280"/>
                    <a:pt x="1551" y="2584"/>
                    <a:pt x="2007" y="3009"/>
                  </a:cubicBezTo>
                  <a:cubicBezTo>
                    <a:pt x="2281" y="3252"/>
                    <a:pt x="2615" y="3556"/>
                    <a:pt x="3010" y="3921"/>
                  </a:cubicBezTo>
                  <a:cubicBezTo>
                    <a:pt x="3527" y="4407"/>
                    <a:pt x="4104" y="5015"/>
                    <a:pt x="4773" y="5623"/>
                  </a:cubicBezTo>
                  <a:cubicBezTo>
                    <a:pt x="5624" y="6414"/>
                    <a:pt x="6536" y="7295"/>
                    <a:pt x="7478" y="8116"/>
                  </a:cubicBezTo>
                  <a:cubicBezTo>
                    <a:pt x="7600" y="8237"/>
                    <a:pt x="7630" y="8420"/>
                    <a:pt x="7509" y="8541"/>
                  </a:cubicBezTo>
                  <a:cubicBezTo>
                    <a:pt x="7418" y="8663"/>
                    <a:pt x="7205" y="8693"/>
                    <a:pt x="7114" y="8602"/>
                  </a:cubicBezTo>
                  <a:cubicBezTo>
                    <a:pt x="6232" y="7903"/>
                    <a:pt x="5381" y="7234"/>
                    <a:pt x="4621" y="6535"/>
                  </a:cubicBezTo>
                  <a:cubicBezTo>
                    <a:pt x="4074" y="6049"/>
                    <a:pt x="3527" y="5563"/>
                    <a:pt x="3071" y="5107"/>
                  </a:cubicBezTo>
                  <a:cubicBezTo>
                    <a:pt x="2585" y="4651"/>
                    <a:pt x="2159" y="4195"/>
                    <a:pt x="1825" y="3800"/>
                  </a:cubicBezTo>
                  <a:cubicBezTo>
                    <a:pt x="1065" y="2979"/>
                    <a:pt x="670" y="2432"/>
                    <a:pt x="670" y="2432"/>
                  </a:cubicBezTo>
                  <a:cubicBezTo>
                    <a:pt x="639" y="2401"/>
                    <a:pt x="609" y="2310"/>
                    <a:pt x="609" y="2280"/>
                  </a:cubicBezTo>
                  <a:cubicBezTo>
                    <a:pt x="639" y="1793"/>
                    <a:pt x="609" y="1398"/>
                    <a:pt x="518" y="1094"/>
                  </a:cubicBezTo>
                  <a:cubicBezTo>
                    <a:pt x="366" y="334"/>
                    <a:pt x="1" y="0"/>
                    <a:pt x="1" y="0"/>
                  </a:cubicBezTo>
                  <a:cubicBezTo>
                    <a:pt x="1" y="0"/>
                    <a:pt x="426" y="274"/>
                    <a:pt x="761" y="1034"/>
                  </a:cubicBezTo>
                  <a:cubicBezTo>
                    <a:pt x="943" y="1338"/>
                    <a:pt x="1065" y="1702"/>
                    <a:pt x="1095" y="2158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142;p29">
              <a:extLst>
                <a:ext uri="{FF2B5EF4-FFF2-40B4-BE49-F238E27FC236}">
                  <a16:creationId xmlns:a16="http://schemas.microsoft.com/office/drawing/2014/main" id="{EC43C02F-EB22-D94A-8C55-CCBECF546377}"/>
                </a:ext>
              </a:extLst>
            </p:cNvPr>
            <p:cNvSpPr/>
            <p:nvPr/>
          </p:nvSpPr>
          <p:spPr>
            <a:xfrm>
              <a:off x="2710050" y="3023125"/>
              <a:ext cx="54725" cy="43350"/>
            </a:xfrm>
            <a:custGeom>
              <a:avLst/>
              <a:gdLst/>
              <a:ahLst/>
              <a:cxnLst/>
              <a:rect l="l" t="t" r="r" b="b"/>
              <a:pathLst>
                <a:path w="2189" h="1734" extrusionOk="0">
                  <a:moveTo>
                    <a:pt x="0" y="1"/>
                  </a:moveTo>
                  <a:cubicBezTo>
                    <a:pt x="0" y="1"/>
                    <a:pt x="213" y="244"/>
                    <a:pt x="608" y="609"/>
                  </a:cubicBezTo>
                  <a:cubicBezTo>
                    <a:pt x="699" y="730"/>
                    <a:pt x="851" y="882"/>
                    <a:pt x="1003" y="973"/>
                  </a:cubicBezTo>
                  <a:cubicBezTo>
                    <a:pt x="1155" y="1095"/>
                    <a:pt x="1307" y="1217"/>
                    <a:pt x="1459" y="1277"/>
                  </a:cubicBezTo>
                  <a:cubicBezTo>
                    <a:pt x="1702" y="1429"/>
                    <a:pt x="1976" y="1581"/>
                    <a:pt x="2189" y="1733"/>
                  </a:cubicBezTo>
                  <a:cubicBezTo>
                    <a:pt x="2037" y="1521"/>
                    <a:pt x="1885" y="1277"/>
                    <a:pt x="1672" y="1065"/>
                  </a:cubicBezTo>
                  <a:cubicBezTo>
                    <a:pt x="1550" y="913"/>
                    <a:pt x="1398" y="791"/>
                    <a:pt x="1246" y="669"/>
                  </a:cubicBezTo>
                  <a:cubicBezTo>
                    <a:pt x="1094" y="578"/>
                    <a:pt x="912" y="457"/>
                    <a:pt x="760" y="365"/>
                  </a:cubicBezTo>
                  <a:cubicBezTo>
                    <a:pt x="335" y="12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143;p29">
              <a:extLst>
                <a:ext uri="{FF2B5EF4-FFF2-40B4-BE49-F238E27FC236}">
                  <a16:creationId xmlns:a16="http://schemas.microsoft.com/office/drawing/2014/main" id="{C556CCEF-F51A-0943-A19C-99B89D66027E}"/>
                </a:ext>
              </a:extLst>
            </p:cNvPr>
            <p:cNvSpPr/>
            <p:nvPr/>
          </p:nvSpPr>
          <p:spPr>
            <a:xfrm>
              <a:off x="2688775" y="3036050"/>
              <a:ext cx="55500" cy="44100"/>
            </a:xfrm>
            <a:custGeom>
              <a:avLst/>
              <a:gdLst/>
              <a:ahLst/>
              <a:cxnLst/>
              <a:rect l="l" t="t" r="r" b="b"/>
              <a:pathLst>
                <a:path w="2220" h="1764" extrusionOk="0">
                  <a:moveTo>
                    <a:pt x="0" y="0"/>
                  </a:moveTo>
                  <a:cubicBezTo>
                    <a:pt x="0" y="0"/>
                    <a:pt x="243" y="274"/>
                    <a:pt x="608" y="608"/>
                  </a:cubicBezTo>
                  <a:cubicBezTo>
                    <a:pt x="730" y="730"/>
                    <a:pt x="882" y="882"/>
                    <a:pt x="1034" y="1004"/>
                  </a:cubicBezTo>
                  <a:cubicBezTo>
                    <a:pt x="1186" y="1125"/>
                    <a:pt x="1338" y="1216"/>
                    <a:pt x="1490" y="1307"/>
                  </a:cubicBezTo>
                  <a:cubicBezTo>
                    <a:pt x="1702" y="1459"/>
                    <a:pt x="1976" y="1611"/>
                    <a:pt x="2219" y="1763"/>
                  </a:cubicBezTo>
                  <a:cubicBezTo>
                    <a:pt x="2067" y="1520"/>
                    <a:pt x="1915" y="1307"/>
                    <a:pt x="1672" y="1064"/>
                  </a:cubicBezTo>
                  <a:cubicBezTo>
                    <a:pt x="1550" y="912"/>
                    <a:pt x="1398" y="821"/>
                    <a:pt x="1246" y="700"/>
                  </a:cubicBezTo>
                  <a:cubicBezTo>
                    <a:pt x="1094" y="578"/>
                    <a:pt x="912" y="456"/>
                    <a:pt x="760" y="396"/>
                  </a:cubicBezTo>
                  <a:cubicBezTo>
                    <a:pt x="334" y="12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144;p29">
              <a:extLst>
                <a:ext uri="{FF2B5EF4-FFF2-40B4-BE49-F238E27FC236}">
                  <a16:creationId xmlns:a16="http://schemas.microsoft.com/office/drawing/2014/main" id="{26869CAE-80ED-3641-BA1B-2C162B531111}"/>
                </a:ext>
              </a:extLst>
            </p:cNvPr>
            <p:cNvSpPr/>
            <p:nvPr/>
          </p:nvSpPr>
          <p:spPr>
            <a:xfrm>
              <a:off x="2672050" y="3053525"/>
              <a:ext cx="54725" cy="43350"/>
            </a:xfrm>
            <a:custGeom>
              <a:avLst/>
              <a:gdLst/>
              <a:ahLst/>
              <a:cxnLst/>
              <a:rect l="l" t="t" r="r" b="b"/>
              <a:pathLst>
                <a:path w="2189" h="1734" extrusionOk="0">
                  <a:moveTo>
                    <a:pt x="0" y="1"/>
                  </a:moveTo>
                  <a:cubicBezTo>
                    <a:pt x="0" y="1"/>
                    <a:pt x="213" y="244"/>
                    <a:pt x="608" y="608"/>
                  </a:cubicBezTo>
                  <a:cubicBezTo>
                    <a:pt x="700" y="730"/>
                    <a:pt x="852" y="882"/>
                    <a:pt x="1003" y="973"/>
                  </a:cubicBezTo>
                  <a:cubicBezTo>
                    <a:pt x="1155" y="1095"/>
                    <a:pt x="1307" y="1216"/>
                    <a:pt x="1459" y="1277"/>
                  </a:cubicBezTo>
                  <a:cubicBezTo>
                    <a:pt x="1703" y="1429"/>
                    <a:pt x="1976" y="1581"/>
                    <a:pt x="2189" y="1733"/>
                  </a:cubicBezTo>
                  <a:cubicBezTo>
                    <a:pt x="2037" y="1520"/>
                    <a:pt x="1885" y="1277"/>
                    <a:pt x="1672" y="1064"/>
                  </a:cubicBezTo>
                  <a:cubicBezTo>
                    <a:pt x="1551" y="912"/>
                    <a:pt x="1399" y="791"/>
                    <a:pt x="1247" y="669"/>
                  </a:cubicBezTo>
                  <a:cubicBezTo>
                    <a:pt x="1095" y="548"/>
                    <a:pt x="912" y="456"/>
                    <a:pt x="760" y="365"/>
                  </a:cubicBezTo>
                  <a:cubicBezTo>
                    <a:pt x="304" y="12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8" name="Google Shape;1145;p29">
            <a:extLst>
              <a:ext uri="{FF2B5EF4-FFF2-40B4-BE49-F238E27FC236}">
                <a16:creationId xmlns:a16="http://schemas.microsoft.com/office/drawing/2014/main" id="{21827ECC-88EC-D349-A869-9E858C2D009C}"/>
              </a:ext>
            </a:extLst>
          </p:cNvPr>
          <p:cNvGrpSpPr/>
          <p:nvPr/>
        </p:nvGrpSpPr>
        <p:grpSpPr>
          <a:xfrm>
            <a:off x="2094550" y="1058886"/>
            <a:ext cx="930869" cy="1165013"/>
            <a:chOff x="3797450" y="2207775"/>
            <a:chExt cx="1353400" cy="1693825"/>
          </a:xfrm>
        </p:grpSpPr>
        <p:sp>
          <p:nvSpPr>
            <p:cNvPr id="49" name="Google Shape;1146;p29">
              <a:extLst>
                <a:ext uri="{FF2B5EF4-FFF2-40B4-BE49-F238E27FC236}">
                  <a16:creationId xmlns:a16="http://schemas.microsoft.com/office/drawing/2014/main" id="{AF968C76-8530-9943-9A5C-16B1A17FCFAE}"/>
                </a:ext>
              </a:extLst>
            </p:cNvPr>
            <p:cNvSpPr/>
            <p:nvPr/>
          </p:nvSpPr>
          <p:spPr>
            <a:xfrm>
              <a:off x="4490475" y="3570250"/>
              <a:ext cx="515225" cy="331350"/>
            </a:xfrm>
            <a:custGeom>
              <a:avLst/>
              <a:gdLst/>
              <a:ahLst/>
              <a:cxnLst/>
              <a:rect l="l" t="t" r="r" b="b"/>
              <a:pathLst>
                <a:path w="20609" h="13254" extrusionOk="0">
                  <a:moveTo>
                    <a:pt x="0" y="6840"/>
                  </a:moveTo>
                  <a:cubicBezTo>
                    <a:pt x="0" y="6840"/>
                    <a:pt x="3861" y="274"/>
                    <a:pt x="8450" y="1"/>
                  </a:cubicBezTo>
                  <a:cubicBezTo>
                    <a:pt x="8450" y="1"/>
                    <a:pt x="10335" y="426"/>
                    <a:pt x="10912" y="2189"/>
                  </a:cubicBezTo>
                  <a:cubicBezTo>
                    <a:pt x="10912" y="2189"/>
                    <a:pt x="18481" y="3557"/>
                    <a:pt x="19545" y="6384"/>
                  </a:cubicBezTo>
                  <a:cubicBezTo>
                    <a:pt x="20609" y="9180"/>
                    <a:pt x="19119" y="10548"/>
                    <a:pt x="11612" y="10365"/>
                  </a:cubicBezTo>
                  <a:cubicBezTo>
                    <a:pt x="7599" y="10244"/>
                    <a:pt x="7599" y="9910"/>
                    <a:pt x="7599" y="9910"/>
                  </a:cubicBezTo>
                  <a:cubicBezTo>
                    <a:pt x="7599" y="9910"/>
                    <a:pt x="2371" y="13253"/>
                    <a:pt x="0" y="6840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147;p29">
              <a:extLst>
                <a:ext uri="{FF2B5EF4-FFF2-40B4-BE49-F238E27FC236}">
                  <a16:creationId xmlns:a16="http://schemas.microsoft.com/office/drawing/2014/main" id="{89E2D700-9F66-8D46-8B2F-46562D45B401}"/>
                </a:ext>
              </a:extLst>
            </p:cNvPr>
            <p:cNvSpPr/>
            <p:nvPr/>
          </p:nvSpPr>
          <p:spPr>
            <a:xfrm>
              <a:off x="4076325" y="3623450"/>
              <a:ext cx="379975" cy="224175"/>
            </a:xfrm>
            <a:custGeom>
              <a:avLst/>
              <a:gdLst/>
              <a:ahLst/>
              <a:cxnLst/>
              <a:rect l="l" t="t" r="r" b="b"/>
              <a:pathLst>
                <a:path w="15199" h="8967" extrusionOk="0">
                  <a:moveTo>
                    <a:pt x="10913" y="4712"/>
                  </a:moveTo>
                  <a:cubicBezTo>
                    <a:pt x="10913" y="4712"/>
                    <a:pt x="6961" y="0"/>
                    <a:pt x="1733" y="2037"/>
                  </a:cubicBezTo>
                  <a:cubicBezTo>
                    <a:pt x="1733" y="2037"/>
                    <a:pt x="1" y="8693"/>
                    <a:pt x="6049" y="8663"/>
                  </a:cubicBezTo>
                  <a:cubicBezTo>
                    <a:pt x="12098" y="8572"/>
                    <a:pt x="11642" y="6900"/>
                    <a:pt x="11642" y="6900"/>
                  </a:cubicBezTo>
                  <a:cubicBezTo>
                    <a:pt x="11642" y="6900"/>
                    <a:pt x="12220" y="8359"/>
                    <a:pt x="13344" y="8663"/>
                  </a:cubicBezTo>
                  <a:cubicBezTo>
                    <a:pt x="14499" y="8967"/>
                    <a:pt x="15199" y="6900"/>
                    <a:pt x="14682" y="5137"/>
                  </a:cubicBezTo>
                  <a:cubicBezTo>
                    <a:pt x="14135" y="3374"/>
                    <a:pt x="11673" y="3557"/>
                    <a:pt x="10913" y="4712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148;p29">
              <a:extLst>
                <a:ext uri="{FF2B5EF4-FFF2-40B4-BE49-F238E27FC236}">
                  <a16:creationId xmlns:a16="http://schemas.microsoft.com/office/drawing/2014/main" id="{6B8D8828-2C7B-A143-BC84-F66E96F55FA5}"/>
                </a:ext>
              </a:extLst>
            </p:cNvPr>
            <p:cNvSpPr/>
            <p:nvPr/>
          </p:nvSpPr>
          <p:spPr>
            <a:xfrm>
              <a:off x="4701725" y="3569500"/>
              <a:ext cx="74500" cy="116275"/>
            </a:xfrm>
            <a:custGeom>
              <a:avLst/>
              <a:gdLst/>
              <a:ahLst/>
              <a:cxnLst/>
              <a:rect l="l" t="t" r="r" b="b"/>
              <a:pathLst>
                <a:path w="2980" h="4651" extrusionOk="0">
                  <a:moveTo>
                    <a:pt x="0" y="0"/>
                  </a:moveTo>
                  <a:cubicBezTo>
                    <a:pt x="0" y="0"/>
                    <a:pt x="821" y="395"/>
                    <a:pt x="1551" y="1581"/>
                  </a:cubicBezTo>
                  <a:cubicBezTo>
                    <a:pt x="1672" y="1763"/>
                    <a:pt x="1794" y="1915"/>
                    <a:pt x="1885" y="2158"/>
                  </a:cubicBezTo>
                  <a:cubicBezTo>
                    <a:pt x="2006" y="2341"/>
                    <a:pt x="2098" y="2523"/>
                    <a:pt x="2189" y="2736"/>
                  </a:cubicBezTo>
                  <a:cubicBezTo>
                    <a:pt x="2462" y="3252"/>
                    <a:pt x="2736" y="3860"/>
                    <a:pt x="2918" y="4651"/>
                  </a:cubicBezTo>
                  <a:cubicBezTo>
                    <a:pt x="2979" y="3982"/>
                    <a:pt x="2979" y="3404"/>
                    <a:pt x="2888" y="2888"/>
                  </a:cubicBezTo>
                  <a:cubicBezTo>
                    <a:pt x="2797" y="2432"/>
                    <a:pt x="2645" y="2037"/>
                    <a:pt x="2462" y="1733"/>
                  </a:cubicBezTo>
                  <a:cubicBezTo>
                    <a:pt x="2219" y="1307"/>
                    <a:pt x="1915" y="1064"/>
                    <a:pt x="1672" y="790"/>
                  </a:cubicBezTo>
                  <a:cubicBezTo>
                    <a:pt x="791" y="6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149;p29">
              <a:extLst>
                <a:ext uri="{FF2B5EF4-FFF2-40B4-BE49-F238E27FC236}">
                  <a16:creationId xmlns:a16="http://schemas.microsoft.com/office/drawing/2014/main" id="{A59B0051-20CB-0B45-8262-E21997E14690}"/>
                </a:ext>
              </a:extLst>
            </p:cNvPr>
            <p:cNvSpPr/>
            <p:nvPr/>
          </p:nvSpPr>
          <p:spPr>
            <a:xfrm>
              <a:off x="4747325" y="3619650"/>
              <a:ext cx="110950" cy="110200"/>
            </a:xfrm>
            <a:custGeom>
              <a:avLst/>
              <a:gdLst/>
              <a:ahLst/>
              <a:cxnLst/>
              <a:rect l="l" t="t" r="r" b="b"/>
              <a:pathLst>
                <a:path w="4438" h="4408" extrusionOk="0">
                  <a:moveTo>
                    <a:pt x="0" y="122"/>
                  </a:moveTo>
                  <a:cubicBezTo>
                    <a:pt x="0" y="122"/>
                    <a:pt x="1186" y="365"/>
                    <a:pt x="2249" y="1034"/>
                  </a:cubicBezTo>
                  <a:cubicBezTo>
                    <a:pt x="2493" y="1186"/>
                    <a:pt x="2736" y="1368"/>
                    <a:pt x="2948" y="1550"/>
                  </a:cubicBezTo>
                  <a:cubicBezTo>
                    <a:pt x="3100" y="1672"/>
                    <a:pt x="3252" y="1824"/>
                    <a:pt x="3374" y="1976"/>
                  </a:cubicBezTo>
                  <a:cubicBezTo>
                    <a:pt x="3860" y="2553"/>
                    <a:pt x="4256" y="3253"/>
                    <a:pt x="4164" y="4408"/>
                  </a:cubicBezTo>
                  <a:cubicBezTo>
                    <a:pt x="4438" y="3557"/>
                    <a:pt x="4407" y="2827"/>
                    <a:pt x="4225" y="2280"/>
                  </a:cubicBezTo>
                  <a:cubicBezTo>
                    <a:pt x="4073" y="1763"/>
                    <a:pt x="3769" y="1368"/>
                    <a:pt x="3374" y="1003"/>
                  </a:cubicBezTo>
                  <a:cubicBezTo>
                    <a:pt x="3009" y="669"/>
                    <a:pt x="2553" y="487"/>
                    <a:pt x="2097" y="335"/>
                  </a:cubicBezTo>
                  <a:cubicBezTo>
                    <a:pt x="1034" y="0"/>
                    <a:pt x="0" y="122"/>
                    <a:pt x="0" y="12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50;p29">
              <a:extLst>
                <a:ext uri="{FF2B5EF4-FFF2-40B4-BE49-F238E27FC236}">
                  <a16:creationId xmlns:a16="http://schemas.microsoft.com/office/drawing/2014/main" id="{CEB3792C-3B2B-094E-A861-1BC6C4B67D57}"/>
                </a:ext>
              </a:extLst>
            </p:cNvPr>
            <p:cNvSpPr/>
            <p:nvPr/>
          </p:nvSpPr>
          <p:spPr>
            <a:xfrm>
              <a:off x="4936525" y="3751875"/>
              <a:ext cx="57025" cy="32700"/>
            </a:xfrm>
            <a:custGeom>
              <a:avLst/>
              <a:gdLst/>
              <a:ahLst/>
              <a:cxnLst/>
              <a:rect l="l" t="t" r="r" b="b"/>
              <a:pathLst>
                <a:path w="2281" h="1308" extrusionOk="0">
                  <a:moveTo>
                    <a:pt x="1764" y="0"/>
                  </a:moveTo>
                  <a:cubicBezTo>
                    <a:pt x="1764" y="0"/>
                    <a:pt x="1976" y="395"/>
                    <a:pt x="1703" y="547"/>
                  </a:cubicBezTo>
                  <a:cubicBezTo>
                    <a:pt x="1672" y="608"/>
                    <a:pt x="1581" y="547"/>
                    <a:pt x="1460" y="608"/>
                  </a:cubicBezTo>
                  <a:cubicBezTo>
                    <a:pt x="1399" y="608"/>
                    <a:pt x="1277" y="638"/>
                    <a:pt x="1156" y="638"/>
                  </a:cubicBezTo>
                  <a:cubicBezTo>
                    <a:pt x="1064" y="638"/>
                    <a:pt x="913" y="669"/>
                    <a:pt x="700" y="699"/>
                  </a:cubicBezTo>
                  <a:cubicBezTo>
                    <a:pt x="487" y="760"/>
                    <a:pt x="305" y="821"/>
                    <a:pt x="1" y="851"/>
                  </a:cubicBezTo>
                  <a:cubicBezTo>
                    <a:pt x="396" y="1064"/>
                    <a:pt x="700" y="1216"/>
                    <a:pt x="973" y="1277"/>
                  </a:cubicBezTo>
                  <a:cubicBezTo>
                    <a:pt x="1125" y="1307"/>
                    <a:pt x="1247" y="1307"/>
                    <a:pt x="1368" y="1307"/>
                  </a:cubicBezTo>
                  <a:cubicBezTo>
                    <a:pt x="1520" y="1307"/>
                    <a:pt x="1672" y="1246"/>
                    <a:pt x="1764" y="1216"/>
                  </a:cubicBezTo>
                  <a:cubicBezTo>
                    <a:pt x="2159" y="973"/>
                    <a:pt x="2280" y="760"/>
                    <a:pt x="2189" y="486"/>
                  </a:cubicBezTo>
                  <a:cubicBezTo>
                    <a:pt x="2128" y="213"/>
                    <a:pt x="1764" y="0"/>
                    <a:pt x="1764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51;p29">
              <a:extLst>
                <a:ext uri="{FF2B5EF4-FFF2-40B4-BE49-F238E27FC236}">
                  <a16:creationId xmlns:a16="http://schemas.microsoft.com/office/drawing/2014/main" id="{B86FB7DA-AB9D-D34E-8456-FFF88683348C}"/>
                </a:ext>
              </a:extLst>
            </p:cNvPr>
            <p:cNvSpPr/>
            <p:nvPr/>
          </p:nvSpPr>
          <p:spPr>
            <a:xfrm>
              <a:off x="4919800" y="3776950"/>
              <a:ext cx="55500" cy="44100"/>
            </a:xfrm>
            <a:custGeom>
              <a:avLst/>
              <a:gdLst/>
              <a:ahLst/>
              <a:cxnLst/>
              <a:rect l="l" t="t" r="r" b="b"/>
              <a:pathLst>
                <a:path w="2220" h="1764" extrusionOk="0">
                  <a:moveTo>
                    <a:pt x="1" y="1186"/>
                  </a:moveTo>
                  <a:cubicBezTo>
                    <a:pt x="1" y="1186"/>
                    <a:pt x="305" y="1642"/>
                    <a:pt x="882" y="1733"/>
                  </a:cubicBezTo>
                  <a:cubicBezTo>
                    <a:pt x="1126" y="1763"/>
                    <a:pt x="1369" y="1672"/>
                    <a:pt x="1612" y="1520"/>
                  </a:cubicBezTo>
                  <a:cubicBezTo>
                    <a:pt x="1764" y="1398"/>
                    <a:pt x="1916" y="1216"/>
                    <a:pt x="2037" y="973"/>
                  </a:cubicBezTo>
                  <a:cubicBezTo>
                    <a:pt x="2129" y="699"/>
                    <a:pt x="2189" y="395"/>
                    <a:pt x="2220" y="0"/>
                  </a:cubicBezTo>
                  <a:cubicBezTo>
                    <a:pt x="1946" y="395"/>
                    <a:pt x="1673" y="578"/>
                    <a:pt x="1460" y="760"/>
                  </a:cubicBezTo>
                  <a:cubicBezTo>
                    <a:pt x="1369" y="851"/>
                    <a:pt x="1308" y="882"/>
                    <a:pt x="1217" y="973"/>
                  </a:cubicBezTo>
                  <a:cubicBezTo>
                    <a:pt x="1156" y="1034"/>
                    <a:pt x="1065" y="1064"/>
                    <a:pt x="1034" y="1094"/>
                  </a:cubicBezTo>
                  <a:cubicBezTo>
                    <a:pt x="548" y="1429"/>
                    <a:pt x="1" y="1186"/>
                    <a:pt x="1" y="118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152;p29">
              <a:extLst>
                <a:ext uri="{FF2B5EF4-FFF2-40B4-BE49-F238E27FC236}">
                  <a16:creationId xmlns:a16="http://schemas.microsoft.com/office/drawing/2014/main" id="{788664AD-A25C-E040-B365-900DF1976278}"/>
                </a:ext>
              </a:extLst>
            </p:cNvPr>
            <p:cNvSpPr/>
            <p:nvPr/>
          </p:nvSpPr>
          <p:spPr>
            <a:xfrm>
              <a:off x="4490475" y="3741225"/>
              <a:ext cx="279650" cy="101850"/>
            </a:xfrm>
            <a:custGeom>
              <a:avLst/>
              <a:gdLst/>
              <a:ahLst/>
              <a:cxnLst/>
              <a:rect l="l" t="t" r="r" b="b"/>
              <a:pathLst>
                <a:path w="11186" h="4074" extrusionOk="0">
                  <a:moveTo>
                    <a:pt x="0" y="1"/>
                  </a:moveTo>
                  <a:cubicBezTo>
                    <a:pt x="0" y="1"/>
                    <a:pt x="274" y="2250"/>
                    <a:pt x="2402" y="3374"/>
                  </a:cubicBezTo>
                  <a:cubicBezTo>
                    <a:pt x="2979" y="3678"/>
                    <a:pt x="3648" y="3922"/>
                    <a:pt x="4499" y="3982"/>
                  </a:cubicBezTo>
                  <a:cubicBezTo>
                    <a:pt x="5137" y="4074"/>
                    <a:pt x="5836" y="3982"/>
                    <a:pt x="6657" y="3861"/>
                  </a:cubicBezTo>
                  <a:cubicBezTo>
                    <a:pt x="7812" y="3648"/>
                    <a:pt x="8724" y="3222"/>
                    <a:pt x="9362" y="2797"/>
                  </a:cubicBezTo>
                  <a:cubicBezTo>
                    <a:pt x="10852" y="1824"/>
                    <a:pt x="11186" y="639"/>
                    <a:pt x="11186" y="639"/>
                  </a:cubicBezTo>
                  <a:cubicBezTo>
                    <a:pt x="11186" y="639"/>
                    <a:pt x="10700" y="1703"/>
                    <a:pt x="9180" y="2463"/>
                  </a:cubicBezTo>
                  <a:cubicBezTo>
                    <a:pt x="8511" y="2797"/>
                    <a:pt x="7690" y="3071"/>
                    <a:pt x="6596" y="3222"/>
                  </a:cubicBezTo>
                  <a:cubicBezTo>
                    <a:pt x="5836" y="3344"/>
                    <a:pt x="5168" y="3344"/>
                    <a:pt x="4621" y="3314"/>
                  </a:cubicBezTo>
                  <a:cubicBezTo>
                    <a:pt x="3861" y="3253"/>
                    <a:pt x="3253" y="3101"/>
                    <a:pt x="2706" y="2888"/>
                  </a:cubicBezTo>
                  <a:cubicBezTo>
                    <a:pt x="547" y="2007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153;p29">
              <a:extLst>
                <a:ext uri="{FF2B5EF4-FFF2-40B4-BE49-F238E27FC236}">
                  <a16:creationId xmlns:a16="http://schemas.microsoft.com/office/drawing/2014/main" id="{F077B9BB-ABBD-E54F-BFDA-0FB79F6B1C44}"/>
                </a:ext>
              </a:extLst>
            </p:cNvPr>
            <p:cNvSpPr/>
            <p:nvPr/>
          </p:nvSpPr>
          <p:spPr>
            <a:xfrm>
              <a:off x="4098375" y="3368125"/>
              <a:ext cx="648200" cy="411125"/>
            </a:xfrm>
            <a:custGeom>
              <a:avLst/>
              <a:gdLst/>
              <a:ahLst/>
              <a:cxnLst/>
              <a:rect l="l" t="t" r="r" b="b"/>
              <a:pathLst>
                <a:path w="25928" h="16445" extrusionOk="0">
                  <a:moveTo>
                    <a:pt x="2401" y="4043"/>
                  </a:moveTo>
                  <a:cubicBezTo>
                    <a:pt x="2401" y="4043"/>
                    <a:pt x="8146" y="8086"/>
                    <a:pt x="12766" y="5624"/>
                  </a:cubicBezTo>
                  <a:cubicBezTo>
                    <a:pt x="17417" y="3101"/>
                    <a:pt x="20639" y="1095"/>
                    <a:pt x="21976" y="517"/>
                  </a:cubicBezTo>
                  <a:cubicBezTo>
                    <a:pt x="23283" y="0"/>
                    <a:pt x="25928" y="4499"/>
                    <a:pt x="25350" y="7356"/>
                  </a:cubicBezTo>
                  <a:cubicBezTo>
                    <a:pt x="24773" y="10244"/>
                    <a:pt x="17295" y="13435"/>
                    <a:pt x="16292" y="14438"/>
                  </a:cubicBezTo>
                  <a:cubicBezTo>
                    <a:pt x="15289" y="15411"/>
                    <a:pt x="12432" y="16444"/>
                    <a:pt x="9879" y="15077"/>
                  </a:cubicBezTo>
                  <a:cubicBezTo>
                    <a:pt x="7326" y="13709"/>
                    <a:pt x="3070" y="11581"/>
                    <a:pt x="1034" y="12189"/>
                  </a:cubicBezTo>
                  <a:cubicBezTo>
                    <a:pt x="1064" y="12219"/>
                    <a:pt x="0" y="6475"/>
                    <a:pt x="2401" y="4043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154;p29">
              <a:extLst>
                <a:ext uri="{FF2B5EF4-FFF2-40B4-BE49-F238E27FC236}">
                  <a16:creationId xmlns:a16="http://schemas.microsoft.com/office/drawing/2014/main" id="{59962A71-BA7D-FF4C-8625-ABA82EBDA80A}"/>
                </a:ext>
              </a:extLst>
            </p:cNvPr>
            <p:cNvSpPr/>
            <p:nvPr/>
          </p:nvSpPr>
          <p:spPr>
            <a:xfrm>
              <a:off x="3810375" y="2866600"/>
              <a:ext cx="1340475" cy="977225"/>
            </a:xfrm>
            <a:custGeom>
              <a:avLst/>
              <a:gdLst/>
              <a:ahLst/>
              <a:cxnLst/>
              <a:rect l="l" t="t" r="r" b="b"/>
              <a:pathLst>
                <a:path w="53619" h="39089" extrusionOk="0">
                  <a:moveTo>
                    <a:pt x="30183" y="7356"/>
                  </a:moveTo>
                  <a:lnTo>
                    <a:pt x="30183" y="7356"/>
                  </a:lnTo>
                  <a:cubicBezTo>
                    <a:pt x="30183" y="7356"/>
                    <a:pt x="36141" y="6748"/>
                    <a:pt x="39028" y="5563"/>
                  </a:cubicBezTo>
                  <a:cubicBezTo>
                    <a:pt x="41916" y="4408"/>
                    <a:pt x="47418" y="2675"/>
                    <a:pt x="47418" y="2675"/>
                  </a:cubicBezTo>
                  <a:cubicBezTo>
                    <a:pt x="47418" y="2675"/>
                    <a:pt x="50974" y="517"/>
                    <a:pt x="52281" y="243"/>
                  </a:cubicBezTo>
                  <a:cubicBezTo>
                    <a:pt x="53618" y="0"/>
                    <a:pt x="53041" y="2888"/>
                    <a:pt x="51825" y="3557"/>
                  </a:cubicBezTo>
                  <a:cubicBezTo>
                    <a:pt x="51825" y="3557"/>
                    <a:pt x="52190" y="4924"/>
                    <a:pt x="50731" y="6444"/>
                  </a:cubicBezTo>
                  <a:cubicBezTo>
                    <a:pt x="50731" y="6444"/>
                    <a:pt x="52250" y="9575"/>
                    <a:pt x="48299" y="9666"/>
                  </a:cubicBezTo>
                  <a:cubicBezTo>
                    <a:pt x="48299" y="9666"/>
                    <a:pt x="39727" y="16444"/>
                    <a:pt x="32949" y="17052"/>
                  </a:cubicBezTo>
                  <a:cubicBezTo>
                    <a:pt x="33223" y="17994"/>
                    <a:pt x="33435" y="19241"/>
                    <a:pt x="33496" y="20608"/>
                  </a:cubicBezTo>
                  <a:cubicBezTo>
                    <a:pt x="33496" y="20608"/>
                    <a:pt x="25958" y="30882"/>
                    <a:pt x="14286" y="24560"/>
                  </a:cubicBezTo>
                  <a:lnTo>
                    <a:pt x="14256" y="24864"/>
                  </a:lnTo>
                  <a:cubicBezTo>
                    <a:pt x="13769" y="29210"/>
                    <a:pt x="12675" y="32159"/>
                    <a:pt x="11763" y="34074"/>
                  </a:cubicBezTo>
                  <a:cubicBezTo>
                    <a:pt x="10760" y="36110"/>
                    <a:pt x="12310" y="37326"/>
                    <a:pt x="11399" y="38238"/>
                  </a:cubicBezTo>
                  <a:cubicBezTo>
                    <a:pt x="10882" y="38785"/>
                    <a:pt x="9666" y="38511"/>
                    <a:pt x="8450" y="38207"/>
                  </a:cubicBezTo>
                  <a:cubicBezTo>
                    <a:pt x="7599" y="38025"/>
                    <a:pt x="5897" y="37904"/>
                    <a:pt x="5228" y="38238"/>
                  </a:cubicBezTo>
                  <a:cubicBezTo>
                    <a:pt x="3557" y="39089"/>
                    <a:pt x="0" y="37630"/>
                    <a:pt x="2584" y="36262"/>
                  </a:cubicBezTo>
                  <a:cubicBezTo>
                    <a:pt x="5623" y="34651"/>
                    <a:pt x="6292" y="33770"/>
                    <a:pt x="6353" y="27235"/>
                  </a:cubicBezTo>
                  <a:cubicBezTo>
                    <a:pt x="6444" y="20700"/>
                    <a:pt x="7994" y="12675"/>
                    <a:pt x="14347" y="9666"/>
                  </a:cubicBezTo>
                  <a:lnTo>
                    <a:pt x="14347" y="9666"/>
                  </a:lnTo>
                  <a:cubicBezTo>
                    <a:pt x="14590" y="9332"/>
                    <a:pt x="14864" y="8997"/>
                    <a:pt x="15168" y="8663"/>
                  </a:cubicBezTo>
                  <a:cubicBezTo>
                    <a:pt x="19301" y="4347"/>
                    <a:pt x="26232" y="4864"/>
                    <a:pt x="30183" y="7356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155;p29">
              <a:extLst>
                <a:ext uri="{FF2B5EF4-FFF2-40B4-BE49-F238E27FC236}">
                  <a16:creationId xmlns:a16="http://schemas.microsoft.com/office/drawing/2014/main" id="{9D1B7589-B024-0D40-B9CC-DE6CF4E1F22A}"/>
                </a:ext>
              </a:extLst>
            </p:cNvPr>
            <p:cNvSpPr/>
            <p:nvPr/>
          </p:nvSpPr>
          <p:spPr>
            <a:xfrm>
              <a:off x="4166750" y="3045925"/>
              <a:ext cx="395175" cy="81325"/>
            </a:xfrm>
            <a:custGeom>
              <a:avLst/>
              <a:gdLst/>
              <a:ahLst/>
              <a:cxnLst/>
              <a:rect l="l" t="t" r="r" b="b"/>
              <a:pathLst>
                <a:path w="15807" h="3253" extrusionOk="0">
                  <a:moveTo>
                    <a:pt x="15685" y="31"/>
                  </a:moveTo>
                  <a:cubicBezTo>
                    <a:pt x="15685" y="31"/>
                    <a:pt x="15351" y="183"/>
                    <a:pt x="14621" y="457"/>
                  </a:cubicBezTo>
                  <a:cubicBezTo>
                    <a:pt x="14500" y="487"/>
                    <a:pt x="14378" y="578"/>
                    <a:pt x="14196" y="609"/>
                  </a:cubicBezTo>
                  <a:cubicBezTo>
                    <a:pt x="14135" y="639"/>
                    <a:pt x="14013" y="669"/>
                    <a:pt x="13952" y="730"/>
                  </a:cubicBezTo>
                  <a:cubicBezTo>
                    <a:pt x="13496" y="912"/>
                    <a:pt x="12949" y="1125"/>
                    <a:pt x="12311" y="1338"/>
                  </a:cubicBezTo>
                  <a:cubicBezTo>
                    <a:pt x="11582" y="1551"/>
                    <a:pt x="10700" y="1733"/>
                    <a:pt x="9727" y="1946"/>
                  </a:cubicBezTo>
                  <a:cubicBezTo>
                    <a:pt x="9150" y="2037"/>
                    <a:pt x="8512" y="2128"/>
                    <a:pt x="7812" y="2189"/>
                  </a:cubicBezTo>
                  <a:cubicBezTo>
                    <a:pt x="7205" y="2280"/>
                    <a:pt x="6597" y="2341"/>
                    <a:pt x="5928" y="2402"/>
                  </a:cubicBezTo>
                  <a:cubicBezTo>
                    <a:pt x="5046" y="2463"/>
                    <a:pt x="4074" y="2493"/>
                    <a:pt x="3040" y="2493"/>
                  </a:cubicBezTo>
                  <a:cubicBezTo>
                    <a:pt x="2128" y="2493"/>
                    <a:pt x="1186" y="2493"/>
                    <a:pt x="122" y="2432"/>
                  </a:cubicBezTo>
                  <a:cubicBezTo>
                    <a:pt x="62" y="2432"/>
                    <a:pt x="1" y="2463"/>
                    <a:pt x="1" y="2493"/>
                  </a:cubicBezTo>
                  <a:cubicBezTo>
                    <a:pt x="1" y="2554"/>
                    <a:pt x="31" y="2615"/>
                    <a:pt x="62" y="2615"/>
                  </a:cubicBezTo>
                  <a:cubicBezTo>
                    <a:pt x="1095" y="2797"/>
                    <a:pt x="2037" y="2949"/>
                    <a:pt x="2949" y="3071"/>
                  </a:cubicBezTo>
                  <a:cubicBezTo>
                    <a:pt x="4013" y="3192"/>
                    <a:pt x="5016" y="3253"/>
                    <a:pt x="5928" y="3253"/>
                  </a:cubicBezTo>
                  <a:cubicBezTo>
                    <a:pt x="6597" y="3253"/>
                    <a:pt x="7296" y="3253"/>
                    <a:pt x="7904" y="3223"/>
                  </a:cubicBezTo>
                  <a:cubicBezTo>
                    <a:pt x="8633" y="3192"/>
                    <a:pt x="9271" y="3071"/>
                    <a:pt x="9879" y="2949"/>
                  </a:cubicBezTo>
                  <a:cubicBezTo>
                    <a:pt x="10700" y="2797"/>
                    <a:pt x="11460" y="2615"/>
                    <a:pt x="12129" y="2402"/>
                  </a:cubicBezTo>
                  <a:cubicBezTo>
                    <a:pt x="12980" y="2098"/>
                    <a:pt x="13709" y="1794"/>
                    <a:pt x="14287" y="1490"/>
                  </a:cubicBezTo>
                  <a:cubicBezTo>
                    <a:pt x="14408" y="1429"/>
                    <a:pt x="14469" y="1368"/>
                    <a:pt x="14560" y="1338"/>
                  </a:cubicBezTo>
                  <a:cubicBezTo>
                    <a:pt x="14712" y="1216"/>
                    <a:pt x="14803" y="1125"/>
                    <a:pt x="14925" y="1034"/>
                  </a:cubicBezTo>
                  <a:cubicBezTo>
                    <a:pt x="15563" y="487"/>
                    <a:pt x="15776" y="122"/>
                    <a:pt x="15776" y="122"/>
                  </a:cubicBezTo>
                  <a:cubicBezTo>
                    <a:pt x="15807" y="61"/>
                    <a:pt x="15807" y="1"/>
                    <a:pt x="15776" y="1"/>
                  </a:cubicBezTo>
                  <a:cubicBezTo>
                    <a:pt x="15776" y="1"/>
                    <a:pt x="15746" y="1"/>
                    <a:pt x="15685" y="3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156;p29">
              <a:extLst>
                <a:ext uri="{FF2B5EF4-FFF2-40B4-BE49-F238E27FC236}">
                  <a16:creationId xmlns:a16="http://schemas.microsoft.com/office/drawing/2014/main" id="{533E173A-C3E8-F145-B6BB-21E4B86893F9}"/>
                </a:ext>
              </a:extLst>
            </p:cNvPr>
            <p:cNvSpPr/>
            <p:nvPr/>
          </p:nvSpPr>
          <p:spPr>
            <a:xfrm>
              <a:off x="4759475" y="3003375"/>
              <a:ext cx="334375" cy="253825"/>
            </a:xfrm>
            <a:custGeom>
              <a:avLst/>
              <a:gdLst/>
              <a:ahLst/>
              <a:cxnLst/>
              <a:rect l="l" t="t" r="r" b="b"/>
              <a:pathLst>
                <a:path w="13375" h="10153" extrusionOk="0">
                  <a:moveTo>
                    <a:pt x="10457" y="4317"/>
                  </a:moveTo>
                  <a:cubicBezTo>
                    <a:pt x="10183" y="4590"/>
                    <a:pt x="9393" y="5320"/>
                    <a:pt x="8207" y="6171"/>
                  </a:cubicBezTo>
                  <a:cubicBezTo>
                    <a:pt x="7478" y="6718"/>
                    <a:pt x="6627" y="7265"/>
                    <a:pt x="5624" y="7843"/>
                  </a:cubicBezTo>
                  <a:cubicBezTo>
                    <a:pt x="3982" y="8785"/>
                    <a:pt x="2007" y="9636"/>
                    <a:pt x="0" y="10153"/>
                  </a:cubicBezTo>
                  <a:cubicBezTo>
                    <a:pt x="1551" y="9636"/>
                    <a:pt x="3010" y="8846"/>
                    <a:pt x="4347" y="8025"/>
                  </a:cubicBezTo>
                  <a:cubicBezTo>
                    <a:pt x="5441" y="7356"/>
                    <a:pt x="6475" y="6627"/>
                    <a:pt x="7295" y="5988"/>
                  </a:cubicBezTo>
                  <a:cubicBezTo>
                    <a:pt x="8998" y="4742"/>
                    <a:pt x="10122" y="3739"/>
                    <a:pt x="10122" y="3739"/>
                  </a:cubicBezTo>
                  <a:cubicBezTo>
                    <a:pt x="10183" y="3678"/>
                    <a:pt x="10305" y="3648"/>
                    <a:pt x="10365" y="3678"/>
                  </a:cubicBezTo>
                  <a:cubicBezTo>
                    <a:pt x="10365" y="3678"/>
                    <a:pt x="11125" y="3861"/>
                    <a:pt x="11824" y="3496"/>
                  </a:cubicBezTo>
                  <a:cubicBezTo>
                    <a:pt x="12189" y="3283"/>
                    <a:pt x="12523" y="2949"/>
                    <a:pt x="12767" y="2341"/>
                  </a:cubicBezTo>
                  <a:cubicBezTo>
                    <a:pt x="13010" y="1763"/>
                    <a:pt x="12797" y="1368"/>
                    <a:pt x="12463" y="1004"/>
                  </a:cubicBezTo>
                  <a:cubicBezTo>
                    <a:pt x="11733" y="244"/>
                    <a:pt x="10305" y="0"/>
                    <a:pt x="10305" y="0"/>
                  </a:cubicBezTo>
                  <a:cubicBezTo>
                    <a:pt x="10305" y="0"/>
                    <a:pt x="11824" y="152"/>
                    <a:pt x="12645" y="821"/>
                  </a:cubicBezTo>
                  <a:cubicBezTo>
                    <a:pt x="13101" y="1216"/>
                    <a:pt x="13375" y="1733"/>
                    <a:pt x="13162" y="2462"/>
                  </a:cubicBezTo>
                  <a:cubicBezTo>
                    <a:pt x="12919" y="3222"/>
                    <a:pt x="12493" y="3648"/>
                    <a:pt x="12068" y="3891"/>
                  </a:cubicBezTo>
                  <a:cubicBezTo>
                    <a:pt x="11490" y="4347"/>
                    <a:pt x="10761" y="4347"/>
                    <a:pt x="10457" y="4317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157;p29">
              <a:extLst>
                <a:ext uri="{FF2B5EF4-FFF2-40B4-BE49-F238E27FC236}">
                  <a16:creationId xmlns:a16="http://schemas.microsoft.com/office/drawing/2014/main" id="{117A5052-1511-C74C-9513-870C689BEECE}"/>
                </a:ext>
              </a:extLst>
            </p:cNvPr>
            <p:cNvSpPr/>
            <p:nvPr/>
          </p:nvSpPr>
          <p:spPr>
            <a:xfrm>
              <a:off x="5055825" y="2874200"/>
              <a:ext cx="85900" cy="99575"/>
            </a:xfrm>
            <a:custGeom>
              <a:avLst/>
              <a:gdLst/>
              <a:ahLst/>
              <a:cxnLst/>
              <a:rect l="l" t="t" r="r" b="b"/>
              <a:pathLst>
                <a:path w="3436" h="3983" extrusionOk="0">
                  <a:moveTo>
                    <a:pt x="2888" y="0"/>
                  </a:moveTo>
                  <a:cubicBezTo>
                    <a:pt x="2888" y="0"/>
                    <a:pt x="3405" y="973"/>
                    <a:pt x="2615" y="1976"/>
                  </a:cubicBezTo>
                  <a:cubicBezTo>
                    <a:pt x="2493" y="2098"/>
                    <a:pt x="2341" y="2219"/>
                    <a:pt x="2189" y="2401"/>
                  </a:cubicBezTo>
                  <a:cubicBezTo>
                    <a:pt x="2037" y="2523"/>
                    <a:pt x="1885" y="2675"/>
                    <a:pt x="1703" y="2827"/>
                  </a:cubicBezTo>
                  <a:cubicBezTo>
                    <a:pt x="1277" y="3161"/>
                    <a:pt x="761" y="3587"/>
                    <a:pt x="1" y="3982"/>
                  </a:cubicBezTo>
                  <a:cubicBezTo>
                    <a:pt x="882" y="3830"/>
                    <a:pt x="1521" y="3648"/>
                    <a:pt x="2037" y="3374"/>
                  </a:cubicBezTo>
                  <a:cubicBezTo>
                    <a:pt x="2280" y="3253"/>
                    <a:pt x="2493" y="3101"/>
                    <a:pt x="2645" y="2949"/>
                  </a:cubicBezTo>
                  <a:cubicBezTo>
                    <a:pt x="2888" y="2766"/>
                    <a:pt x="3040" y="2523"/>
                    <a:pt x="3162" y="2341"/>
                  </a:cubicBezTo>
                  <a:cubicBezTo>
                    <a:pt x="3344" y="2006"/>
                    <a:pt x="3405" y="1642"/>
                    <a:pt x="3405" y="1338"/>
                  </a:cubicBezTo>
                  <a:cubicBezTo>
                    <a:pt x="3435" y="487"/>
                    <a:pt x="2888" y="0"/>
                    <a:pt x="2888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158;p29">
              <a:extLst>
                <a:ext uri="{FF2B5EF4-FFF2-40B4-BE49-F238E27FC236}">
                  <a16:creationId xmlns:a16="http://schemas.microsoft.com/office/drawing/2014/main" id="{EA7A65AE-4524-0B43-84B0-938BD3AF8A61}"/>
                </a:ext>
              </a:extLst>
            </p:cNvPr>
            <p:cNvSpPr/>
            <p:nvPr/>
          </p:nvSpPr>
          <p:spPr>
            <a:xfrm>
              <a:off x="3995775" y="3802025"/>
              <a:ext cx="95025" cy="35725"/>
            </a:xfrm>
            <a:custGeom>
              <a:avLst/>
              <a:gdLst/>
              <a:ahLst/>
              <a:cxnLst/>
              <a:rect l="l" t="t" r="r" b="b"/>
              <a:pathLst>
                <a:path w="3801" h="1429" extrusionOk="0">
                  <a:moveTo>
                    <a:pt x="1" y="0"/>
                  </a:moveTo>
                  <a:cubicBezTo>
                    <a:pt x="1" y="0"/>
                    <a:pt x="305" y="456"/>
                    <a:pt x="913" y="882"/>
                  </a:cubicBezTo>
                  <a:cubicBezTo>
                    <a:pt x="1156" y="1034"/>
                    <a:pt x="1369" y="1186"/>
                    <a:pt x="1673" y="1277"/>
                  </a:cubicBezTo>
                  <a:cubicBezTo>
                    <a:pt x="1946" y="1398"/>
                    <a:pt x="2250" y="1429"/>
                    <a:pt x="2554" y="1429"/>
                  </a:cubicBezTo>
                  <a:cubicBezTo>
                    <a:pt x="3010" y="1429"/>
                    <a:pt x="3435" y="1338"/>
                    <a:pt x="3800" y="1094"/>
                  </a:cubicBezTo>
                  <a:cubicBezTo>
                    <a:pt x="3527" y="1125"/>
                    <a:pt x="3283" y="1094"/>
                    <a:pt x="3010" y="1034"/>
                  </a:cubicBezTo>
                  <a:cubicBezTo>
                    <a:pt x="2767" y="973"/>
                    <a:pt x="2554" y="882"/>
                    <a:pt x="2311" y="790"/>
                  </a:cubicBezTo>
                  <a:cubicBezTo>
                    <a:pt x="2159" y="730"/>
                    <a:pt x="2007" y="669"/>
                    <a:pt x="1855" y="608"/>
                  </a:cubicBezTo>
                  <a:cubicBezTo>
                    <a:pt x="1612" y="517"/>
                    <a:pt x="1369" y="456"/>
                    <a:pt x="1156" y="365"/>
                  </a:cubicBezTo>
                  <a:cubicBezTo>
                    <a:pt x="457" y="183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159;p29">
              <a:extLst>
                <a:ext uri="{FF2B5EF4-FFF2-40B4-BE49-F238E27FC236}">
                  <a16:creationId xmlns:a16="http://schemas.microsoft.com/office/drawing/2014/main" id="{0F602E9F-6FCE-1844-A7CC-2560F86A4623}"/>
                </a:ext>
              </a:extLst>
            </p:cNvPr>
            <p:cNvSpPr/>
            <p:nvPr/>
          </p:nvSpPr>
          <p:spPr>
            <a:xfrm>
              <a:off x="3880275" y="3784550"/>
              <a:ext cx="126925" cy="50925"/>
            </a:xfrm>
            <a:custGeom>
              <a:avLst/>
              <a:gdLst/>
              <a:ahLst/>
              <a:cxnLst/>
              <a:rect l="l" t="t" r="r" b="b"/>
              <a:pathLst>
                <a:path w="5077" h="2037" extrusionOk="0">
                  <a:moveTo>
                    <a:pt x="761" y="1277"/>
                  </a:moveTo>
                  <a:cubicBezTo>
                    <a:pt x="1064" y="1307"/>
                    <a:pt x="1399" y="1307"/>
                    <a:pt x="1733" y="1307"/>
                  </a:cubicBezTo>
                  <a:cubicBezTo>
                    <a:pt x="2068" y="1307"/>
                    <a:pt x="2463" y="1307"/>
                    <a:pt x="2827" y="1338"/>
                  </a:cubicBezTo>
                  <a:cubicBezTo>
                    <a:pt x="3922" y="1338"/>
                    <a:pt x="4925" y="1338"/>
                    <a:pt x="5077" y="1307"/>
                  </a:cubicBezTo>
                  <a:cubicBezTo>
                    <a:pt x="4955" y="1338"/>
                    <a:pt x="4469" y="1520"/>
                    <a:pt x="3800" y="1733"/>
                  </a:cubicBezTo>
                  <a:cubicBezTo>
                    <a:pt x="3375" y="1824"/>
                    <a:pt x="2919" y="1915"/>
                    <a:pt x="2463" y="1976"/>
                  </a:cubicBezTo>
                  <a:cubicBezTo>
                    <a:pt x="2219" y="2037"/>
                    <a:pt x="1976" y="2037"/>
                    <a:pt x="1733" y="2037"/>
                  </a:cubicBezTo>
                  <a:cubicBezTo>
                    <a:pt x="1308" y="2037"/>
                    <a:pt x="943" y="1945"/>
                    <a:pt x="609" y="1885"/>
                  </a:cubicBezTo>
                  <a:cubicBezTo>
                    <a:pt x="153" y="1733"/>
                    <a:pt x="1" y="1520"/>
                    <a:pt x="1" y="1307"/>
                  </a:cubicBezTo>
                  <a:cubicBezTo>
                    <a:pt x="1" y="1186"/>
                    <a:pt x="31" y="1034"/>
                    <a:pt x="92" y="912"/>
                  </a:cubicBezTo>
                  <a:cubicBezTo>
                    <a:pt x="487" y="456"/>
                    <a:pt x="1764" y="0"/>
                    <a:pt x="1764" y="0"/>
                  </a:cubicBezTo>
                  <a:cubicBezTo>
                    <a:pt x="1764" y="0"/>
                    <a:pt x="973" y="547"/>
                    <a:pt x="639" y="1003"/>
                  </a:cubicBezTo>
                  <a:cubicBezTo>
                    <a:pt x="548" y="1064"/>
                    <a:pt x="457" y="1216"/>
                    <a:pt x="517" y="1216"/>
                  </a:cubicBezTo>
                  <a:cubicBezTo>
                    <a:pt x="517" y="1277"/>
                    <a:pt x="791" y="1277"/>
                    <a:pt x="761" y="1277"/>
                  </a:cubicBezTo>
                  <a:lnTo>
                    <a:pt x="700" y="1277"/>
                  </a:ln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160;p29">
              <a:extLst>
                <a:ext uri="{FF2B5EF4-FFF2-40B4-BE49-F238E27FC236}">
                  <a16:creationId xmlns:a16="http://schemas.microsoft.com/office/drawing/2014/main" id="{6E526047-B50A-A34E-9AFA-320D22862D2E}"/>
                </a:ext>
              </a:extLst>
            </p:cNvPr>
            <p:cNvSpPr/>
            <p:nvPr/>
          </p:nvSpPr>
          <p:spPr>
            <a:xfrm>
              <a:off x="4146250" y="3260225"/>
              <a:ext cx="34975" cy="340450"/>
            </a:xfrm>
            <a:custGeom>
              <a:avLst/>
              <a:gdLst/>
              <a:ahLst/>
              <a:cxnLst/>
              <a:rect l="l" t="t" r="r" b="b"/>
              <a:pathLst>
                <a:path w="1399" h="13618" extrusionOk="0">
                  <a:moveTo>
                    <a:pt x="942" y="0"/>
                  </a:moveTo>
                  <a:cubicBezTo>
                    <a:pt x="942" y="0"/>
                    <a:pt x="942" y="1459"/>
                    <a:pt x="821" y="3465"/>
                  </a:cubicBezTo>
                  <a:cubicBezTo>
                    <a:pt x="790" y="4195"/>
                    <a:pt x="760" y="4955"/>
                    <a:pt x="699" y="5745"/>
                  </a:cubicBezTo>
                  <a:cubicBezTo>
                    <a:pt x="669" y="6231"/>
                    <a:pt x="669" y="6778"/>
                    <a:pt x="638" y="7265"/>
                  </a:cubicBezTo>
                  <a:cubicBezTo>
                    <a:pt x="578" y="8025"/>
                    <a:pt x="578" y="8784"/>
                    <a:pt x="517" y="9544"/>
                  </a:cubicBezTo>
                  <a:cubicBezTo>
                    <a:pt x="456" y="11034"/>
                    <a:pt x="274" y="12432"/>
                    <a:pt x="0" y="13617"/>
                  </a:cubicBezTo>
                  <a:cubicBezTo>
                    <a:pt x="456" y="12462"/>
                    <a:pt x="821" y="11095"/>
                    <a:pt x="1064" y="9636"/>
                  </a:cubicBezTo>
                  <a:cubicBezTo>
                    <a:pt x="1216" y="8724"/>
                    <a:pt x="1307" y="7812"/>
                    <a:pt x="1368" y="6900"/>
                  </a:cubicBezTo>
                  <a:cubicBezTo>
                    <a:pt x="1398" y="5927"/>
                    <a:pt x="1368" y="4985"/>
                    <a:pt x="1307" y="4104"/>
                  </a:cubicBezTo>
                  <a:cubicBezTo>
                    <a:pt x="1216" y="1763"/>
                    <a:pt x="942" y="0"/>
                    <a:pt x="942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161;p29">
              <a:extLst>
                <a:ext uri="{FF2B5EF4-FFF2-40B4-BE49-F238E27FC236}">
                  <a16:creationId xmlns:a16="http://schemas.microsoft.com/office/drawing/2014/main" id="{1AE4BCF0-886F-2B42-9C96-E82CEC9809ED}"/>
                </a:ext>
              </a:extLst>
            </p:cNvPr>
            <p:cNvSpPr/>
            <p:nvPr/>
          </p:nvSpPr>
          <p:spPr>
            <a:xfrm>
              <a:off x="4174350" y="3293650"/>
              <a:ext cx="37275" cy="82850"/>
            </a:xfrm>
            <a:custGeom>
              <a:avLst/>
              <a:gdLst/>
              <a:ahLst/>
              <a:cxnLst/>
              <a:rect l="l" t="t" r="r" b="b"/>
              <a:pathLst>
                <a:path w="1491" h="3314" extrusionOk="0">
                  <a:moveTo>
                    <a:pt x="1490" y="1"/>
                  </a:moveTo>
                  <a:cubicBezTo>
                    <a:pt x="1490" y="1"/>
                    <a:pt x="1186" y="396"/>
                    <a:pt x="852" y="912"/>
                  </a:cubicBezTo>
                  <a:cubicBezTo>
                    <a:pt x="730" y="1095"/>
                    <a:pt x="578" y="1338"/>
                    <a:pt x="487" y="1551"/>
                  </a:cubicBezTo>
                  <a:cubicBezTo>
                    <a:pt x="396" y="1794"/>
                    <a:pt x="335" y="2007"/>
                    <a:pt x="274" y="2250"/>
                  </a:cubicBezTo>
                  <a:cubicBezTo>
                    <a:pt x="153" y="2675"/>
                    <a:pt x="92" y="3040"/>
                    <a:pt x="1" y="3314"/>
                  </a:cubicBezTo>
                  <a:cubicBezTo>
                    <a:pt x="244" y="3071"/>
                    <a:pt x="548" y="2797"/>
                    <a:pt x="761" y="2463"/>
                  </a:cubicBezTo>
                  <a:cubicBezTo>
                    <a:pt x="913" y="2280"/>
                    <a:pt x="1034" y="2037"/>
                    <a:pt x="1156" y="1824"/>
                  </a:cubicBezTo>
                  <a:cubicBezTo>
                    <a:pt x="1247" y="1581"/>
                    <a:pt x="1308" y="1338"/>
                    <a:pt x="1338" y="1095"/>
                  </a:cubicBezTo>
                  <a:cubicBezTo>
                    <a:pt x="1490" y="457"/>
                    <a:pt x="1490" y="1"/>
                    <a:pt x="1490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162;p29">
              <a:extLst>
                <a:ext uri="{FF2B5EF4-FFF2-40B4-BE49-F238E27FC236}">
                  <a16:creationId xmlns:a16="http://schemas.microsoft.com/office/drawing/2014/main" id="{1BDC5284-A557-BE4A-839F-71830224B9C0}"/>
                </a:ext>
              </a:extLst>
            </p:cNvPr>
            <p:cNvSpPr/>
            <p:nvPr/>
          </p:nvSpPr>
          <p:spPr>
            <a:xfrm>
              <a:off x="4548975" y="3277700"/>
              <a:ext cx="93500" cy="57775"/>
            </a:xfrm>
            <a:custGeom>
              <a:avLst/>
              <a:gdLst/>
              <a:ahLst/>
              <a:cxnLst/>
              <a:rect l="l" t="t" r="r" b="b"/>
              <a:pathLst>
                <a:path w="3740" h="2311" extrusionOk="0">
                  <a:moveTo>
                    <a:pt x="3527" y="639"/>
                  </a:moveTo>
                  <a:cubicBezTo>
                    <a:pt x="3527" y="639"/>
                    <a:pt x="1764" y="669"/>
                    <a:pt x="1" y="0"/>
                  </a:cubicBezTo>
                  <a:cubicBezTo>
                    <a:pt x="1" y="0"/>
                    <a:pt x="2220" y="2098"/>
                    <a:pt x="3739" y="231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163;p29">
              <a:extLst>
                <a:ext uri="{FF2B5EF4-FFF2-40B4-BE49-F238E27FC236}">
                  <a16:creationId xmlns:a16="http://schemas.microsoft.com/office/drawing/2014/main" id="{1D6F1C3A-489D-6141-A40C-8C58AC71AD74}"/>
                </a:ext>
              </a:extLst>
            </p:cNvPr>
            <p:cNvSpPr/>
            <p:nvPr/>
          </p:nvSpPr>
          <p:spPr>
            <a:xfrm>
              <a:off x="4409925" y="3133325"/>
              <a:ext cx="33450" cy="88150"/>
            </a:xfrm>
            <a:custGeom>
              <a:avLst/>
              <a:gdLst/>
              <a:ahLst/>
              <a:cxnLst/>
              <a:rect l="l" t="t" r="r" b="b"/>
              <a:pathLst>
                <a:path w="1338" h="3526" extrusionOk="0">
                  <a:moveTo>
                    <a:pt x="1338" y="0"/>
                  </a:moveTo>
                  <a:cubicBezTo>
                    <a:pt x="1338" y="0"/>
                    <a:pt x="1064" y="334"/>
                    <a:pt x="730" y="973"/>
                  </a:cubicBezTo>
                  <a:cubicBezTo>
                    <a:pt x="608" y="1186"/>
                    <a:pt x="487" y="1398"/>
                    <a:pt x="396" y="1672"/>
                  </a:cubicBezTo>
                  <a:cubicBezTo>
                    <a:pt x="304" y="1885"/>
                    <a:pt x="244" y="2128"/>
                    <a:pt x="183" y="2401"/>
                  </a:cubicBezTo>
                  <a:cubicBezTo>
                    <a:pt x="122" y="2766"/>
                    <a:pt x="92" y="3161"/>
                    <a:pt x="0" y="3526"/>
                  </a:cubicBezTo>
                  <a:cubicBezTo>
                    <a:pt x="274" y="3192"/>
                    <a:pt x="487" y="2918"/>
                    <a:pt x="700" y="2584"/>
                  </a:cubicBezTo>
                  <a:cubicBezTo>
                    <a:pt x="851" y="2341"/>
                    <a:pt x="943" y="2128"/>
                    <a:pt x="1034" y="1885"/>
                  </a:cubicBezTo>
                  <a:cubicBezTo>
                    <a:pt x="1155" y="1641"/>
                    <a:pt x="1186" y="1368"/>
                    <a:pt x="1216" y="1125"/>
                  </a:cubicBezTo>
                  <a:cubicBezTo>
                    <a:pt x="1338" y="456"/>
                    <a:pt x="1338" y="0"/>
                    <a:pt x="1338" y="0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164;p29">
              <a:extLst>
                <a:ext uri="{FF2B5EF4-FFF2-40B4-BE49-F238E27FC236}">
                  <a16:creationId xmlns:a16="http://schemas.microsoft.com/office/drawing/2014/main" id="{384C696D-BC11-714C-BB19-86E4AF77A2C0}"/>
                </a:ext>
              </a:extLst>
            </p:cNvPr>
            <p:cNvSpPr/>
            <p:nvPr/>
          </p:nvSpPr>
          <p:spPr>
            <a:xfrm>
              <a:off x="4304300" y="3127225"/>
              <a:ext cx="44850" cy="83625"/>
            </a:xfrm>
            <a:custGeom>
              <a:avLst/>
              <a:gdLst/>
              <a:ahLst/>
              <a:cxnLst/>
              <a:rect l="l" t="t" r="r" b="b"/>
              <a:pathLst>
                <a:path w="1794" h="3345" extrusionOk="0">
                  <a:moveTo>
                    <a:pt x="61" y="1"/>
                  </a:moveTo>
                  <a:cubicBezTo>
                    <a:pt x="61" y="1"/>
                    <a:pt x="0" y="457"/>
                    <a:pt x="152" y="1186"/>
                  </a:cubicBezTo>
                  <a:cubicBezTo>
                    <a:pt x="213" y="1430"/>
                    <a:pt x="274" y="1673"/>
                    <a:pt x="426" y="1946"/>
                  </a:cubicBezTo>
                  <a:cubicBezTo>
                    <a:pt x="548" y="2189"/>
                    <a:pt x="700" y="2372"/>
                    <a:pt x="882" y="2585"/>
                  </a:cubicBezTo>
                  <a:cubicBezTo>
                    <a:pt x="1155" y="2889"/>
                    <a:pt x="1459" y="3132"/>
                    <a:pt x="1794" y="3344"/>
                  </a:cubicBezTo>
                  <a:cubicBezTo>
                    <a:pt x="1611" y="3010"/>
                    <a:pt x="1490" y="2676"/>
                    <a:pt x="1338" y="2281"/>
                  </a:cubicBezTo>
                  <a:cubicBezTo>
                    <a:pt x="1216" y="2068"/>
                    <a:pt x="1155" y="1825"/>
                    <a:pt x="1034" y="1612"/>
                  </a:cubicBezTo>
                  <a:cubicBezTo>
                    <a:pt x="912" y="1369"/>
                    <a:pt x="760" y="1186"/>
                    <a:pt x="639" y="1004"/>
                  </a:cubicBezTo>
                  <a:cubicBezTo>
                    <a:pt x="274" y="396"/>
                    <a:pt x="61" y="1"/>
                    <a:pt x="61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165;p29">
              <a:extLst>
                <a:ext uri="{FF2B5EF4-FFF2-40B4-BE49-F238E27FC236}">
                  <a16:creationId xmlns:a16="http://schemas.microsoft.com/office/drawing/2014/main" id="{4E015B90-D86D-8442-9656-8671C5BBAAB8}"/>
                </a:ext>
              </a:extLst>
            </p:cNvPr>
            <p:cNvSpPr/>
            <p:nvPr/>
          </p:nvSpPr>
          <p:spPr>
            <a:xfrm>
              <a:off x="4470725" y="3628000"/>
              <a:ext cx="21300" cy="113250"/>
            </a:xfrm>
            <a:custGeom>
              <a:avLst/>
              <a:gdLst/>
              <a:ahLst/>
              <a:cxnLst/>
              <a:rect l="l" t="t" r="r" b="b"/>
              <a:pathLst>
                <a:path w="852" h="4530" extrusionOk="0">
                  <a:moveTo>
                    <a:pt x="456" y="1"/>
                  </a:moveTo>
                  <a:cubicBezTo>
                    <a:pt x="456" y="1"/>
                    <a:pt x="182" y="487"/>
                    <a:pt x="91" y="1368"/>
                  </a:cubicBezTo>
                  <a:cubicBezTo>
                    <a:pt x="30" y="1642"/>
                    <a:pt x="0" y="1976"/>
                    <a:pt x="30" y="2311"/>
                  </a:cubicBezTo>
                  <a:cubicBezTo>
                    <a:pt x="91" y="2615"/>
                    <a:pt x="152" y="2919"/>
                    <a:pt x="243" y="3223"/>
                  </a:cubicBezTo>
                  <a:cubicBezTo>
                    <a:pt x="395" y="3648"/>
                    <a:pt x="578" y="4074"/>
                    <a:pt x="851" y="4530"/>
                  </a:cubicBezTo>
                  <a:cubicBezTo>
                    <a:pt x="760" y="4013"/>
                    <a:pt x="760" y="3557"/>
                    <a:pt x="760" y="3162"/>
                  </a:cubicBezTo>
                  <a:cubicBezTo>
                    <a:pt x="760" y="2858"/>
                    <a:pt x="760" y="2554"/>
                    <a:pt x="730" y="2280"/>
                  </a:cubicBezTo>
                  <a:cubicBezTo>
                    <a:pt x="699" y="1946"/>
                    <a:pt x="638" y="1672"/>
                    <a:pt x="608" y="1399"/>
                  </a:cubicBezTo>
                  <a:cubicBezTo>
                    <a:pt x="486" y="487"/>
                    <a:pt x="456" y="1"/>
                    <a:pt x="4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166;p29">
              <a:extLst>
                <a:ext uri="{FF2B5EF4-FFF2-40B4-BE49-F238E27FC236}">
                  <a16:creationId xmlns:a16="http://schemas.microsoft.com/office/drawing/2014/main" id="{89DBCD5E-84A8-7F48-9141-59EE6150D900}"/>
                </a:ext>
              </a:extLst>
            </p:cNvPr>
            <p:cNvSpPr/>
            <p:nvPr/>
          </p:nvSpPr>
          <p:spPr>
            <a:xfrm>
              <a:off x="4647775" y="3376475"/>
              <a:ext cx="92725" cy="200650"/>
            </a:xfrm>
            <a:custGeom>
              <a:avLst/>
              <a:gdLst/>
              <a:ahLst/>
              <a:cxnLst/>
              <a:rect l="l" t="t" r="r" b="b"/>
              <a:pathLst>
                <a:path w="3709" h="8026" extrusionOk="0">
                  <a:moveTo>
                    <a:pt x="0" y="153"/>
                  </a:moveTo>
                  <a:cubicBezTo>
                    <a:pt x="0" y="153"/>
                    <a:pt x="487" y="183"/>
                    <a:pt x="1155" y="1095"/>
                  </a:cubicBezTo>
                  <a:cubicBezTo>
                    <a:pt x="1429" y="1490"/>
                    <a:pt x="1733" y="1976"/>
                    <a:pt x="2067" y="2645"/>
                  </a:cubicBezTo>
                  <a:cubicBezTo>
                    <a:pt x="2310" y="3101"/>
                    <a:pt x="2584" y="3648"/>
                    <a:pt x="2827" y="4317"/>
                  </a:cubicBezTo>
                  <a:cubicBezTo>
                    <a:pt x="3070" y="4773"/>
                    <a:pt x="3192" y="5472"/>
                    <a:pt x="3222" y="6110"/>
                  </a:cubicBezTo>
                  <a:cubicBezTo>
                    <a:pt x="3253" y="6870"/>
                    <a:pt x="3192" y="7600"/>
                    <a:pt x="2979" y="8025"/>
                  </a:cubicBezTo>
                  <a:cubicBezTo>
                    <a:pt x="3283" y="7630"/>
                    <a:pt x="3557" y="6900"/>
                    <a:pt x="3617" y="6110"/>
                  </a:cubicBezTo>
                  <a:cubicBezTo>
                    <a:pt x="3709" y="5350"/>
                    <a:pt x="3678" y="4590"/>
                    <a:pt x="3496" y="4074"/>
                  </a:cubicBezTo>
                  <a:cubicBezTo>
                    <a:pt x="3283" y="3618"/>
                    <a:pt x="3131" y="3223"/>
                    <a:pt x="2949" y="2888"/>
                  </a:cubicBezTo>
                  <a:cubicBezTo>
                    <a:pt x="2584" y="2159"/>
                    <a:pt x="2189" y="1672"/>
                    <a:pt x="1854" y="1277"/>
                  </a:cubicBezTo>
                  <a:cubicBezTo>
                    <a:pt x="699" y="1"/>
                    <a:pt x="0" y="153"/>
                    <a:pt x="0" y="1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167;p29">
              <a:extLst>
                <a:ext uri="{FF2B5EF4-FFF2-40B4-BE49-F238E27FC236}">
                  <a16:creationId xmlns:a16="http://schemas.microsoft.com/office/drawing/2014/main" id="{E3C22318-2968-F444-A03F-D5BFC3F9C384}"/>
                </a:ext>
              </a:extLst>
            </p:cNvPr>
            <p:cNvSpPr/>
            <p:nvPr/>
          </p:nvSpPr>
          <p:spPr>
            <a:xfrm>
              <a:off x="3797450" y="2768575"/>
              <a:ext cx="223425" cy="221900"/>
            </a:xfrm>
            <a:custGeom>
              <a:avLst/>
              <a:gdLst/>
              <a:ahLst/>
              <a:cxnLst/>
              <a:rect l="l" t="t" r="r" b="b"/>
              <a:pathLst>
                <a:path w="8937" h="8876" extrusionOk="0">
                  <a:moveTo>
                    <a:pt x="3800" y="335"/>
                  </a:moveTo>
                  <a:cubicBezTo>
                    <a:pt x="1551" y="730"/>
                    <a:pt x="0" y="2797"/>
                    <a:pt x="365" y="5076"/>
                  </a:cubicBezTo>
                  <a:cubicBezTo>
                    <a:pt x="760" y="7326"/>
                    <a:pt x="2858" y="8876"/>
                    <a:pt x="5137" y="8511"/>
                  </a:cubicBezTo>
                  <a:cubicBezTo>
                    <a:pt x="7356" y="8116"/>
                    <a:pt x="8937" y="6049"/>
                    <a:pt x="8542" y="3769"/>
                  </a:cubicBezTo>
                  <a:cubicBezTo>
                    <a:pt x="8177" y="1520"/>
                    <a:pt x="6049" y="0"/>
                    <a:pt x="3800" y="335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68;p29">
              <a:extLst>
                <a:ext uri="{FF2B5EF4-FFF2-40B4-BE49-F238E27FC236}">
                  <a16:creationId xmlns:a16="http://schemas.microsoft.com/office/drawing/2014/main" id="{E42D9045-5E11-FA4E-925D-710AB85BA405}"/>
                </a:ext>
              </a:extLst>
            </p:cNvPr>
            <p:cNvSpPr/>
            <p:nvPr/>
          </p:nvSpPr>
          <p:spPr>
            <a:xfrm>
              <a:off x="3854450" y="2257150"/>
              <a:ext cx="901250" cy="883025"/>
            </a:xfrm>
            <a:custGeom>
              <a:avLst/>
              <a:gdLst/>
              <a:ahLst/>
              <a:cxnLst/>
              <a:rect l="l" t="t" r="r" b="b"/>
              <a:pathLst>
                <a:path w="36050" h="35321" extrusionOk="0">
                  <a:moveTo>
                    <a:pt x="1702" y="21703"/>
                  </a:moveTo>
                  <a:cubicBezTo>
                    <a:pt x="608" y="16567"/>
                    <a:pt x="0" y="8177"/>
                    <a:pt x="7629" y="4682"/>
                  </a:cubicBezTo>
                  <a:cubicBezTo>
                    <a:pt x="17903" y="1"/>
                    <a:pt x="25867" y="2524"/>
                    <a:pt x="28754" y="7995"/>
                  </a:cubicBezTo>
                  <a:cubicBezTo>
                    <a:pt x="31642" y="13497"/>
                    <a:pt x="28238" y="17600"/>
                    <a:pt x="32128" y="20214"/>
                  </a:cubicBezTo>
                  <a:cubicBezTo>
                    <a:pt x="36049" y="22828"/>
                    <a:pt x="34226" y="32676"/>
                    <a:pt x="18572" y="34044"/>
                  </a:cubicBezTo>
                  <a:cubicBezTo>
                    <a:pt x="4985" y="35321"/>
                    <a:pt x="2797" y="26749"/>
                    <a:pt x="1702" y="21703"/>
                  </a:cubicBezTo>
                  <a:close/>
                </a:path>
              </a:pathLst>
            </a:custGeom>
            <a:solidFill>
              <a:srgbClr val="FCC4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69;p29">
              <a:extLst>
                <a:ext uri="{FF2B5EF4-FFF2-40B4-BE49-F238E27FC236}">
                  <a16:creationId xmlns:a16="http://schemas.microsoft.com/office/drawing/2014/main" id="{13E65F2F-BB4D-0848-B747-9E564FA31A01}"/>
                </a:ext>
              </a:extLst>
            </p:cNvPr>
            <p:cNvSpPr/>
            <p:nvPr/>
          </p:nvSpPr>
          <p:spPr>
            <a:xfrm>
              <a:off x="3833175" y="2838475"/>
              <a:ext cx="45600" cy="95025"/>
            </a:xfrm>
            <a:custGeom>
              <a:avLst/>
              <a:gdLst/>
              <a:ahLst/>
              <a:cxnLst/>
              <a:rect l="l" t="t" r="r" b="b"/>
              <a:pathLst>
                <a:path w="1824" h="3801" extrusionOk="0">
                  <a:moveTo>
                    <a:pt x="1641" y="61"/>
                  </a:moveTo>
                  <a:cubicBezTo>
                    <a:pt x="1641" y="61"/>
                    <a:pt x="1368" y="61"/>
                    <a:pt x="1064" y="213"/>
                  </a:cubicBezTo>
                  <a:cubicBezTo>
                    <a:pt x="882" y="274"/>
                    <a:pt x="699" y="396"/>
                    <a:pt x="547" y="517"/>
                  </a:cubicBezTo>
                  <a:cubicBezTo>
                    <a:pt x="426" y="609"/>
                    <a:pt x="304" y="761"/>
                    <a:pt x="213" y="912"/>
                  </a:cubicBezTo>
                  <a:cubicBezTo>
                    <a:pt x="91" y="1156"/>
                    <a:pt x="0" y="1429"/>
                    <a:pt x="0" y="1733"/>
                  </a:cubicBezTo>
                  <a:cubicBezTo>
                    <a:pt x="0" y="2068"/>
                    <a:pt x="91" y="2493"/>
                    <a:pt x="395" y="2949"/>
                  </a:cubicBezTo>
                  <a:cubicBezTo>
                    <a:pt x="578" y="3192"/>
                    <a:pt x="851" y="3466"/>
                    <a:pt x="1186" y="3770"/>
                  </a:cubicBezTo>
                  <a:cubicBezTo>
                    <a:pt x="1216" y="3800"/>
                    <a:pt x="1277" y="3800"/>
                    <a:pt x="1307" y="3770"/>
                  </a:cubicBezTo>
                  <a:cubicBezTo>
                    <a:pt x="1337" y="3739"/>
                    <a:pt x="1337" y="3709"/>
                    <a:pt x="1307" y="3648"/>
                  </a:cubicBezTo>
                  <a:cubicBezTo>
                    <a:pt x="1064" y="3283"/>
                    <a:pt x="973" y="2979"/>
                    <a:pt x="882" y="2675"/>
                  </a:cubicBezTo>
                  <a:cubicBezTo>
                    <a:pt x="760" y="2280"/>
                    <a:pt x="730" y="2007"/>
                    <a:pt x="730" y="1764"/>
                  </a:cubicBezTo>
                  <a:cubicBezTo>
                    <a:pt x="730" y="1551"/>
                    <a:pt x="821" y="1399"/>
                    <a:pt x="882" y="1308"/>
                  </a:cubicBezTo>
                  <a:cubicBezTo>
                    <a:pt x="912" y="1186"/>
                    <a:pt x="1003" y="1064"/>
                    <a:pt x="1064" y="1004"/>
                  </a:cubicBezTo>
                  <a:cubicBezTo>
                    <a:pt x="1368" y="548"/>
                    <a:pt x="1763" y="244"/>
                    <a:pt x="1763" y="244"/>
                  </a:cubicBezTo>
                  <a:cubicBezTo>
                    <a:pt x="1793" y="244"/>
                    <a:pt x="1824" y="153"/>
                    <a:pt x="1793" y="122"/>
                  </a:cubicBezTo>
                  <a:cubicBezTo>
                    <a:pt x="1733" y="61"/>
                    <a:pt x="1672" y="1"/>
                    <a:pt x="1641" y="6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70;p29">
              <a:extLst>
                <a:ext uri="{FF2B5EF4-FFF2-40B4-BE49-F238E27FC236}">
                  <a16:creationId xmlns:a16="http://schemas.microsoft.com/office/drawing/2014/main" id="{44348891-F6D3-654C-B809-5D430DAE92B5}"/>
                </a:ext>
              </a:extLst>
            </p:cNvPr>
            <p:cNvSpPr/>
            <p:nvPr/>
          </p:nvSpPr>
          <p:spPr>
            <a:xfrm>
              <a:off x="4429675" y="2560350"/>
              <a:ext cx="121625" cy="26625"/>
            </a:xfrm>
            <a:custGeom>
              <a:avLst/>
              <a:gdLst/>
              <a:ahLst/>
              <a:cxnLst/>
              <a:rect l="l" t="t" r="r" b="b"/>
              <a:pathLst>
                <a:path w="4865" h="1065" extrusionOk="0">
                  <a:moveTo>
                    <a:pt x="213" y="852"/>
                  </a:moveTo>
                  <a:cubicBezTo>
                    <a:pt x="213" y="852"/>
                    <a:pt x="669" y="609"/>
                    <a:pt x="1338" y="487"/>
                  </a:cubicBezTo>
                  <a:cubicBezTo>
                    <a:pt x="1490" y="457"/>
                    <a:pt x="1642" y="426"/>
                    <a:pt x="1794" y="426"/>
                  </a:cubicBezTo>
                  <a:cubicBezTo>
                    <a:pt x="2037" y="396"/>
                    <a:pt x="2250" y="335"/>
                    <a:pt x="2493" y="335"/>
                  </a:cubicBezTo>
                  <a:cubicBezTo>
                    <a:pt x="2858" y="335"/>
                    <a:pt x="3253" y="396"/>
                    <a:pt x="3618" y="487"/>
                  </a:cubicBezTo>
                  <a:cubicBezTo>
                    <a:pt x="3952" y="609"/>
                    <a:pt x="4347" y="761"/>
                    <a:pt x="4682" y="1034"/>
                  </a:cubicBezTo>
                  <a:cubicBezTo>
                    <a:pt x="4712" y="1065"/>
                    <a:pt x="4803" y="1065"/>
                    <a:pt x="4834" y="1034"/>
                  </a:cubicBezTo>
                  <a:cubicBezTo>
                    <a:pt x="4864" y="1004"/>
                    <a:pt x="4864" y="913"/>
                    <a:pt x="4834" y="882"/>
                  </a:cubicBezTo>
                  <a:cubicBezTo>
                    <a:pt x="4408" y="487"/>
                    <a:pt x="3952" y="274"/>
                    <a:pt x="3496" y="153"/>
                  </a:cubicBezTo>
                  <a:cubicBezTo>
                    <a:pt x="3162" y="31"/>
                    <a:pt x="2828" y="1"/>
                    <a:pt x="2493" y="1"/>
                  </a:cubicBezTo>
                  <a:cubicBezTo>
                    <a:pt x="2220" y="1"/>
                    <a:pt x="1946" y="1"/>
                    <a:pt x="1733" y="31"/>
                  </a:cubicBezTo>
                  <a:cubicBezTo>
                    <a:pt x="1520" y="92"/>
                    <a:pt x="1369" y="122"/>
                    <a:pt x="1217" y="153"/>
                  </a:cubicBezTo>
                  <a:cubicBezTo>
                    <a:pt x="548" y="396"/>
                    <a:pt x="92" y="700"/>
                    <a:pt x="92" y="700"/>
                  </a:cubicBezTo>
                  <a:cubicBezTo>
                    <a:pt x="61" y="730"/>
                    <a:pt x="1" y="761"/>
                    <a:pt x="61" y="85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71;p29">
              <a:extLst>
                <a:ext uri="{FF2B5EF4-FFF2-40B4-BE49-F238E27FC236}">
                  <a16:creationId xmlns:a16="http://schemas.microsoft.com/office/drawing/2014/main" id="{E02A3AE0-4912-6B43-A211-1E64F7D212E4}"/>
                </a:ext>
              </a:extLst>
            </p:cNvPr>
            <p:cNvSpPr/>
            <p:nvPr/>
          </p:nvSpPr>
          <p:spPr>
            <a:xfrm>
              <a:off x="4079375" y="2642425"/>
              <a:ext cx="91975" cy="100325"/>
            </a:xfrm>
            <a:custGeom>
              <a:avLst/>
              <a:gdLst/>
              <a:ahLst/>
              <a:cxnLst/>
              <a:rect l="l" t="t" r="r" b="b"/>
              <a:pathLst>
                <a:path w="3679" h="4013" extrusionOk="0">
                  <a:moveTo>
                    <a:pt x="3526" y="1"/>
                  </a:moveTo>
                  <a:cubicBezTo>
                    <a:pt x="3526" y="1"/>
                    <a:pt x="2918" y="61"/>
                    <a:pt x="2158" y="396"/>
                  </a:cubicBezTo>
                  <a:cubicBezTo>
                    <a:pt x="2006" y="487"/>
                    <a:pt x="1824" y="608"/>
                    <a:pt x="1672" y="700"/>
                  </a:cubicBezTo>
                  <a:cubicBezTo>
                    <a:pt x="1429" y="852"/>
                    <a:pt x="1216" y="1064"/>
                    <a:pt x="1034" y="1277"/>
                  </a:cubicBezTo>
                  <a:cubicBezTo>
                    <a:pt x="760" y="1551"/>
                    <a:pt x="578" y="1855"/>
                    <a:pt x="395" y="2219"/>
                  </a:cubicBezTo>
                  <a:cubicBezTo>
                    <a:pt x="152" y="2675"/>
                    <a:pt x="0" y="3253"/>
                    <a:pt x="0" y="3891"/>
                  </a:cubicBezTo>
                  <a:cubicBezTo>
                    <a:pt x="0" y="3952"/>
                    <a:pt x="31" y="4013"/>
                    <a:pt x="122" y="4013"/>
                  </a:cubicBezTo>
                  <a:cubicBezTo>
                    <a:pt x="152" y="4013"/>
                    <a:pt x="243" y="3982"/>
                    <a:pt x="243" y="3891"/>
                  </a:cubicBezTo>
                  <a:cubicBezTo>
                    <a:pt x="274" y="3405"/>
                    <a:pt x="426" y="2979"/>
                    <a:pt x="578" y="2615"/>
                  </a:cubicBezTo>
                  <a:cubicBezTo>
                    <a:pt x="760" y="2189"/>
                    <a:pt x="1034" y="1824"/>
                    <a:pt x="1338" y="1551"/>
                  </a:cubicBezTo>
                  <a:cubicBezTo>
                    <a:pt x="1520" y="1368"/>
                    <a:pt x="1763" y="1156"/>
                    <a:pt x="1946" y="1034"/>
                  </a:cubicBezTo>
                  <a:cubicBezTo>
                    <a:pt x="2098" y="943"/>
                    <a:pt x="2250" y="852"/>
                    <a:pt x="2402" y="730"/>
                  </a:cubicBezTo>
                  <a:cubicBezTo>
                    <a:pt x="3040" y="365"/>
                    <a:pt x="3617" y="213"/>
                    <a:pt x="3617" y="213"/>
                  </a:cubicBezTo>
                  <a:cubicBezTo>
                    <a:pt x="3648" y="213"/>
                    <a:pt x="3678" y="122"/>
                    <a:pt x="3678" y="92"/>
                  </a:cubicBezTo>
                  <a:cubicBezTo>
                    <a:pt x="3648" y="31"/>
                    <a:pt x="3617" y="1"/>
                    <a:pt x="3526" y="1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72;p29">
              <a:extLst>
                <a:ext uri="{FF2B5EF4-FFF2-40B4-BE49-F238E27FC236}">
                  <a16:creationId xmlns:a16="http://schemas.microsoft.com/office/drawing/2014/main" id="{D1CE12A5-939C-FC41-BB06-30F8270CEFFC}"/>
                </a:ext>
              </a:extLst>
            </p:cNvPr>
            <p:cNvSpPr/>
            <p:nvPr/>
          </p:nvSpPr>
          <p:spPr>
            <a:xfrm>
              <a:off x="4534550" y="2785275"/>
              <a:ext cx="103375" cy="63875"/>
            </a:xfrm>
            <a:custGeom>
              <a:avLst/>
              <a:gdLst/>
              <a:ahLst/>
              <a:cxnLst/>
              <a:rect l="l" t="t" r="r" b="b"/>
              <a:pathLst>
                <a:path w="4135" h="2555" extrusionOk="0">
                  <a:moveTo>
                    <a:pt x="1885" y="214"/>
                  </a:moveTo>
                  <a:cubicBezTo>
                    <a:pt x="791" y="396"/>
                    <a:pt x="0" y="1004"/>
                    <a:pt x="61" y="1612"/>
                  </a:cubicBezTo>
                  <a:cubicBezTo>
                    <a:pt x="183" y="2220"/>
                    <a:pt x="1125" y="2554"/>
                    <a:pt x="2250" y="2372"/>
                  </a:cubicBezTo>
                  <a:cubicBezTo>
                    <a:pt x="3344" y="2159"/>
                    <a:pt x="4134" y="1581"/>
                    <a:pt x="4073" y="974"/>
                  </a:cubicBezTo>
                  <a:cubicBezTo>
                    <a:pt x="3982" y="366"/>
                    <a:pt x="3009" y="1"/>
                    <a:pt x="1885" y="214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73;p29">
              <a:extLst>
                <a:ext uri="{FF2B5EF4-FFF2-40B4-BE49-F238E27FC236}">
                  <a16:creationId xmlns:a16="http://schemas.microsoft.com/office/drawing/2014/main" id="{5DD9FF33-49AC-504A-A218-1FF4607EFEC7}"/>
                </a:ext>
              </a:extLst>
            </p:cNvPr>
            <p:cNvSpPr/>
            <p:nvPr/>
          </p:nvSpPr>
          <p:spPr>
            <a:xfrm>
              <a:off x="4124200" y="2897750"/>
              <a:ext cx="104125" cy="72225"/>
            </a:xfrm>
            <a:custGeom>
              <a:avLst/>
              <a:gdLst/>
              <a:ahLst/>
              <a:cxnLst/>
              <a:rect l="l" t="t" r="r" b="b"/>
              <a:pathLst>
                <a:path w="4165" h="2889" extrusionOk="0">
                  <a:moveTo>
                    <a:pt x="1672" y="426"/>
                  </a:moveTo>
                  <a:cubicBezTo>
                    <a:pt x="639" y="821"/>
                    <a:pt x="1" y="1642"/>
                    <a:pt x="213" y="2189"/>
                  </a:cubicBezTo>
                  <a:cubicBezTo>
                    <a:pt x="457" y="2766"/>
                    <a:pt x="1490" y="2888"/>
                    <a:pt x="2493" y="2463"/>
                  </a:cubicBezTo>
                  <a:cubicBezTo>
                    <a:pt x="3527" y="2037"/>
                    <a:pt x="4165" y="1247"/>
                    <a:pt x="3952" y="669"/>
                  </a:cubicBezTo>
                  <a:cubicBezTo>
                    <a:pt x="3709" y="122"/>
                    <a:pt x="2706" y="0"/>
                    <a:pt x="1672" y="426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74;p29">
              <a:extLst>
                <a:ext uri="{FF2B5EF4-FFF2-40B4-BE49-F238E27FC236}">
                  <a16:creationId xmlns:a16="http://schemas.microsoft.com/office/drawing/2014/main" id="{ADC3BE88-EE6E-3847-B040-231C088729CA}"/>
                </a:ext>
              </a:extLst>
            </p:cNvPr>
            <p:cNvSpPr/>
            <p:nvPr/>
          </p:nvSpPr>
          <p:spPr>
            <a:xfrm>
              <a:off x="3883325" y="2761725"/>
              <a:ext cx="94250" cy="41825"/>
            </a:xfrm>
            <a:custGeom>
              <a:avLst/>
              <a:gdLst/>
              <a:ahLst/>
              <a:cxnLst/>
              <a:rect l="l" t="t" r="r" b="b"/>
              <a:pathLst>
                <a:path w="3770" h="1673" extrusionOk="0">
                  <a:moveTo>
                    <a:pt x="426" y="852"/>
                  </a:moveTo>
                  <a:cubicBezTo>
                    <a:pt x="426" y="852"/>
                    <a:pt x="821" y="852"/>
                    <a:pt x="1338" y="882"/>
                  </a:cubicBezTo>
                  <a:cubicBezTo>
                    <a:pt x="1611" y="913"/>
                    <a:pt x="1915" y="913"/>
                    <a:pt x="2219" y="1034"/>
                  </a:cubicBezTo>
                  <a:cubicBezTo>
                    <a:pt x="2553" y="1156"/>
                    <a:pt x="2949" y="1308"/>
                    <a:pt x="3374" y="1612"/>
                  </a:cubicBezTo>
                  <a:cubicBezTo>
                    <a:pt x="3435" y="1672"/>
                    <a:pt x="3587" y="1672"/>
                    <a:pt x="3708" y="1612"/>
                  </a:cubicBezTo>
                  <a:cubicBezTo>
                    <a:pt x="3769" y="1520"/>
                    <a:pt x="3769" y="1368"/>
                    <a:pt x="3708" y="1247"/>
                  </a:cubicBezTo>
                  <a:cubicBezTo>
                    <a:pt x="3435" y="913"/>
                    <a:pt x="3161" y="639"/>
                    <a:pt x="2857" y="457"/>
                  </a:cubicBezTo>
                  <a:cubicBezTo>
                    <a:pt x="2645" y="305"/>
                    <a:pt x="2371" y="183"/>
                    <a:pt x="2158" y="122"/>
                  </a:cubicBezTo>
                  <a:cubicBezTo>
                    <a:pt x="1946" y="31"/>
                    <a:pt x="1733" y="1"/>
                    <a:pt x="1581" y="1"/>
                  </a:cubicBezTo>
                  <a:lnTo>
                    <a:pt x="1155" y="1"/>
                  </a:lnTo>
                  <a:cubicBezTo>
                    <a:pt x="973" y="31"/>
                    <a:pt x="821" y="61"/>
                    <a:pt x="669" y="122"/>
                  </a:cubicBezTo>
                  <a:cubicBezTo>
                    <a:pt x="365" y="244"/>
                    <a:pt x="213" y="335"/>
                    <a:pt x="213" y="335"/>
                  </a:cubicBezTo>
                  <a:cubicBezTo>
                    <a:pt x="91" y="396"/>
                    <a:pt x="0" y="548"/>
                    <a:pt x="91" y="639"/>
                  </a:cubicBezTo>
                  <a:cubicBezTo>
                    <a:pt x="213" y="852"/>
                    <a:pt x="335" y="882"/>
                    <a:pt x="426" y="852"/>
                  </a:cubicBezTo>
                  <a:close/>
                </a:path>
              </a:pathLst>
            </a:custGeom>
            <a:solidFill>
              <a:srgbClr val="EF857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75;p29">
              <a:extLst>
                <a:ext uri="{FF2B5EF4-FFF2-40B4-BE49-F238E27FC236}">
                  <a16:creationId xmlns:a16="http://schemas.microsoft.com/office/drawing/2014/main" id="{72E52918-4CEB-C548-BF9B-306D7C431F53}"/>
                </a:ext>
              </a:extLst>
            </p:cNvPr>
            <p:cNvSpPr/>
            <p:nvPr/>
          </p:nvSpPr>
          <p:spPr>
            <a:xfrm>
              <a:off x="4121925" y="2669775"/>
              <a:ext cx="207475" cy="231050"/>
            </a:xfrm>
            <a:custGeom>
              <a:avLst/>
              <a:gdLst/>
              <a:ahLst/>
              <a:cxnLst/>
              <a:rect l="l" t="t" r="r" b="b"/>
              <a:pathLst>
                <a:path w="8299" h="9242" extrusionOk="0">
                  <a:moveTo>
                    <a:pt x="6596" y="8177"/>
                  </a:moveTo>
                  <a:cubicBezTo>
                    <a:pt x="8146" y="7113"/>
                    <a:pt x="8298" y="4682"/>
                    <a:pt x="6961" y="2706"/>
                  </a:cubicBezTo>
                  <a:cubicBezTo>
                    <a:pt x="5624" y="730"/>
                    <a:pt x="3283" y="1"/>
                    <a:pt x="1733" y="1065"/>
                  </a:cubicBezTo>
                  <a:cubicBezTo>
                    <a:pt x="152" y="2128"/>
                    <a:pt x="0" y="4560"/>
                    <a:pt x="1338" y="6536"/>
                  </a:cubicBezTo>
                  <a:cubicBezTo>
                    <a:pt x="2675" y="8481"/>
                    <a:pt x="5016" y="9241"/>
                    <a:pt x="6596" y="81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76;p29">
              <a:extLst>
                <a:ext uri="{FF2B5EF4-FFF2-40B4-BE49-F238E27FC236}">
                  <a16:creationId xmlns:a16="http://schemas.microsoft.com/office/drawing/2014/main" id="{C4E0E771-574B-1046-9AAD-C4772CE551FF}"/>
                </a:ext>
              </a:extLst>
            </p:cNvPr>
            <p:cNvSpPr/>
            <p:nvPr/>
          </p:nvSpPr>
          <p:spPr>
            <a:xfrm>
              <a:off x="4420550" y="2590750"/>
              <a:ext cx="157325" cy="209000"/>
            </a:xfrm>
            <a:custGeom>
              <a:avLst/>
              <a:gdLst/>
              <a:ahLst/>
              <a:cxnLst/>
              <a:rect l="l" t="t" r="r" b="b"/>
              <a:pathLst>
                <a:path w="6293" h="8360" extrusionOk="0">
                  <a:moveTo>
                    <a:pt x="3709" y="8329"/>
                  </a:moveTo>
                  <a:cubicBezTo>
                    <a:pt x="2129" y="8299"/>
                    <a:pt x="609" y="6384"/>
                    <a:pt x="305" y="4104"/>
                  </a:cubicBezTo>
                  <a:cubicBezTo>
                    <a:pt x="1" y="1824"/>
                    <a:pt x="1034" y="1"/>
                    <a:pt x="2585" y="31"/>
                  </a:cubicBezTo>
                  <a:cubicBezTo>
                    <a:pt x="4165" y="92"/>
                    <a:pt x="5685" y="1976"/>
                    <a:pt x="5989" y="4256"/>
                  </a:cubicBezTo>
                  <a:cubicBezTo>
                    <a:pt x="6293" y="6566"/>
                    <a:pt x="5290" y="8359"/>
                    <a:pt x="3709" y="83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77;p29">
              <a:extLst>
                <a:ext uri="{FF2B5EF4-FFF2-40B4-BE49-F238E27FC236}">
                  <a16:creationId xmlns:a16="http://schemas.microsoft.com/office/drawing/2014/main" id="{00A18C4D-D71A-7444-8381-C06D46A9AA3B}"/>
                </a:ext>
              </a:extLst>
            </p:cNvPr>
            <p:cNvSpPr/>
            <p:nvPr/>
          </p:nvSpPr>
          <p:spPr>
            <a:xfrm>
              <a:off x="4195625" y="2715375"/>
              <a:ext cx="131500" cy="148200"/>
            </a:xfrm>
            <a:custGeom>
              <a:avLst/>
              <a:gdLst/>
              <a:ahLst/>
              <a:cxnLst/>
              <a:rect l="l" t="t" r="r" b="b"/>
              <a:pathLst>
                <a:path w="5260" h="5928" extrusionOk="0">
                  <a:moveTo>
                    <a:pt x="1369" y="517"/>
                  </a:moveTo>
                  <a:cubicBezTo>
                    <a:pt x="305" y="1095"/>
                    <a:pt x="1" y="2615"/>
                    <a:pt x="700" y="3952"/>
                  </a:cubicBezTo>
                  <a:cubicBezTo>
                    <a:pt x="1399" y="5289"/>
                    <a:pt x="2828" y="5928"/>
                    <a:pt x="3891" y="5350"/>
                  </a:cubicBezTo>
                  <a:cubicBezTo>
                    <a:pt x="4955" y="4773"/>
                    <a:pt x="5259" y="3253"/>
                    <a:pt x="4560" y="1915"/>
                  </a:cubicBezTo>
                  <a:cubicBezTo>
                    <a:pt x="3861" y="608"/>
                    <a:pt x="2432" y="1"/>
                    <a:pt x="1369" y="51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78;p29">
              <a:extLst>
                <a:ext uri="{FF2B5EF4-FFF2-40B4-BE49-F238E27FC236}">
                  <a16:creationId xmlns:a16="http://schemas.microsoft.com/office/drawing/2014/main" id="{CEF8E64A-3BDF-3D46-8C4B-F584E8C6DB36}"/>
                </a:ext>
              </a:extLst>
            </p:cNvPr>
            <p:cNvSpPr/>
            <p:nvPr/>
          </p:nvSpPr>
          <p:spPr>
            <a:xfrm>
              <a:off x="4425875" y="2649275"/>
              <a:ext cx="106425" cy="137550"/>
            </a:xfrm>
            <a:custGeom>
              <a:avLst/>
              <a:gdLst/>
              <a:ahLst/>
              <a:cxnLst/>
              <a:rect l="l" t="t" r="r" b="b"/>
              <a:pathLst>
                <a:path w="4257" h="5502" extrusionOk="0">
                  <a:moveTo>
                    <a:pt x="1490" y="122"/>
                  </a:moveTo>
                  <a:cubicBezTo>
                    <a:pt x="2493" y="0"/>
                    <a:pt x="3557" y="1125"/>
                    <a:pt x="3922" y="2553"/>
                  </a:cubicBezTo>
                  <a:cubicBezTo>
                    <a:pt x="4256" y="4012"/>
                    <a:pt x="3770" y="5259"/>
                    <a:pt x="2797" y="5380"/>
                  </a:cubicBezTo>
                  <a:cubicBezTo>
                    <a:pt x="1794" y="5502"/>
                    <a:pt x="730" y="4377"/>
                    <a:pt x="365" y="2948"/>
                  </a:cubicBezTo>
                  <a:cubicBezTo>
                    <a:pt x="1" y="1489"/>
                    <a:pt x="517" y="243"/>
                    <a:pt x="149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179;p29">
              <a:extLst>
                <a:ext uri="{FF2B5EF4-FFF2-40B4-BE49-F238E27FC236}">
                  <a16:creationId xmlns:a16="http://schemas.microsoft.com/office/drawing/2014/main" id="{CD09F3D2-28A9-564A-B185-7DC2E30DAB68}"/>
                </a:ext>
              </a:extLst>
            </p:cNvPr>
            <p:cNvSpPr/>
            <p:nvPr/>
          </p:nvSpPr>
          <p:spPr>
            <a:xfrm>
              <a:off x="4003375" y="2207775"/>
              <a:ext cx="443800" cy="310825"/>
            </a:xfrm>
            <a:custGeom>
              <a:avLst/>
              <a:gdLst/>
              <a:ahLst/>
              <a:cxnLst/>
              <a:rect l="l" t="t" r="r" b="b"/>
              <a:pathLst>
                <a:path w="17752" h="12433" extrusionOk="0">
                  <a:moveTo>
                    <a:pt x="3679" y="3131"/>
                  </a:moveTo>
                  <a:cubicBezTo>
                    <a:pt x="3679" y="3131"/>
                    <a:pt x="2463" y="3161"/>
                    <a:pt x="1672" y="3709"/>
                  </a:cubicBezTo>
                  <a:cubicBezTo>
                    <a:pt x="31" y="4864"/>
                    <a:pt x="1" y="7113"/>
                    <a:pt x="2280" y="7751"/>
                  </a:cubicBezTo>
                  <a:cubicBezTo>
                    <a:pt x="2280" y="7751"/>
                    <a:pt x="4651" y="12432"/>
                    <a:pt x="8147" y="8116"/>
                  </a:cubicBezTo>
                  <a:cubicBezTo>
                    <a:pt x="8147" y="8116"/>
                    <a:pt x="12797" y="11551"/>
                    <a:pt x="14530" y="7204"/>
                  </a:cubicBezTo>
                  <a:cubicBezTo>
                    <a:pt x="14530" y="7204"/>
                    <a:pt x="17752" y="7721"/>
                    <a:pt x="17600" y="4985"/>
                  </a:cubicBezTo>
                  <a:cubicBezTo>
                    <a:pt x="17448" y="2280"/>
                    <a:pt x="14408" y="1307"/>
                    <a:pt x="12463" y="1885"/>
                  </a:cubicBezTo>
                  <a:cubicBezTo>
                    <a:pt x="12463" y="1885"/>
                    <a:pt x="10183" y="0"/>
                    <a:pt x="8694" y="1368"/>
                  </a:cubicBezTo>
                  <a:cubicBezTo>
                    <a:pt x="8694" y="1368"/>
                    <a:pt x="6536" y="0"/>
                    <a:pt x="5290" y="487"/>
                  </a:cubicBezTo>
                  <a:cubicBezTo>
                    <a:pt x="3983" y="1064"/>
                    <a:pt x="3679" y="3131"/>
                    <a:pt x="3679" y="3131"/>
                  </a:cubicBezTo>
                  <a:close/>
                </a:path>
              </a:pathLst>
            </a:custGeom>
            <a:solidFill>
              <a:srgbClr val="8C5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180;p29">
              <a:extLst>
                <a:ext uri="{FF2B5EF4-FFF2-40B4-BE49-F238E27FC236}">
                  <a16:creationId xmlns:a16="http://schemas.microsoft.com/office/drawing/2014/main" id="{2ED834A5-46C7-FC4B-9B85-B4B185E2BDB4}"/>
                </a:ext>
              </a:extLst>
            </p:cNvPr>
            <p:cNvSpPr/>
            <p:nvPr/>
          </p:nvSpPr>
          <p:spPr>
            <a:xfrm>
              <a:off x="4393200" y="2878750"/>
              <a:ext cx="74500" cy="85125"/>
            </a:xfrm>
            <a:custGeom>
              <a:avLst/>
              <a:gdLst/>
              <a:ahLst/>
              <a:cxnLst/>
              <a:rect l="l" t="t" r="r" b="b"/>
              <a:pathLst>
                <a:path w="2980" h="3405" extrusionOk="0">
                  <a:moveTo>
                    <a:pt x="852" y="305"/>
                  </a:moveTo>
                  <a:cubicBezTo>
                    <a:pt x="1520" y="1"/>
                    <a:pt x="2311" y="426"/>
                    <a:pt x="2645" y="1186"/>
                  </a:cubicBezTo>
                  <a:cubicBezTo>
                    <a:pt x="2979" y="1946"/>
                    <a:pt x="2767" y="2797"/>
                    <a:pt x="2128" y="3101"/>
                  </a:cubicBezTo>
                  <a:cubicBezTo>
                    <a:pt x="1460" y="3405"/>
                    <a:pt x="669" y="3010"/>
                    <a:pt x="335" y="2250"/>
                  </a:cubicBezTo>
                  <a:cubicBezTo>
                    <a:pt x="1" y="1429"/>
                    <a:pt x="213" y="608"/>
                    <a:pt x="852" y="305"/>
                  </a:cubicBezTo>
                  <a:close/>
                </a:path>
              </a:pathLst>
            </a:custGeom>
            <a:solidFill>
              <a:srgbClr val="B151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181;p29">
              <a:extLst>
                <a:ext uri="{FF2B5EF4-FFF2-40B4-BE49-F238E27FC236}">
                  <a16:creationId xmlns:a16="http://schemas.microsoft.com/office/drawing/2014/main" id="{7153449B-F48E-CF4E-85B1-5EF35800E4AB}"/>
                </a:ext>
              </a:extLst>
            </p:cNvPr>
            <p:cNvSpPr/>
            <p:nvPr/>
          </p:nvSpPr>
          <p:spPr>
            <a:xfrm>
              <a:off x="4418275" y="2582400"/>
              <a:ext cx="153525" cy="149725"/>
            </a:xfrm>
            <a:custGeom>
              <a:avLst/>
              <a:gdLst/>
              <a:ahLst/>
              <a:cxnLst/>
              <a:rect l="l" t="t" r="r" b="b"/>
              <a:pathLst>
                <a:path w="6141" h="5989" extrusionOk="0">
                  <a:moveTo>
                    <a:pt x="821" y="5988"/>
                  </a:moveTo>
                  <a:cubicBezTo>
                    <a:pt x="761" y="5958"/>
                    <a:pt x="761" y="5897"/>
                    <a:pt x="730" y="5836"/>
                  </a:cubicBezTo>
                  <a:cubicBezTo>
                    <a:pt x="730" y="5806"/>
                    <a:pt x="700" y="5775"/>
                    <a:pt x="700" y="5775"/>
                  </a:cubicBezTo>
                  <a:cubicBezTo>
                    <a:pt x="548" y="5350"/>
                    <a:pt x="396" y="4924"/>
                    <a:pt x="274" y="4468"/>
                  </a:cubicBezTo>
                  <a:cubicBezTo>
                    <a:pt x="1" y="3222"/>
                    <a:pt x="153" y="2037"/>
                    <a:pt x="609" y="1247"/>
                  </a:cubicBezTo>
                  <a:cubicBezTo>
                    <a:pt x="1065" y="456"/>
                    <a:pt x="1764" y="0"/>
                    <a:pt x="2615" y="0"/>
                  </a:cubicBezTo>
                  <a:cubicBezTo>
                    <a:pt x="3162" y="0"/>
                    <a:pt x="3679" y="152"/>
                    <a:pt x="4226" y="456"/>
                  </a:cubicBezTo>
                  <a:cubicBezTo>
                    <a:pt x="4530" y="639"/>
                    <a:pt x="4803" y="851"/>
                    <a:pt x="5016" y="1125"/>
                  </a:cubicBezTo>
                  <a:cubicBezTo>
                    <a:pt x="5259" y="1399"/>
                    <a:pt x="5472" y="1733"/>
                    <a:pt x="5624" y="2128"/>
                  </a:cubicBezTo>
                  <a:cubicBezTo>
                    <a:pt x="5958" y="2888"/>
                    <a:pt x="6141" y="3709"/>
                    <a:pt x="6141" y="4620"/>
                  </a:cubicBezTo>
                  <a:lnTo>
                    <a:pt x="6141" y="5198"/>
                  </a:lnTo>
                  <a:lnTo>
                    <a:pt x="6141" y="5198"/>
                  </a:lnTo>
                  <a:cubicBezTo>
                    <a:pt x="6080" y="5016"/>
                    <a:pt x="6050" y="4864"/>
                    <a:pt x="6019" y="4651"/>
                  </a:cubicBezTo>
                  <a:cubicBezTo>
                    <a:pt x="5746" y="3709"/>
                    <a:pt x="5198" y="2918"/>
                    <a:pt x="4621" y="2219"/>
                  </a:cubicBezTo>
                  <a:lnTo>
                    <a:pt x="4317" y="1915"/>
                  </a:lnTo>
                  <a:lnTo>
                    <a:pt x="3891" y="1520"/>
                  </a:lnTo>
                  <a:cubicBezTo>
                    <a:pt x="3496" y="1155"/>
                    <a:pt x="3071" y="943"/>
                    <a:pt x="2615" y="912"/>
                  </a:cubicBezTo>
                  <a:cubicBezTo>
                    <a:pt x="1855" y="821"/>
                    <a:pt x="1247" y="1277"/>
                    <a:pt x="882" y="2006"/>
                  </a:cubicBezTo>
                  <a:cubicBezTo>
                    <a:pt x="548" y="2645"/>
                    <a:pt x="335" y="3526"/>
                    <a:pt x="426" y="4468"/>
                  </a:cubicBezTo>
                  <a:cubicBezTo>
                    <a:pt x="457" y="4924"/>
                    <a:pt x="548" y="5380"/>
                    <a:pt x="700" y="5806"/>
                  </a:cubicBezTo>
                  <a:lnTo>
                    <a:pt x="700" y="5836"/>
                  </a:lnTo>
                  <a:cubicBezTo>
                    <a:pt x="730" y="5897"/>
                    <a:pt x="761" y="5927"/>
                    <a:pt x="821" y="598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182;p29">
              <a:extLst>
                <a:ext uri="{FF2B5EF4-FFF2-40B4-BE49-F238E27FC236}">
                  <a16:creationId xmlns:a16="http://schemas.microsoft.com/office/drawing/2014/main" id="{D239DE29-2860-F842-BF35-A1ED92F92357}"/>
                </a:ext>
              </a:extLst>
            </p:cNvPr>
            <p:cNvSpPr/>
            <p:nvPr/>
          </p:nvSpPr>
          <p:spPr>
            <a:xfrm>
              <a:off x="4119650" y="2671300"/>
              <a:ext cx="197600" cy="177075"/>
            </a:xfrm>
            <a:custGeom>
              <a:avLst/>
              <a:gdLst/>
              <a:ahLst/>
              <a:cxnLst/>
              <a:rect l="l" t="t" r="r" b="b"/>
              <a:pathLst>
                <a:path w="7904" h="7083" extrusionOk="0">
                  <a:moveTo>
                    <a:pt x="1915" y="7083"/>
                  </a:moveTo>
                  <a:lnTo>
                    <a:pt x="1368" y="6505"/>
                  </a:lnTo>
                  <a:cubicBezTo>
                    <a:pt x="699" y="5837"/>
                    <a:pt x="335" y="5077"/>
                    <a:pt x="91" y="4256"/>
                  </a:cubicBezTo>
                  <a:cubicBezTo>
                    <a:pt x="31" y="4043"/>
                    <a:pt x="31" y="3800"/>
                    <a:pt x="0" y="3587"/>
                  </a:cubicBezTo>
                  <a:cubicBezTo>
                    <a:pt x="0" y="3253"/>
                    <a:pt x="31" y="2888"/>
                    <a:pt x="91" y="2554"/>
                  </a:cubicBezTo>
                  <a:cubicBezTo>
                    <a:pt x="335" y="1733"/>
                    <a:pt x="821" y="1034"/>
                    <a:pt x="1520" y="578"/>
                  </a:cubicBezTo>
                  <a:cubicBezTo>
                    <a:pt x="2310" y="122"/>
                    <a:pt x="3222" y="1"/>
                    <a:pt x="4134" y="244"/>
                  </a:cubicBezTo>
                  <a:cubicBezTo>
                    <a:pt x="5228" y="548"/>
                    <a:pt x="6292" y="1338"/>
                    <a:pt x="7022" y="2554"/>
                  </a:cubicBezTo>
                  <a:cubicBezTo>
                    <a:pt x="7234" y="2888"/>
                    <a:pt x="7386" y="3253"/>
                    <a:pt x="7508" y="3618"/>
                  </a:cubicBezTo>
                  <a:lnTo>
                    <a:pt x="7538" y="3648"/>
                  </a:lnTo>
                  <a:cubicBezTo>
                    <a:pt x="7782" y="4195"/>
                    <a:pt x="7903" y="4712"/>
                    <a:pt x="7903" y="5259"/>
                  </a:cubicBezTo>
                  <a:lnTo>
                    <a:pt x="7842" y="5259"/>
                  </a:lnTo>
                  <a:cubicBezTo>
                    <a:pt x="7812" y="4773"/>
                    <a:pt x="7690" y="4226"/>
                    <a:pt x="7508" y="3709"/>
                  </a:cubicBezTo>
                  <a:lnTo>
                    <a:pt x="7508" y="3648"/>
                  </a:lnTo>
                  <a:cubicBezTo>
                    <a:pt x="7356" y="3314"/>
                    <a:pt x="7174" y="2979"/>
                    <a:pt x="6900" y="2675"/>
                  </a:cubicBezTo>
                  <a:cubicBezTo>
                    <a:pt x="6262" y="1824"/>
                    <a:pt x="5380" y="1277"/>
                    <a:pt x="4560" y="1004"/>
                  </a:cubicBezTo>
                  <a:cubicBezTo>
                    <a:pt x="3648" y="730"/>
                    <a:pt x="2675" y="821"/>
                    <a:pt x="2006" y="1368"/>
                  </a:cubicBezTo>
                  <a:cubicBezTo>
                    <a:pt x="1581" y="1672"/>
                    <a:pt x="1307" y="2128"/>
                    <a:pt x="1155" y="2645"/>
                  </a:cubicBezTo>
                  <a:cubicBezTo>
                    <a:pt x="1125" y="2797"/>
                    <a:pt x="1095" y="2979"/>
                    <a:pt x="1064" y="3131"/>
                  </a:cubicBezTo>
                  <a:cubicBezTo>
                    <a:pt x="1003" y="3283"/>
                    <a:pt x="1003" y="3466"/>
                    <a:pt x="973" y="3648"/>
                  </a:cubicBezTo>
                  <a:cubicBezTo>
                    <a:pt x="912" y="4530"/>
                    <a:pt x="973" y="5533"/>
                    <a:pt x="1459" y="6444"/>
                  </a:cubicBezTo>
                  <a:cubicBezTo>
                    <a:pt x="1611" y="6657"/>
                    <a:pt x="1763" y="6840"/>
                    <a:pt x="1915" y="70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" name="Google Shape;1617;p37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РАЗМЕРЫ ПОСОБИЙ</a:t>
            </a:r>
            <a:endParaRPr b="1" dirty="0">
              <a:solidFill>
                <a:schemeClr val="dk1"/>
              </a:solidFill>
            </a:endParaRPr>
          </a:p>
        </p:txBody>
      </p:sp>
      <p:grpSp>
        <p:nvGrpSpPr>
          <p:cNvPr id="1618" name="Google Shape;1618;p37"/>
          <p:cNvGrpSpPr/>
          <p:nvPr/>
        </p:nvGrpSpPr>
        <p:grpSpPr>
          <a:xfrm>
            <a:off x="457375" y="2159600"/>
            <a:ext cx="1885800" cy="1669850"/>
            <a:chOff x="457375" y="2159600"/>
            <a:chExt cx="1885800" cy="1669850"/>
          </a:xfrm>
        </p:grpSpPr>
        <p:sp>
          <p:nvSpPr>
            <p:cNvPr id="1620" name="Google Shape;1620;p37"/>
            <p:cNvSpPr txBox="1"/>
            <p:nvPr/>
          </p:nvSpPr>
          <p:spPr>
            <a:xfrm>
              <a:off x="457375" y="2949677"/>
              <a:ext cx="1885800" cy="87977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/>
              <a:r>
                <a:rPr lang="ru-RU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Нужно увеличить размер пособий и продлить их на все время отпуска по уходу за ребенком 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  <p:sp>
          <p:nvSpPr>
            <p:cNvPr id="1621" name="Google Shape;1621;p37"/>
            <p:cNvSpPr txBox="1"/>
            <p:nvPr/>
          </p:nvSpPr>
          <p:spPr>
            <a:xfrm>
              <a:off x="554075" y="2159600"/>
              <a:ext cx="855300" cy="4929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0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</p:grpSp>
      <p:grpSp>
        <p:nvGrpSpPr>
          <p:cNvPr id="1622" name="Google Shape;1622;p37"/>
          <p:cNvGrpSpPr/>
          <p:nvPr/>
        </p:nvGrpSpPr>
        <p:grpSpPr>
          <a:xfrm>
            <a:off x="6801024" y="2159600"/>
            <a:ext cx="1885800" cy="1445277"/>
            <a:chOff x="6801024" y="2159600"/>
            <a:chExt cx="1885800" cy="1445277"/>
          </a:xfrm>
        </p:grpSpPr>
        <p:sp>
          <p:nvSpPr>
            <p:cNvPr id="1623" name="Google Shape;1623;p37"/>
            <p:cNvSpPr txBox="1"/>
            <p:nvPr/>
          </p:nvSpPr>
          <p:spPr>
            <a:xfrm>
              <a:off x="7734900" y="2159600"/>
              <a:ext cx="855300" cy="4929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2000" dirty="0">
                  <a:solidFill>
                    <a:srgbClr val="FFFFFF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2000" dirty="0">
                <a:solidFill>
                  <a:srgbClr val="FFFFFF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1625" name="Google Shape;1625;p37"/>
            <p:cNvSpPr txBox="1"/>
            <p:nvPr/>
          </p:nvSpPr>
          <p:spPr>
            <a:xfrm>
              <a:off x="6801024" y="2949677"/>
              <a:ext cx="1885800" cy="6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lvl="0" algn="r"/>
              <a:r>
                <a:rPr lang="ru-RU" sz="1200" dirty="0">
                  <a:solidFill>
                    <a:schemeClr val="dk1"/>
                  </a:solidFill>
                  <a:latin typeface="Roboto"/>
                  <a:ea typeface="Roboto"/>
                  <a:cs typeface="Roboto"/>
                  <a:sym typeface="Roboto"/>
                </a:rPr>
                <a:t>Нужно помогать людям не деньгами, а нематериальными вещами </a:t>
              </a:r>
              <a:endParaRPr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1626" name="Google Shape;1626;p37"/>
          <p:cNvGrpSpPr/>
          <p:nvPr/>
        </p:nvGrpSpPr>
        <p:grpSpPr>
          <a:xfrm flipH="1">
            <a:off x="2374107" y="972839"/>
            <a:ext cx="1212293" cy="1717445"/>
            <a:chOff x="2359599" y="1001920"/>
            <a:chExt cx="1212293" cy="1717445"/>
          </a:xfrm>
        </p:grpSpPr>
        <p:sp>
          <p:nvSpPr>
            <p:cNvPr id="1627" name="Google Shape;1627;p37"/>
            <p:cNvSpPr/>
            <p:nvPr/>
          </p:nvSpPr>
          <p:spPr>
            <a:xfrm>
              <a:off x="2359599" y="1923487"/>
              <a:ext cx="629852" cy="522054"/>
            </a:xfrm>
            <a:custGeom>
              <a:avLst/>
              <a:gdLst/>
              <a:ahLst/>
              <a:cxnLst/>
              <a:rect l="l" t="t" r="r" b="b"/>
              <a:pathLst>
                <a:path w="14841" h="12301" extrusionOk="0">
                  <a:moveTo>
                    <a:pt x="12804" y="0"/>
                  </a:moveTo>
                  <a:cubicBezTo>
                    <a:pt x="11669" y="0"/>
                    <a:pt x="10454" y="427"/>
                    <a:pt x="9376" y="1320"/>
                  </a:cubicBezTo>
                  <a:lnTo>
                    <a:pt x="1340" y="8155"/>
                  </a:lnTo>
                  <a:cubicBezTo>
                    <a:pt x="330" y="8995"/>
                    <a:pt x="1" y="10483"/>
                    <a:pt x="596" y="11471"/>
                  </a:cubicBezTo>
                  <a:cubicBezTo>
                    <a:pt x="927" y="12017"/>
                    <a:pt x="1467" y="12301"/>
                    <a:pt x="2056" y="12301"/>
                  </a:cubicBezTo>
                  <a:cubicBezTo>
                    <a:pt x="2488" y="12301"/>
                    <a:pt x="2947" y="12148"/>
                    <a:pt x="3370" y="11833"/>
                  </a:cubicBezTo>
                  <a:lnTo>
                    <a:pt x="13161" y="4041"/>
                  </a:lnTo>
                  <a:cubicBezTo>
                    <a:pt x="14840" y="2755"/>
                    <a:pt x="14787" y="76"/>
                    <a:pt x="12927" y="2"/>
                  </a:cubicBezTo>
                  <a:cubicBezTo>
                    <a:pt x="12886" y="1"/>
                    <a:pt x="12845" y="0"/>
                    <a:pt x="1280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8" name="Google Shape;1628;p37"/>
            <p:cNvSpPr/>
            <p:nvPr/>
          </p:nvSpPr>
          <p:spPr>
            <a:xfrm>
              <a:off x="2518873" y="1896751"/>
              <a:ext cx="755220" cy="822615"/>
            </a:xfrm>
            <a:custGeom>
              <a:avLst/>
              <a:gdLst/>
              <a:ahLst/>
              <a:cxnLst/>
              <a:rect l="l" t="t" r="r" b="b"/>
              <a:pathLst>
                <a:path w="17795" h="19383" extrusionOk="0">
                  <a:moveTo>
                    <a:pt x="11820" y="1"/>
                  </a:moveTo>
                  <a:cubicBezTo>
                    <a:pt x="11270" y="1"/>
                    <a:pt x="10619" y="126"/>
                    <a:pt x="9758" y="462"/>
                  </a:cubicBezTo>
                  <a:cubicBezTo>
                    <a:pt x="5389" y="2184"/>
                    <a:pt x="5719" y="5766"/>
                    <a:pt x="7250" y="6298"/>
                  </a:cubicBezTo>
                  <a:cubicBezTo>
                    <a:pt x="0" y="7424"/>
                    <a:pt x="436" y="15577"/>
                    <a:pt x="4252" y="18990"/>
                  </a:cubicBezTo>
                  <a:cubicBezTo>
                    <a:pt x="4375" y="19105"/>
                    <a:pt x="7261" y="19382"/>
                    <a:pt x="10703" y="19382"/>
                  </a:cubicBezTo>
                  <a:cubicBezTo>
                    <a:pt x="12636" y="19382"/>
                    <a:pt x="14744" y="19295"/>
                    <a:pt x="16636" y="19043"/>
                  </a:cubicBezTo>
                  <a:cubicBezTo>
                    <a:pt x="17305" y="18947"/>
                    <a:pt x="17794" y="18362"/>
                    <a:pt x="17773" y="17682"/>
                  </a:cubicBezTo>
                  <a:cubicBezTo>
                    <a:pt x="17582" y="13749"/>
                    <a:pt x="16838" y="1227"/>
                    <a:pt x="14648" y="781"/>
                  </a:cubicBezTo>
                  <a:cubicBezTo>
                    <a:pt x="13559" y="460"/>
                    <a:pt x="12873" y="1"/>
                    <a:pt x="118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9" name="Google Shape;1629;p37"/>
            <p:cNvSpPr/>
            <p:nvPr/>
          </p:nvSpPr>
          <p:spPr>
            <a:xfrm>
              <a:off x="2946533" y="2125201"/>
              <a:ext cx="156561" cy="108307"/>
            </a:xfrm>
            <a:custGeom>
              <a:avLst/>
              <a:gdLst/>
              <a:ahLst/>
              <a:cxnLst/>
              <a:rect l="l" t="t" r="r" b="b"/>
              <a:pathLst>
                <a:path w="3689" h="2552" fill="none" extrusionOk="0">
                  <a:moveTo>
                    <a:pt x="0" y="1287"/>
                  </a:moveTo>
                  <a:cubicBezTo>
                    <a:pt x="0" y="1287"/>
                    <a:pt x="2732" y="2552"/>
                    <a:pt x="3689" y="0"/>
                  </a:cubicBezTo>
                </a:path>
              </a:pathLst>
            </a:custGeom>
            <a:noFill/>
            <a:ln w="5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37"/>
            <p:cNvSpPr/>
            <p:nvPr/>
          </p:nvSpPr>
          <p:spPr>
            <a:xfrm>
              <a:off x="2926672" y="1643389"/>
              <a:ext cx="164710" cy="302258"/>
            </a:xfrm>
            <a:custGeom>
              <a:avLst/>
              <a:gdLst/>
              <a:ahLst/>
              <a:cxnLst/>
              <a:rect l="l" t="t" r="r" b="b"/>
              <a:pathLst>
                <a:path w="3881" h="7122" extrusionOk="0">
                  <a:moveTo>
                    <a:pt x="3732" y="1"/>
                  </a:moveTo>
                  <a:lnTo>
                    <a:pt x="458" y="3073"/>
                  </a:lnTo>
                  <a:lnTo>
                    <a:pt x="11" y="6517"/>
                  </a:lnTo>
                  <a:cubicBezTo>
                    <a:pt x="0" y="6751"/>
                    <a:pt x="160" y="6963"/>
                    <a:pt x="383" y="7006"/>
                  </a:cubicBezTo>
                  <a:cubicBezTo>
                    <a:pt x="694" y="7064"/>
                    <a:pt x="1114" y="7122"/>
                    <a:pt x="1580" y="7122"/>
                  </a:cubicBezTo>
                  <a:cubicBezTo>
                    <a:pt x="2309" y="7122"/>
                    <a:pt x="3154" y="6980"/>
                    <a:pt x="3880" y="6474"/>
                  </a:cubicBezTo>
                  <a:lnTo>
                    <a:pt x="3732" y="1"/>
                  </a:lnTo>
                  <a:close/>
                </a:path>
              </a:pathLst>
            </a:custGeom>
            <a:solidFill>
              <a:srgbClr val="A96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1" name="Google Shape;1631;p37"/>
            <p:cNvSpPr/>
            <p:nvPr/>
          </p:nvSpPr>
          <p:spPr>
            <a:xfrm>
              <a:off x="2920348" y="1626243"/>
              <a:ext cx="170142" cy="216996"/>
            </a:xfrm>
            <a:custGeom>
              <a:avLst/>
              <a:gdLst/>
              <a:ahLst/>
              <a:cxnLst/>
              <a:rect l="l" t="t" r="r" b="b"/>
              <a:pathLst>
                <a:path w="4009" h="5113" extrusionOk="0">
                  <a:moveTo>
                    <a:pt x="4008" y="1"/>
                  </a:moveTo>
                  <a:lnTo>
                    <a:pt x="723" y="405"/>
                  </a:lnTo>
                  <a:lnTo>
                    <a:pt x="86" y="3413"/>
                  </a:lnTo>
                  <a:lnTo>
                    <a:pt x="1" y="4582"/>
                  </a:lnTo>
                  <a:cubicBezTo>
                    <a:pt x="142" y="4885"/>
                    <a:pt x="373" y="5112"/>
                    <a:pt x="750" y="5112"/>
                  </a:cubicBezTo>
                  <a:cubicBezTo>
                    <a:pt x="1366" y="5112"/>
                    <a:pt x="2372" y="4503"/>
                    <a:pt x="4008" y="2616"/>
                  </a:cubicBezTo>
                  <a:lnTo>
                    <a:pt x="4008" y="1"/>
                  </a:lnTo>
                  <a:close/>
                </a:path>
              </a:pathLst>
            </a:custGeom>
            <a:solidFill>
              <a:srgbClr val="9B4D3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2" name="Google Shape;1632;p37"/>
            <p:cNvSpPr/>
            <p:nvPr/>
          </p:nvSpPr>
          <p:spPr>
            <a:xfrm>
              <a:off x="2366389" y="2271998"/>
              <a:ext cx="572982" cy="225993"/>
            </a:xfrm>
            <a:custGeom>
              <a:avLst/>
              <a:gdLst/>
              <a:ahLst/>
              <a:cxnLst/>
              <a:rect l="l" t="t" r="r" b="b"/>
              <a:pathLst>
                <a:path w="13501" h="5325" extrusionOk="0">
                  <a:moveTo>
                    <a:pt x="1905" y="1"/>
                  </a:moveTo>
                  <a:cubicBezTo>
                    <a:pt x="829" y="1"/>
                    <a:pt x="11" y="793"/>
                    <a:pt x="11" y="1803"/>
                  </a:cubicBezTo>
                  <a:cubicBezTo>
                    <a:pt x="0" y="2913"/>
                    <a:pt x="568" y="4302"/>
                    <a:pt x="2232" y="4302"/>
                  </a:cubicBezTo>
                  <a:cubicBezTo>
                    <a:pt x="2256" y="4302"/>
                    <a:pt x="2282" y="4302"/>
                    <a:pt x="2307" y="4301"/>
                  </a:cubicBezTo>
                  <a:lnTo>
                    <a:pt x="6856" y="4237"/>
                  </a:lnTo>
                  <a:cubicBezTo>
                    <a:pt x="6942" y="4248"/>
                    <a:pt x="7037" y="4269"/>
                    <a:pt x="7133" y="4301"/>
                  </a:cubicBezTo>
                  <a:cubicBezTo>
                    <a:pt x="7783" y="4496"/>
                    <a:pt x="10536" y="5325"/>
                    <a:pt x="11291" y="5325"/>
                  </a:cubicBezTo>
                  <a:cubicBezTo>
                    <a:pt x="11400" y="5325"/>
                    <a:pt x="11467" y="5307"/>
                    <a:pt x="11480" y="5268"/>
                  </a:cubicBezTo>
                  <a:cubicBezTo>
                    <a:pt x="11544" y="5056"/>
                    <a:pt x="9992" y="4588"/>
                    <a:pt x="9471" y="4407"/>
                  </a:cubicBezTo>
                  <a:cubicBezTo>
                    <a:pt x="9440" y="4397"/>
                    <a:pt x="9461" y="4365"/>
                    <a:pt x="9493" y="4365"/>
                  </a:cubicBezTo>
                  <a:cubicBezTo>
                    <a:pt x="10024" y="4444"/>
                    <a:pt x="11402" y="4689"/>
                    <a:pt x="12103" y="4689"/>
                  </a:cubicBezTo>
                  <a:cubicBezTo>
                    <a:pt x="12341" y="4689"/>
                    <a:pt x="12501" y="4661"/>
                    <a:pt x="12522" y="4588"/>
                  </a:cubicBezTo>
                  <a:cubicBezTo>
                    <a:pt x="12597" y="4376"/>
                    <a:pt x="10396" y="3897"/>
                    <a:pt x="9748" y="3759"/>
                  </a:cubicBezTo>
                  <a:cubicBezTo>
                    <a:pt x="9727" y="3759"/>
                    <a:pt x="9748" y="3706"/>
                    <a:pt x="9780" y="3706"/>
                  </a:cubicBezTo>
                  <a:cubicBezTo>
                    <a:pt x="10195" y="3746"/>
                    <a:pt x="11261" y="3833"/>
                    <a:pt x="12085" y="3833"/>
                  </a:cubicBezTo>
                  <a:cubicBezTo>
                    <a:pt x="12569" y="3833"/>
                    <a:pt x="12969" y="3803"/>
                    <a:pt x="13107" y="3717"/>
                  </a:cubicBezTo>
                  <a:cubicBezTo>
                    <a:pt x="13500" y="3472"/>
                    <a:pt x="10598" y="3132"/>
                    <a:pt x="9907" y="3047"/>
                  </a:cubicBezTo>
                  <a:cubicBezTo>
                    <a:pt x="9897" y="3047"/>
                    <a:pt x="9897" y="3026"/>
                    <a:pt x="9907" y="3026"/>
                  </a:cubicBezTo>
                  <a:cubicBezTo>
                    <a:pt x="11162" y="2941"/>
                    <a:pt x="12947" y="2749"/>
                    <a:pt x="12512" y="2569"/>
                  </a:cubicBezTo>
                  <a:cubicBezTo>
                    <a:pt x="12044" y="2398"/>
                    <a:pt x="9482" y="2430"/>
                    <a:pt x="9567" y="2218"/>
                  </a:cubicBezTo>
                  <a:cubicBezTo>
                    <a:pt x="9641" y="2005"/>
                    <a:pt x="11023" y="1984"/>
                    <a:pt x="10949" y="1591"/>
                  </a:cubicBezTo>
                  <a:cubicBezTo>
                    <a:pt x="10936" y="1522"/>
                    <a:pt x="10795" y="1494"/>
                    <a:pt x="10575" y="1494"/>
                  </a:cubicBezTo>
                  <a:cubicBezTo>
                    <a:pt x="9907" y="1494"/>
                    <a:pt x="8508" y="1750"/>
                    <a:pt x="7686" y="1909"/>
                  </a:cubicBezTo>
                  <a:cubicBezTo>
                    <a:pt x="7552" y="1935"/>
                    <a:pt x="7413" y="1949"/>
                    <a:pt x="7274" y="1949"/>
                  </a:cubicBezTo>
                  <a:cubicBezTo>
                    <a:pt x="7068" y="1949"/>
                    <a:pt x="6861" y="1920"/>
                    <a:pt x="6665" y="1856"/>
                  </a:cubicBezTo>
                  <a:lnTo>
                    <a:pt x="2466" y="71"/>
                  </a:lnTo>
                  <a:cubicBezTo>
                    <a:pt x="2274" y="23"/>
                    <a:pt x="2086" y="1"/>
                    <a:pt x="1905" y="1"/>
                  </a:cubicBezTo>
                  <a:close/>
                </a:path>
              </a:pathLst>
            </a:custGeom>
            <a:solidFill>
              <a:srgbClr val="A96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3" name="Google Shape;1633;p37"/>
            <p:cNvSpPr/>
            <p:nvPr/>
          </p:nvSpPr>
          <p:spPr>
            <a:xfrm>
              <a:off x="2470577" y="2279043"/>
              <a:ext cx="187288" cy="77156"/>
            </a:xfrm>
            <a:custGeom>
              <a:avLst/>
              <a:gdLst/>
              <a:ahLst/>
              <a:cxnLst/>
              <a:rect l="l" t="t" r="r" b="b"/>
              <a:pathLst>
                <a:path w="4413" h="1818" fill="none" extrusionOk="0">
                  <a:moveTo>
                    <a:pt x="1" y="0"/>
                  </a:moveTo>
                  <a:lnTo>
                    <a:pt x="4412" y="1818"/>
                  </a:lnTo>
                </a:path>
              </a:pathLst>
            </a:custGeom>
            <a:noFill/>
            <a:ln w="5050" cap="rnd" cmpd="sng">
              <a:solidFill>
                <a:srgbClr val="8A42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4" name="Google Shape;1634;p37"/>
            <p:cNvSpPr/>
            <p:nvPr/>
          </p:nvSpPr>
          <p:spPr>
            <a:xfrm>
              <a:off x="3069267" y="1934012"/>
              <a:ext cx="499858" cy="657099"/>
            </a:xfrm>
            <a:custGeom>
              <a:avLst/>
              <a:gdLst/>
              <a:ahLst/>
              <a:cxnLst/>
              <a:rect l="l" t="t" r="r" b="b"/>
              <a:pathLst>
                <a:path w="11778" h="15483" extrusionOk="0">
                  <a:moveTo>
                    <a:pt x="2089" y="1"/>
                  </a:moveTo>
                  <a:cubicBezTo>
                    <a:pt x="629" y="1"/>
                    <a:pt x="0" y="2228"/>
                    <a:pt x="1084" y="3868"/>
                  </a:cubicBezTo>
                  <a:lnTo>
                    <a:pt x="7961" y="14678"/>
                  </a:lnTo>
                  <a:cubicBezTo>
                    <a:pt x="8346" y="15238"/>
                    <a:pt x="8836" y="15482"/>
                    <a:pt x="9337" y="15482"/>
                  </a:cubicBezTo>
                  <a:cubicBezTo>
                    <a:pt x="9777" y="15482"/>
                    <a:pt x="10226" y="15293"/>
                    <a:pt x="10619" y="14965"/>
                  </a:cubicBezTo>
                  <a:cubicBezTo>
                    <a:pt x="11512" y="14221"/>
                    <a:pt x="11777" y="12999"/>
                    <a:pt x="11097" y="11840"/>
                  </a:cubicBezTo>
                  <a:lnTo>
                    <a:pt x="5569" y="2550"/>
                  </a:lnTo>
                  <a:cubicBezTo>
                    <a:pt x="4804" y="1285"/>
                    <a:pt x="3720" y="434"/>
                    <a:pt x="2593" y="83"/>
                  </a:cubicBezTo>
                  <a:cubicBezTo>
                    <a:pt x="2416" y="27"/>
                    <a:pt x="2247" y="1"/>
                    <a:pt x="208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5" name="Google Shape;1635;p37"/>
            <p:cNvSpPr/>
            <p:nvPr/>
          </p:nvSpPr>
          <p:spPr>
            <a:xfrm>
              <a:off x="3086370" y="1969110"/>
              <a:ext cx="321228" cy="587879"/>
            </a:xfrm>
            <a:custGeom>
              <a:avLst/>
              <a:gdLst/>
              <a:ahLst/>
              <a:cxnLst/>
              <a:rect l="l" t="t" r="r" b="b"/>
              <a:pathLst>
                <a:path w="7569" h="13852" fill="none" extrusionOk="0">
                  <a:moveTo>
                    <a:pt x="7569" y="13851"/>
                  </a:moveTo>
                  <a:lnTo>
                    <a:pt x="681" y="3041"/>
                  </a:lnTo>
                  <a:cubicBezTo>
                    <a:pt x="11" y="2031"/>
                    <a:pt x="0" y="798"/>
                    <a:pt x="426" y="1"/>
                  </a:cubicBezTo>
                </a:path>
              </a:pathLst>
            </a:custGeom>
            <a:noFill/>
            <a:ln w="50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6" name="Google Shape;1636;p37"/>
            <p:cNvSpPr/>
            <p:nvPr/>
          </p:nvSpPr>
          <p:spPr>
            <a:xfrm>
              <a:off x="2683537" y="2425756"/>
              <a:ext cx="888354" cy="248147"/>
            </a:xfrm>
            <a:custGeom>
              <a:avLst/>
              <a:gdLst/>
              <a:ahLst/>
              <a:cxnLst/>
              <a:rect l="l" t="t" r="r" b="b"/>
              <a:pathLst>
                <a:path w="20932" h="5847" extrusionOk="0">
                  <a:moveTo>
                    <a:pt x="18912" y="0"/>
                  </a:moveTo>
                  <a:cubicBezTo>
                    <a:pt x="18791" y="0"/>
                    <a:pt x="18666" y="10"/>
                    <a:pt x="18538" y="30"/>
                  </a:cubicBezTo>
                  <a:lnTo>
                    <a:pt x="6920" y="2740"/>
                  </a:lnTo>
                  <a:cubicBezTo>
                    <a:pt x="6771" y="2773"/>
                    <a:pt x="6620" y="2789"/>
                    <a:pt x="6470" y="2789"/>
                  </a:cubicBezTo>
                  <a:cubicBezTo>
                    <a:pt x="6277" y="2789"/>
                    <a:pt x="6085" y="2762"/>
                    <a:pt x="5900" y="2708"/>
                  </a:cubicBezTo>
                  <a:cubicBezTo>
                    <a:pt x="5039" y="2459"/>
                    <a:pt x="3515" y="2049"/>
                    <a:pt x="2928" y="2049"/>
                  </a:cubicBezTo>
                  <a:cubicBezTo>
                    <a:pt x="2790" y="2049"/>
                    <a:pt x="2703" y="2071"/>
                    <a:pt x="2689" y="2124"/>
                  </a:cubicBezTo>
                  <a:cubicBezTo>
                    <a:pt x="2583" y="2506"/>
                    <a:pt x="3944" y="2634"/>
                    <a:pt x="4018" y="2857"/>
                  </a:cubicBezTo>
                  <a:cubicBezTo>
                    <a:pt x="4040" y="2930"/>
                    <a:pt x="3759" y="2949"/>
                    <a:pt x="3360" y="2949"/>
                  </a:cubicBezTo>
                  <a:cubicBezTo>
                    <a:pt x="2897" y="2949"/>
                    <a:pt x="2275" y="2923"/>
                    <a:pt x="1783" y="2923"/>
                  </a:cubicBezTo>
                  <a:cubicBezTo>
                    <a:pt x="1452" y="2923"/>
                    <a:pt x="1179" y="2935"/>
                    <a:pt x="1052" y="2974"/>
                  </a:cubicBezTo>
                  <a:cubicBezTo>
                    <a:pt x="606" y="3112"/>
                    <a:pt x="2370" y="3453"/>
                    <a:pt x="3604" y="3644"/>
                  </a:cubicBezTo>
                  <a:cubicBezTo>
                    <a:pt x="3614" y="3644"/>
                    <a:pt x="3614" y="3665"/>
                    <a:pt x="3604" y="3665"/>
                  </a:cubicBezTo>
                  <a:cubicBezTo>
                    <a:pt x="2913" y="3697"/>
                    <a:pt x="0" y="3814"/>
                    <a:pt x="361" y="4080"/>
                  </a:cubicBezTo>
                  <a:cubicBezTo>
                    <a:pt x="645" y="4301"/>
                    <a:pt x="2301" y="4338"/>
                    <a:pt x="3227" y="4338"/>
                  </a:cubicBezTo>
                  <a:cubicBezTo>
                    <a:pt x="3412" y="4338"/>
                    <a:pt x="3568" y="4337"/>
                    <a:pt x="3678" y="4335"/>
                  </a:cubicBezTo>
                  <a:cubicBezTo>
                    <a:pt x="3720" y="4335"/>
                    <a:pt x="3742" y="4388"/>
                    <a:pt x="3720" y="4399"/>
                  </a:cubicBezTo>
                  <a:cubicBezTo>
                    <a:pt x="3072" y="4494"/>
                    <a:pt x="840" y="4792"/>
                    <a:pt x="893" y="5004"/>
                  </a:cubicBezTo>
                  <a:cubicBezTo>
                    <a:pt x="917" y="5111"/>
                    <a:pt x="1242" y="5146"/>
                    <a:pt x="1678" y="5146"/>
                  </a:cubicBezTo>
                  <a:cubicBezTo>
                    <a:pt x="2417" y="5146"/>
                    <a:pt x="3474" y="5046"/>
                    <a:pt x="3922" y="5026"/>
                  </a:cubicBezTo>
                  <a:cubicBezTo>
                    <a:pt x="3944" y="5026"/>
                    <a:pt x="3965" y="5047"/>
                    <a:pt x="3933" y="5058"/>
                  </a:cubicBezTo>
                  <a:cubicBezTo>
                    <a:pt x="3402" y="5206"/>
                    <a:pt x="1807" y="5557"/>
                    <a:pt x="1860" y="5770"/>
                  </a:cubicBezTo>
                  <a:cubicBezTo>
                    <a:pt x="1875" y="5824"/>
                    <a:pt x="1989" y="5847"/>
                    <a:pt x="2172" y="5847"/>
                  </a:cubicBezTo>
                  <a:cubicBezTo>
                    <a:pt x="3074" y="5847"/>
                    <a:pt x="5645" y="5295"/>
                    <a:pt x="6272" y="5153"/>
                  </a:cubicBezTo>
                  <a:cubicBezTo>
                    <a:pt x="6367" y="5143"/>
                    <a:pt x="6474" y="5132"/>
                    <a:pt x="6569" y="5111"/>
                  </a:cubicBezTo>
                  <a:lnTo>
                    <a:pt x="18368" y="4260"/>
                  </a:lnTo>
                  <a:cubicBezTo>
                    <a:pt x="19654" y="4122"/>
                    <a:pt x="20771" y="3080"/>
                    <a:pt x="20845" y="1954"/>
                  </a:cubicBezTo>
                  <a:cubicBezTo>
                    <a:pt x="20932" y="885"/>
                    <a:pt x="20077" y="0"/>
                    <a:pt x="18912" y="0"/>
                  </a:cubicBezTo>
                  <a:close/>
                </a:path>
              </a:pathLst>
            </a:custGeom>
            <a:solidFill>
              <a:srgbClr val="A96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7" name="Google Shape;1637;p37"/>
            <p:cNvSpPr/>
            <p:nvPr/>
          </p:nvSpPr>
          <p:spPr>
            <a:xfrm>
              <a:off x="2969068" y="2425204"/>
              <a:ext cx="491795" cy="121845"/>
            </a:xfrm>
            <a:custGeom>
              <a:avLst/>
              <a:gdLst/>
              <a:ahLst/>
              <a:cxnLst/>
              <a:rect l="l" t="t" r="r" b="b"/>
              <a:pathLst>
                <a:path w="11588" h="2871" fill="none" extrusionOk="0">
                  <a:moveTo>
                    <a:pt x="11587" y="0"/>
                  </a:moveTo>
                  <a:lnTo>
                    <a:pt x="1" y="2870"/>
                  </a:lnTo>
                </a:path>
              </a:pathLst>
            </a:custGeom>
            <a:noFill/>
            <a:ln w="5050" cap="rnd" cmpd="sng">
              <a:solidFill>
                <a:srgbClr val="8A42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8" name="Google Shape;1638;p37"/>
            <p:cNvSpPr/>
            <p:nvPr/>
          </p:nvSpPr>
          <p:spPr>
            <a:xfrm>
              <a:off x="2862631" y="1001920"/>
              <a:ext cx="401525" cy="415063"/>
            </a:xfrm>
            <a:custGeom>
              <a:avLst/>
              <a:gdLst/>
              <a:ahLst/>
              <a:cxnLst/>
              <a:rect l="l" t="t" r="r" b="b"/>
              <a:pathLst>
                <a:path w="9461" h="9780" extrusionOk="0">
                  <a:moveTo>
                    <a:pt x="4645" y="0"/>
                  </a:moveTo>
                  <a:cubicBezTo>
                    <a:pt x="3317" y="0"/>
                    <a:pt x="2254" y="1074"/>
                    <a:pt x="2254" y="2392"/>
                  </a:cubicBezTo>
                  <a:cubicBezTo>
                    <a:pt x="2254" y="2541"/>
                    <a:pt x="2264" y="2679"/>
                    <a:pt x="2296" y="2828"/>
                  </a:cubicBezTo>
                  <a:cubicBezTo>
                    <a:pt x="2211" y="2817"/>
                    <a:pt x="2126" y="2817"/>
                    <a:pt x="2041" y="2817"/>
                  </a:cubicBezTo>
                  <a:cubicBezTo>
                    <a:pt x="914" y="2817"/>
                    <a:pt x="0" y="3731"/>
                    <a:pt x="0" y="4858"/>
                  </a:cubicBezTo>
                  <a:cubicBezTo>
                    <a:pt x="0" y="5762"/>
                    <a:pt x="585" y="6527"/>
                    <a:pt x="1382" y="6803"/>
                  </a:cubicBezTo>
                  <a:cubicBezTo>
                    <a:pt x="1361" y="6878"/>
                    <a:pt x="1361" y="6973"/>
                    <a:pt x="1361" y="7069"/>
                  </a:cubicBezTo>
                  <a:cubicBezTo>
                    <a:pt x="1361" y="8185"/>
                    <a:pt x="2264" y="9078"/>
                    <a:pt x="3370" y="9078"/>
                  </a:cubicBezTo>
                  <a:cubicBezTo>
                    <a:pt x="3625" y="9078"/>
                    <a:pt x="3880" y="9025"/>
                    <a:pt x="4103" y="8940"/>
                  </a:cubicBezTo>
                  <a:cubicBezTo>
                    <a:pt x="4465" y="9450"/>
                    <a:pt x="5060" y="9780"/>
                    <a:pt x="5740" y="9780"/>
                  </a:cubicBezTo>
                  <a:cubicBezTo>
                    <a:pt x="6782" y="9780"/>
                    <a:pt x="7632" y="8983"/>
                    <a:pt x="7739" y="7962"/>
                  </a:cubicBezTo>
                  <a:cubicBezTo>
                    <a:pt x="8568" y="7707"/>
                    <a:pt x="9163" y="6931"/>
                    <a:pt x="9163" y="6027"/>
                  </a:cubicBezTo>
                  <a:cubicBezTo>
                    <a:pt x="9163" y="5602"/>
                    <a:pt x="9035" y="5220"/>
                    <a:pt x="8823" y="4901"/>
                  </a:cubicBezTo>
                  <a:cubicBezTo>
                    <a:pt x="9195" y="4529"/>
                    <a:pt x="9461" y="3997"/>
                    <a:pt x="9461" y="3413"/>
                  </a:cubicBezTo>
                  <a:cubicBezTo>
                    <a:pt x="9461" y="2296"/>
                    <a:pt x="8557" y="1404"/>
                    <a:pt x="7452" y="1404"/>
                  </a:cubicBezTo>
                  <a:cubicBezTo>
                    <a:pt x="7250" y="1404"/>
                    <a:pt x="7048" y="1435"/>
                    <a:pt x="6867" y="1499"/>
                  </a:cubicBezTo>
                  <a:cubicBezTo>
                    <a:pt x="6505" y="628"/>
                    <a:pt x="5655" y="0"/>
                    <a:pt x="4645" y="0"/>
                  </a:cubicBezTo>
                  <a:close/>
                </a:path>
              </a:pathLst>
            </a:custGeom>
            <a:solidFill>
              <a:srgbClr val="59333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9" name="Google Shape;1639;p37"/>
            <p:cNvSpPr/>
            <p:nvPr/>
          </p:nvSpPr>
          <p:spPr>
            <a:xfrm>
              <a:off x="2577524" y="1345635"/>
              <a:ext cx="355520" cy="380814"/>
            </a:xfrm>
            <a:custGeom>
              <a:avLst/>
              <a:gdLst/>
              <a:ahLst/>
              <a:cxnLst/>
              <a:rect l="l" t="t" r="r" b="b"/>
              <a:pathLst>
                <a:path w="8377" h="8973" extrusionOk="0">
                  <a:moveTo>
                    <a:pt x="3168" y="0"/>
                  </a:moveTo>
                  <a:cubicBezTo>
                    <a:pt x="2788" y="0"/>
                    <a:pt x="1366" y="47"/>
                    <a:pt x="733" y="735"/>
                  </a:cubicBezTo>
                  <a:cubicBezTo>
                    <a:pt x="0" y="1532"/>
                    <a:pt x="266" y="4253"/>
                    <a:pt x="2126" y="4987"/>
                  </a:cubicBezTo>
                  <a:cubicBezTo>
                    <a:pt x="2126" y="4987"/>
                    <a:pt x="1531" y="5784"/>
                    <a:pt x="2594" y="6252"/>
                  </a:cubicBezTo>
                  <a:cubicBezTo>
                    <a:pt x="2594" y="6252"/>
                    <a:pt x="2466" y="8973"/>
                    <a:pt x="4592" y="8973"/>
                  </a:cubicBezTo>
                  <a:cubicBezTo>
                    <a:pt x="6707" y="8973"/>
                    <a:pt x="8376" y="2797"/>
                    <a:pt x="3263" y="1"/>
                  </a:cubicBezTo>
                  <a:cubicBezTo>
                    <a:pt x="3263" y="1"/>
                    <a:pt x="3229" y="0"/>
                    <a:pt x="3168" y="0"/>
                  </a:cubicBezTo>
                  <a:close/>
                </a:path>
              </a:pathLst>
            </a:custGeom>
            <a:solidFill>
              <a:srgbClr val="6239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0" name="Google Shape;1640;p37"/>
            <p:cNvSpPr/>
            <p:nvPr/>
          </p:nvSpPr>
          <p:spPr>
            <a:xfrm>
              <a:off x="2660068" y="1281043"/>
              <a:ext cx="460177" cy="531349"/>
            </a:xfrm>
            <a:custGeom>
              <a:avLst/>
              <a:gdLst/>
              <a:ahLst/>
              <a:cxnLst/>
              <a:rect l="l" t="t" r="r" b="b"/>
              <a:pathLst>
                <a:path w="10843" h="12520" extrusionOk="0">
                  <a:moveTo>
                    <a:pt x="5002" y="0"/>
                  </a:moveTo>
                  <a:cubicBezTo>
                    <a:pt x="4639" y="0"/>
                    <a:pt x="4269" y="46"/>
                    <a:pt x="3901" y="141"/>
                  </a:cubicBezTo>
                  <a:cubicBezTo>
                    <a:pt x="1563" y="758"/>
                    <a:pt x="0" y="3171"/>
                    <a:pt x="766" y="5488"/>
                  </a:cubicBezTo>
                  <a:cubicBezTo>
                    <a:pt x="766" y="5488"/>
                    <a:pt x="1223" y="6540"/>
                    <a:pt x="1329" y="7072"/>
                  </a:cubicBezTo>
                  <a:cubicBezTo>
                    <a:pt x="1446" y="7603"/>
                    <a:pt x="2094" y="9783"/>
                    <a:pt x="2094" y="9783"/>
                  </a:cubicBezTo>
                  <a:cubicBezTo>
                    <a:pt x="2639" y="12113"/>
                    <a:pt x="4903" y="12520"/>
                    <a:pt x="6154" y="12520"/>
                  </a:cubicBezTo>
                  <a:cubicBezTo>
                    <a:pt x="6489" y="12520"/>
                    <a:pt x="6751" y="12490"/>
                    <a:pt x="6888" y="12461"/>
                  </a:cubicBezTo>
                  <a:cubicBezTo>
                    <a:pt x="7930" y="12249"/>
                    <a:pt x="10843" y="9432"/>
                    <a:pt x="10226" y="7104"/>
                  </a:cubicBezTo>
                  <a:lnTo>
                    <a:pt x="9248" y="3288"/>
                  </a:lnTo>
                  <a:cubicBezTo>
                    <a:pt x="8729" y="1308"/>
                    <a:pt x="6949" y="0"/>
                    <a:pt x="5002" y="0"/>
                  </a:cubicBezTo>
                  <a:close/>
                </a:path>
              </a:pathLst>
            </a:custGeom>
            <a:solidFill>
              <a:srgbClr val="A96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1" name="Google Shape;1641;p37"/>
            <p:cNvSpPr/>
            <p:nvPr/>
          </p:nvSpPr>
          <p:spPr>
            <a:xfrm>
              <a:off x="2824266" y="1572600"/>
              <a:ext cx="29835" cy="90227"/>
            </a:xfrm>
            <a:custGeom>
              <a:avLst/>
              <a:gdLst/>
              <a:ahLst/>
              <a:cxnLst/>
              <a:rect l="l" t="t" r="r" b="b"/>
              <a:pathLst>
                <a:path w="703" h="2126" fill="none" extrusionOk="0">
                  <a:moveTo>
                    <a:pt x="107" y="0"/>
                  </a:moveTo>
                  <a:cubicBezTo>
                    <a:pt x="245" y="861"/>
                    <a:pt x="1" y="1828"/>
                    <a:pt x="1" y="1828"/>
                  </a:cubicBezTo>
                  <a:lnTo>
                    <a:pt x="702" y="2126"/>
                  </a:lnTo>
                </a:path>
              </a:pathLst>
            </a:custGeom>
            <a:noFill/>
            <a:ln w="5050" cap="rnd" cmpd="sng">
              <a:solidFill>
                <a:srgbClr val="874538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2" name="Google Shape;1642;p37"/>
            <p:cNvSpPr/>
            <p:nvPr/>
          </p:nvSpPr>
          <p:spPr>
            <a:xfrm>
              <a:off x="2867129" y="1529736"/>
              <a:ext cx="42907" cy="25294"/>
            </a:xfrm>
            <a:custGeom>
              <a:avLst/>
              <a:gdLst/>
              <a:ahLst/>
              <a:cxnLst/>
              <a:rect l="l" t="t" r="r" b="b"/>
              <a:pathLst>
                <a:path w="1011" h="596" fill="none" extrusionOk="0">
                  <a:moveTo>
                    <a:pt x="1010" y="574"/>
                  </a:moveTo>
                  <a:cubicBezTo>
                    <a:pt x="755" y="595"/>
                    <a:pt x="277" y="553"/>
                    <a:pt x="0" y="0"/>
                  </a:cubicBezTo>
                </a:path>
              </a:pathLst>
            </a:custGeom>
            <a:noFill/>
            <a:ln w="10100" cap="rnd" cmpd="sng">
              <a:solidFill>
                <a:srgbClr val="6239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3" name="Google Shape;1643;p37"/>
            <p:cNvSpPr/>
            <p:nvPr/>
          </p:nvSpPr>
          <p:spPr>
            <a:xfrm>
              <a:off x="2746687" y="1542808"/>
              <a:ext cx="35225" cy="32976"/>
            </a:xfrm>
            <a:custGeom>
              <a:avLst/>
              <a:gdLst/>
              <a:ahLst/>
              <a:cxnLst/>
              <a:rect l="l" t="t" r="r" b="b"/>
              <a:pathLst>
                <a:path w="830" h="777" fill="none" extrusionOk="0">
                  <a:moveTo>
                    <a:pt x="0" y="776"/>
                  </a:moveTo>
                  <a:cubicBezTo>
                    <a:pt x="266" y="734"/>
                    <a:pt x="691" y="585"/>
                    <a:pt x="829" y="0"/>
                  </a:cubicBezTo>
                </a:path>
              </a:pathLst>
            </a:custGeom>
            <a:noFill/>
            <a:ln w="10100" cap="rnd" cmpd="sng">
              <a:solidFill>
                <a:srgbClr val="6239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4" name="Google Shape;1644;p37"/>
            <p:cNvSpPr/>
            <p:nvPr/>
          </p:nvSpPr>
          <p:spPr>
            <a:xfrm>
              <a:off x="2815226" y="1677255"/>
              <a:ext cx="101559" cy="107373"/>
            </a:xfrm>
            <a:custGeom>
              <a:avLst/>
              <a:gdLst/>
              <a:ahLst/>
              <a:cxnLst/>
              <a:rect l="l" t="t" r="r" b="b"/>
              <a:pathLst>
                <a:path w="2393" h="2530" fill="none" extrusionOk="0">
                  <a:moveTo>
                    <a:pt x="1" y="574"/>
                  </a:moveTo>
                  <a:cubicBezTo>
                    <a:pt x="1" y="574"/>
                    <a:pt x="1393" y="2530"/>
                    <a:pt x="2393" y="0"/>
                  </a:cubicBezTo>
                </a:path>
              </a:pathLst>
            </a:custGeom>
            <a:noFill/>
            <a:ln w="5050" cap="rnd" cmpd="sng">
              <a:solidFill>
                <a:srgbClr val="8A42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37"/>
            <p:cNvSpPr/>
            <p:nvPr/>
          </p:nvSpPr>
          <p:spPr>
            <a:xfrm>
              <a:off x="2752543" y="1650264"/>
              <a:ext cx="74907" cy="68413"/>
            </a:xfrm>
            <a:custGeom>
              <a:avLst/>
              <a:gdLst/>
              <a:ahLst/>
              <a:cxnLst/>
              <a:rect l="l" t="t" r="r" b="b"/>
              <a:pathLst>
                <a:path w="1765" h="1612" extrusionOk="0">
                  <a:moveTo>
                    <a:pt x="890" y="1"/>
                  </a:moveTo>
                  <a:cubicBezTo>
                    <a:pt x="832" y="1"/>
                    <a:pt x="772" y="7"/>
                    <a:pt x="713" y="20"/>
                  </a:cubicBezTo>
                  <a:cubicBezTo>
                    <a:pt x="277" y="105"/>
                    <a:pt x="0" y="530"/>
                    <a:pt x="96" y="976"/>
                  </a:cubicBezTo>
                  <a:cubicBezTo>
                    <a:pt x="170" y="1354"/>
                    <a:pt x="499" y="1612"/>
                    <a:pt x="876" y="1612"/>
                  </a:cubicBezTo>
                  <a:cubicBezTo>
                    <a:pt x="934" y="1612"/>
                    <a:pt x="993" y="1606"/>
                    <a:pt x="1053" y="1593"/>
                  </a:cubicBezTo>
                  <a:cubicBezTo>
                    <a:pt x="1489" y="1508"/>
                    <a:pt x="1765" y="1083"/>
                    <a:pt x="1669" y="636"/>
                  </a:cubicBezTo>
                  <a:cubicBezTo>
                    <a:pt x="1596" y="259"/>
                    <a:pt x="1267" y="1"/>
                    <a:pt x="890" y="1"/>
                  </a:cubicBezTo>
                  <a:close/>
                </a:path>
              </a:pathLst>
            </a:custGeom>
            <a:solidFill>
              <a:srgbClr val="BF71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37"/>
            <p:cNvSpPr/>
            <p:nvPr/>
          </p:nvSpPr>
          <p:spPr>
            <a:xfrm>
              <a:off x="2896455" y="1618689"/>
              <a:ext cx="74482" cy="68413"/>
            </a:xfrm>
            <a:custGeom>
              <a:avLst/>
              <a:gdLst/>
              <a:ahLst/>
              <a:cxnLst/>
              <a:rect l="l" t="t" r="r" b="b"/>
              <a:pathLst>
                <a:path w="1755" h="1612" extrusionOk="0">
                  <a:moveTo>
                    <a:pt x="886" y="1"/>
                  </a:moveTo>
                  <a:cubicBezTo>
                    <a:pt x="829" y="1"/>
                    <a:pt x="771" y="7"/>
                    <a:pt x="712" y="20"/>
                  </a:cubicBezTo>
                  <a:cubicBezTo>
                    <a:pt x="277" y="105"/>
                    <a:pt x="0" y="530"/>
                    <a:pt x="85" y="976"/>
                  </a:cubicBezTo>
                  <a:cubicBezTo>
                    <a:pt x="168" y="1354"/>
                    <a:pt x="498" y="1612"/>
                    <a:pt x="869" y="1612"/>
                  </a:cubicBezTo>
                  <a:cubicBezTo>
                    <a:pt x="926" y="1612"/>
                    <a:pt x="984" y="1605"/>
                    <a:pt x="1042" y="1593"/>
                  </a:cubicBezTo>
                  <a:cubicBezTo>
                    <a:pt x="1467" y="1508"/>
                    <a:pt x="1754" y="1082"/>
                    <a:pt x="1669" y="636"/>
                  </a:cubicBezTo>
                  <a:cubicBezTo>
                    <a:pt x="1586" y="258"/>
                    <a:pt x="1256" y="1"/>
                    <a:pt x="886" y="1"/>
                  </a:cubicBezTo>
                  <a:close/>
                </a:path>
              </a:pathLst>
            </a:custGeom>
            <a:solidFill>
              <a:srgbClr val="BF71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7" name="Google Shape;1647;p37"/>
            <p:cNvSpPr/>
            <p:nvPr/>
          </p:nvSpPr>
          <p:spPr>
            <a:xfrm>
              <a:off x="2764724" y="1590637"/>
              <a:ext cx="40191" cy="32509"/>
            </a:xfrm>
            <a:custGeom>
              <a:avLst/>
              <a:gdLst/>
              <a:ahLst/>
              <a:cxnLst/>
              <a:rect l="l" t="t" r="r" b="b"/>
              <a:pathLst>
                <a:path w="947" h="766" fill="none" extrusionOk="0">
                  <a:moveTo>
                    <a:pt x="0" y="223"/>
                  </a:moveTo>
                  <a:cubicBezTo>
                    <a:pt x="0" y="223"/>
                    <a:pt x="160" y="766"/>
                    <a:pt x="521" y="691"/>
                  </a:cubicBezTo>
                  <a:cubicBezTo>
                    <a:pt x="946" y="595"/>
                    <a:pt x="819" y="0"/>
                    <a:pt x="819" y="0"/>
                  </a:cubicBezTo>
                </a:path>
              </a:pathLst>
            </a:custGeom>
            <a:noFill/>
            <a:ln w="5050" cap="rnd" cmpd="sng">
              <a:solidFill>
                <a:srgbClr val="74423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8" name="Google Shape;1648;p37"/>
            <p:cNvSpPr/>
            <p:nvPr/>
          </p:nvSpPr>
          <p:spPr>
            <a:xfrm>
              <a:off x="2859448" y="1571242"/>
              <a:ext cx="40191" cy="32976"/>
            </a:xfrm>
            <a:custGeom>
              <a:avLst/>
              <a:gdLst/>
              <a:ahLst/>
              <a:cxnLst/>
              <a:rect l="l" t="t" r="r" b="b"/>
              <a:pathLst>
                <a:path w="947" h="777" fill="none" extrusionOk="0">
                  <a:moveTo>
                    <a:pt x="1" y="234"/>
                  </a:moveTo>
                  <a:cubicBezTo>
                    <a:pt x="1" y="234"/>
                    <a:pt x="160" y="776"/>
                    <a:pt x="521" y="691"/>
                  </a:cubicBezTo>
                  <a:cubicBezTo>
                    <a:pt x="947" y="606"/>
                    <a:pt x="808" y="0"/>
                    <a:pt x="808" y="0"/>
                  </a:cubicBezTo>
                </a:path>
              </a:pathLst>
            </a:custGeom>
            <a:noFill/>
            <a:ln w="5050" cap="rnd" cmpd="sng">
              <a:solidFill>
                <a:srgbClr val="74423E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37"/>
            <p:cNvSpPr/>
            <p:nvPr/>
          </p:nvSpPr>
          <p:spPr>
            <a:xfrm>
              <a:off x="2633459" y="1234784"/>
              <a:ext cx="556261" cy="468538"/>
            </a:xfrm>
            <a:custGeom>
              <a:avLst/>
              <a:gdLst/>
              <a:ahLst/>
              <a:cxnLst/>
              <a:rect l="l" t="t" r="r" b="b"/>
              <a:pathLst>
                <a:path w="13107" h="11040" extrusionOk="0">
                  <a:moveTo>
                    <a:pt x="6555" y="0"/>
                  </a:moveTo>
                  <a:cubicBezTo>
                    <a:pt x="5917" y="0"/>
                    <a:pt x="5357" y="209"/>
                    <a:pt x="5071" y="647"/>
                  </a:cubicBezTo>
                  <a:cubicBezTo>
                    <a:pt x="234" y="1316"/>
                    <a:pt x="0" y="2082"/>
                    <a:pt x="64" y="3751"/>
                  </a:cubicBezTo>
                  <a:cubicBezTo>
                    <a:pt x="108" y="4889"/>
                    <a:pt x="1365" y="6299"/>
                    <a:pt x="3443" y="6299"/>
                  </a:cubicBezTo>
                  <a:cubicBezTo>
                    <a:pt x="4390" y="6299"/>
                    <a:pt x="5509" y="6006"/>
                    <a:pt x="6761" y="5260"/>
                  </a:cubicBezTo>
                  <a:cubicBezTo>
                    <a:pt x="6761" y="5260"/>
                    <a:pt x="7111" y="6674"/>
                    <a:pt x="8238" y="6940"/>
                  </a:cubicBezTo>
                  <a:cubicBezTo>
                    <a:pt x="8238" y="6940"/>
                    <a:pt x="8610" y="7769"/>
                    <a:pt x="9482" y="7790"/>
                  </a:cubicBezTo>
                  <a:lnTo>
                    <a:pt x="9407" y="9597"/>
                  </a:lnTo>
                  <a:cubicBezTo>
                    <a:pt x="9407" y="9597"/>
                    <a:pt x="9288" y="11040"/>
                    <a:pt x="10506" y="11040"/>
                  </a:cubicBezTo>
                  <a:cubicBezTo>
                    <a:pt x="10694" y="11040"/>
                    <a:pt x="10914" y="11005"/>
                    <a:pt x="11172" y="10926"/>
                  </a:cubicBezTo>
                  <a:cubicBezTo>
                    <a:pt x="13107" y="10320"/>
                    <a:pt x="12501" y="7397"/>
                    <a:pt x="12235" y="7003"/>
                  </a:cubicBezTo>
                  <a:cubicBezTo>
                    <a:pt x="11969" y="6599"/>
                    <a:pt x="12373" y="5536"/>
                    <a:pt x="11512" y="4941"/>
                  </a:cubicBezTo>
                  <a:cubicBezTo>
                    <a:pt x="12129" y="3240"/>
                    <a:pt x="10715" y="2422"/>
                    <a:pt x="10694" y="2422"/>
                  </a:cubicBezTo>
                  <a:cubicBezTo>
                    <a:pt x="10098" y="1019"/>
                    <a:pt x="8706" y="753"/>
                    <a:pt x="8706" y="753"/>
                  </a:cubicBezTo>
                  <a:cubicBezTo>
                    <a:pt x="8073" y="260"/>
                    <a:pt x="7265" y="0"/>
                    <a:pt x="6555" y="0"/>
                  </a:cubicBezTo>
                  <a:close/>
                </a:path>
              </a:pathLst>
            </a:custGeom>
            <a:solidFill>
              <a:srgbClr val="6239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37"/>
            <p:cNvSpPr/>
            <p:nvPr/>
          </p:nvSpPr>
          <p:spPr>
            <a:xfrm>
              <a:off x="3001577" y="1539200"/>
              <a:ext cx="98376" cy="117813"/>
            </a:xfrm>
            <a:custGeom>
              <a:avLst/>
              <a:gdLst/>
              <a:ahLst/>
              <a:cxnLst/>
              <a:rect l="l" t="t" r="r" b="b"/>
              <a:pathLst>
                <a:path w="2318" h="2776" extrusionOk="0">
                  <a:moveTo>
                    <a:pt x="1142" y="0"/>
                  </a:moveTo>
                  <a:cubicBezTo>
                    <a:pt x="512" y="0"/>
                    <a:pt x="0" y="602"/>
                    <a:pt x="0" y="1372"/>
                  </a:cubicBezTo>
                  <a:cubicBezTo>
                    <a:pt x="0" y="2137"/>
                    <a:pt x="521" y="2764"/>
                    <a:pt x="1159" y="2775"/>
                  </a:cubicBezTo>
                  <a:cubicBezTo>
                    <a:pt x="1169" y="2775"/>
                    <a:pt x="1180" y="2775"/>
                    <a:pt x="1191" y="2775"/>
                  </a:cubicBezTo>
                  <a:cubicBezTo>
                    <a:pt x="1814" y="2775"/>
                    <a:pt x="2317" y="2167"/>
                    <a:pt x="2317" y="1414"/>
                  </a:cubicBezTo>
                  <a:cubicBezTo>
                    <a:pt x="2317" y="638"/>
                    <a:pt x="1796" y="0"/>
                    <a:pt x="1159" y="0"/>
                  </a:cubicBezTo>
                  <a:cubicBezTo>
                    <a:pt x="1153" y="0"/>
                    <a:pt x="1148" y="0"/>
                    <a:pt x="1142" y="0"/>
                  </a:cubicBezTo>
                  <a:close/>
                </a:path>
              </a:pathLst>
            </a:custGeom>
            <a:solidFill>
              <a:srgbClr val="A961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1" name="Google Shape;1651;p37"/>
            <p:cNvSpPr/>
            <p:nvPr/>
          </p:nvSpPr>
          <p:spPr>
            <a:xfrm>
              <a:off x="3036759" y="1573491"/>
              <a:ext cx="25294" cy="43798"/>
            </a:xfrm>
            <a:custGeom>
              <a:avLst/>
              <a:gdLst/>
              <a:ahLst/>
              <a:cxnLst/>
              <a:rect l="l" t="t" r="r" b="b"/>
              <a:pathLst>
                <a:path w="596" h="1032" fill="none" extrusionOk="0">
                  <a:moveTo>
                    <a:pt x="468" y="0"/>
                  </a:moveTo>
                  <a:lnTo>
                    <a:pt x="0" y="734"/>
                  </a:lnTo>
                  <a:lnTo>
                    <a:pt x="595" y="1031"/>
                  </a:lnTo>
                </a:path>
              </a:pathLst>
            </a:custGeom>
            <a:noFill/>
            <a:ln w="5050" cap="rnd" cmpd="sng">
              <a:solidFill>
                <a:srgbClr val="8A423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52" name="Google Shape;1652;p37"/>
          <p:cNvSpPr/>
          <p:nvPr/>
        </p:nvSpPr>
        <p:spPr>
          <a:xfrm rot="10800000" flipH="1">
            <a:off x="2753650" y="1086200"/>
            <a:ext cx="3636900" cy="3636900"/>
          </a:xfrm>
          <a:prstGeom prst="blockArc">
            <a:avLst>
              <a:gd name="adj1" fmla="val 10800000"/>
              <a:gd name="adj2" fmla="val 43272"/>
              <a:gd name="adj3" fmla="val 7781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3" name="Google Shape;1653;p37"/>
          <p:cNvSpPr/>
          <p:nvPr/>
        </p:nvSpPr>
        <p:spPr>
          <a:xfrm rot="10800000" flipH="1">
            <a:off x="2753650" y="1086200"/>
            <a:ext cx="3636900" cy="3636900"/>
          </a:xfrm>
          <a:prstGeom prst="blockArc">
            <a:avLst>
              <a:gd name="adj1" fmla="val 16852299"/>
              <a:gd name="adj2" fmla="val 43272"/>
              <a:gd name="adj3" fmla="val 7781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654" name="Google Shape;1654;p37"/>
          <p:cNvGrpSpPr/>
          <p:nvPr/>
        </p:nvGrpSpPr>
        <p:grpSpPr>
          <a:xfrm flipH="1">
            <a:off x="5747973" y="1029516"/>
            <a:ext cx="1021919" cy="1660768"/>
            <a:chOff x="777425" y="820325"/>
            <a:chExt cx="577225" cy="938075"/>
          </a:xfrm>
        </p:grpSpPr>
        <p:sp>
          <p:nvSpPr>
            <p:cNvPr id="1655" name="Google Shape;1655;p37"/>
            <p:cNvSpPr/>
            <p:nvPr/>
          </p:nvSpPr>
          <p:spPr>
            <a:xfrm>
              <a:off x="923050" y="935775"/>
              <a:ext cx="302175" cy="367625"/>
            </a:xfrm>
            <a:custGeom>
              <a:avLst/>
              <a:gdLst/>
              <a:ahLst/>
              <a:cxnLst/>
              <a:rect l="l" t="t" r="r" b="b"/>
              <a:pathLst>
                <a:path w="12087" h="14705" extrusionOk="0">
                  <a:moveTo>
                    <a:pt x="8294" y="0"/>
                  </a:moveTo>
                  <a:cubicBezTo>
                    <a:pt x="6527" y="0"/>
                    <a:pt x="2686" y="2012"/>
                    <a:pt x="1510" y="3799"/>
                  </a:cubicBezTo>
                  <a:cubicBezTo>
                    <a:pt x="192" y="5776"/>
                    <a:pt x="0" y="12750"/>
                    <a:pt x="0" y="12750"/>
                  </a:cubicBezTo>
                  <a:lnTo>
                    <a:pt x="9791" y="14695"/>
                  </a:lnTo>
                  <a:cubicBezTo>
                    <a:pt x="9828" y="14702"/>
                    <a:pt x="9866" y="14705"/>
                    <a:pt x="9903" y="14705"/>
                  </a:cubicBezTo>
                  <a:cubicBezTo>
                    <a:pt x="10213" y="14705"/>
                    <a:pt x="10498" y="14477"/>
                    <a:pt x="10545" y="14163"/>
                  </a:cubicBezTo>
                  <a:cubicBezTo>
                    <a:pt x="10715" y="12952"/>
                    <a:pt x="10481" y="11208"/>
                    <a:pt x="10163" y="10092"/>
                  </a:cubicBezTo>
                  <a:cubicBezTo>
                    <a:pt x="9780" y="8763"/>
                    <a:pt x="10811" y="6765"/>
                    <a:pt x="11183" y="5362"/>
                  </a:cubicBezTo>
                  <a:cubicBezTo>
                    <a:pt x="12087" y="2014"/>
                    <a:pt x="10513" y="1078"/>
                    <a:pt x="10513" y="1078"/>
                  </a:cubicBezTo>
                  <a:cubicBezTo>
                    <a:pt x="10513" y="1078"/>
                    <a:pt x="10194" y="600"/>
                    <a:pt x="8802" y="79"/>
                  </a:cubicBezTo>
                  <a:cubicBezTo>
                    <a:pt x="8663" y="25"/>
                    <a:pt x="8491" y="0"/>
                    <a:pt x="8294" y="0"/>
                  </a:cubicBezTo>
                  <a:close/>
                </a:path>
              </a:pathLst>
            </a:custGeom>
            <a:solidFill>
              <a:srgbClr val="562F2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6" name="Google Shape;1656;p37"/>
            <p:cNvSpPr/>
            <p:nvPr/>
          </p:nvSpPr>
          <p:spPr>
            <a:xfrm>
              <a:off x="993625" y="1278675"/>
              <a:ext cx="361025" cy="322375"/>
            </a:xfrm>
            <a:custGeom>
              <a:avLst/>
              <a:gdLst/>
              <a:ahLst/>
              <a:cxnLst/>
              <a:rect l="l" t="t" r="r" b="b"/>
              <a:pathLst>
                <a:path w="14441" h="12895" extrusionOk="0">
                  <a:moveTo>
                    <a:pt x="2045" y="1"/>
                  </a:moveTo>
                  <a:cubicBezTo>
                    <a:pt x="195" y="1"/>
                    <a:pt x="1" y="2653"/>
                    <a:pt x="1610" y="4030"/>
                  </a:cubicBezTo>
                  <a:lnTo>
                    <a:pt x="10943" y="12353"/>
                  </a:lnTo>
                  <a:cubicBezTo>
                    <a:pt x="11380" y="12716"/>
                    <a:pt x="11869" y="12894"/>
                    <a:pt x="12332" y="12894"/>
                  </a:cubicBezTo>
                  <a:cubicBezTo>
                    <a:pt x="12884" y="12894"/>
                    <a:pt x="13398" y="12642"/>
                    <a:pt x="13739" y="12151"/>
                  </a:cubicBezTo>
                  <a:cubicBezTo>
                    <a:pt x="14387" y="11194"/>
                    <a:pt x="14440" y="10014"/>
                    <a:pt x="13175" y="8792"/>
                  </a:cubicBezTo>
                  <a:lnTo>
                    <a:pt x="5543" y="1521"/>
                  </a:lnTo>
                  <a:cubicBezTo>
                    <a:pt x="4480" y="522"/>
                    <a:pt x="3236" y="33"/>
                    <a:pt x="2067" y="1"/>
                  </a:cubicBezTo>
                  <a:cubicBezTo>
                    <a:pt x="2060" y="1"/>
                    <a:pt x="2052" y="1"/>
                    <a:pt x="2045" y="1"/>
                  </a:cubicBezTo>
                  <a:close/>
                </a:path>
              </a:pathLst>
            </a:custGeom>
            <a:solidFill>
              <a:srgbClr val="DFA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37"/>
            <p:cNvSpPr/>
            <p:nvPr/>
          </p:nvSpPr>
          <p:spPr>
            <a:xfrm>
              <a:off x="995075" y="1272375"/>
              <a:ext cx="201175" cy="189175"/>
            </a:xfrm>
            <a:custGeom>
              <a:avLst/>
              <a:gdLst/>
              <a:ahLst/>
              <a:cxnLst/>
              <a:rect l="l" t="t" r="r" b="b"/>
              <a:pathLst>
                <a:path w="8047" h="7567" extrusionOk="0">
                  <a:moveTo>
                    <a:pt x="2352" y="1"/>
                  </a:moveTo>
                  <a:cubicBezTo>
                    <a:pt x="1098" y="1"/>
                    <a:pt x="1" y="726"/>
                    <a:pt x="202" y="1932"/>
                  </a:cubicBezTo>
                  <a:cubicBezTo>
                    <a:pt x="404" y="3134"/>
                    <a:pt x="1095" y="4335"/>
                    <a:pt x="2264" y="5291"/>
                  </a:cubicBezTo>
                  <a:lnTo>
                    <a:pt x="5081" y="7566"/>
                  </a:lnTo>
                  <a:cubicBezTo>
                    <a:pt x="5857" y="7258"/>
                    <a:pt x="7239" y="6227"/>
                    <a:pt x="8047" y="3856"/>
                  </a:cubicBezTo>
                  <a:lnTo>
                    <a:pt x="4486" y="795"/>
                  </a:lnTo>
                  <a:cubicBezTo>
                    <a:pt x="3874" y="249"/>
                    <a:pt x="3086" y="1"/>
                    <a:pt x="235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8" name="Google Shape;1658;p37"/>
            <p:cNvSpPr/>
            <p:nvPr/>
          </p:nvSpPr>
          <p:spPr>
            <a:xfrm>
              <a:off x="833500" y="1275600"/>
              <a:ext cx="336975" cy="475575"/>
            </a:xfrm>
            <a:custGeom>
              <a:avLst/>
              <a:gdLst/>
              <a:ahLst/>
              <a:cxnLst/>
              <a:rect l="l" t="t" r="r" b="b"/>
              <a:pathLst>
                <a:path w="13479" h="19023" extrusionOk="0">
                  <a:moveTo>
                    <a:pt x="6212" y="1"/>
                  </a:moveTo>
                  <a:cubicBezTo>
                    <a:pt x="5179" y="1"/>
                    <a:pt x="4555" y="274"/>
                    <a:pt x="3476" y="592"/>
                  </a:cubicBezTo>
                  <a:cubicBezTo>
                    <a:pt x="883" y="1112"/>
                    <a:pt x="0" y="3621"/>
                    <a:pt x="436" y="6002"/>
                  </a:cubicBezTo>
                  <a:lnTo>
                    <a:pt x="3136" y="18662"/>
                  </a:lnTo>
                  <a:cubicBezTo>
                    <a:pt x="4544" y="18924"/>
                    <a:pt x="5891" y="19022"/>
                    <a:pt x="7114" y="19022"/>
                  </a:cubicBezTo>
                  <a:cubicBezTo>
                    <a:pt x="10518" y="19022"/>
                    <a:pt x="12966" y="18258"/>
                    <a:pt x="13107" y="18109"/>
                  </a:cubicBezTo>
                  <a:cubicBezTo>
                    <a:pt x="10960" y="11211"/>
                    <a:pt x="13479" y="9680"/>
                    <a:pt x="13404" y="6470"/>
                  </a:cubicBezTo>
                  <a:cubicBezTo>
                    <a:pt x="13447" y="4078"/>
                    <a:pt x="11013" y="847"/>
                    <a:pt x="8366" y="273"/>
                  </a:cubicBezTo>
                  <a:cubicBezTo>
                    <a:pt x="7440" y="79"/>
                    <a:pt x="6767" y="1"/>
                    <a:pt x="6212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9" name="Google Shape;1659;p37"/>
            <p:cNvSpPr/>
            <p:nvPr/>
          </p:nvSpPr>
          <p:spPr>
            <a:xfrm>
              <a:off x="820200" y="1508300"/>
              <a:ext cx="348700" cy="110300"/>
            </a:xfrm>
            <a:custGeom>
              <a:avLst/>
              <a:gdLst/>
              <a:ahLst/>
              <a:cxnLst/>
              <a:rect l="l" t="t" r="r" b="b"/>
              <a:pathLst>
                <a:path w="13948" h="4412" fill="none" extrusionOk="0">
                  <a:moveTo>
                    <a:pt x="1" y="489"/>
                  </a:moveTo>
                  <a:cubicBezTo>
                    <a:pt x="1" y="489"/>
                    <a:pt x="8930" y="4411"/>
                    <a:pt x="13947" y="0"/>
                  </a:cubicBezTo>
                </a:path>
              </a:pathLst>
            </a:custGeom>
            <a:noFill/>
            <a:ln w="33225" cap="rnd" cmpd="sng">
              <a:solidFill>
                <a:srgbClr val="CD62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37"/>
            <p:cNvSpPr/>
            <p:nvPr/>
          </p:nvSpPr>
          <p:spPr>
            <a:xfrm>
              <a:off x="833500" y="1601300"/>
              <a:ext cx="348675" cy="110300"/>
            </a:xfrm>
            <a:custGeom>
              <a:avLst/>
              <a:gdLst/>
              <a:ahLst/>
              <a:cxnLst/>
              <a:rect l="l" t="t" r="r" b="b"/>
              <a:pathLst>
                <a:path w="13947" h="4412" fill="none" extrusionOk="0">
                  <a:moveTo>
                    <a:pt x="0" y="500"/>
                  </a:moveTo>
                  <a:cubicBezTo>
                    <a:pt x="0" y="500"/>
                    <a:pt x="8929" y="4412"/>
                    <a:pt x="13947" y="0"/>
                  </a:cubicBezTo>
                </a:path>
              </a:pathLst>
            </a:custGeom>
            <a:noFill/>
            <a:ln w="33225" cap="rnd" cmpd="sng">
              <a:solidFill>
                <a:srgbClr val="CD62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1" name="Google Shape;1661;p37"/>
            <p:cNvSpPr/>
            <p:nvPr/>
          </p:nvSpPr>
          <p:spPr>
            <a:xfrm>
              <a:off x="857400" y="1505300"/>
              <a:ext cx="496700" cy="253100"/>
            </a:xfrm>
            <a:custGeom>
              <a:avLst/>
              <a:gdLst/>
              <a:ahLst/>
              <a:cxnLst/>
              <a:rect l="l" t="t" r="r" b="b"/>
              <a:pathLst>
                <a:path w="19868" h="10124" extrusionOk="0">
                  <a:moveTo>
                    <a:pt x="17828" y="1"/>
                  </a:moveTo>
                  <a:cubicBezTo>
                    <a:pt x="17532" y="1"/>
                    <a:pt x="17222" y="65"/>
                    <a:pt x="16913" y="205"/>
                  </a:cubicBezTo>
                  <a:lnTo>
                    <a:pt x="6400" y="5849"/>
                  </a:lnTo>
                  <a:cubicBezTo>
                    <a:pt x="6113" y="6009"/>
                    <a:pt x="5762" y="6094"/>
                    <a:pt x="5422" y="6094"/>
                  </a:cubicBezTo>
                  <a:cubicBezTo>
                    <a:pt x="5149" y="6086"/>
                    <a:pt x="4814" y="6080"/>
                    <a:pt x="4462" y="6080"/>
                  </a:cubicBezTo>
                  <a:cubicBezTo>
                    <a:pt x="3388" y="6080"/>
                    <a:pt x="2169" y="6135"/>
                    <a:pt x="2169" y="6360"/>
                  </a:cubicBezTo>
                  <a:cubicBezTo>
                    <a:pt x="2169" y="6753"/>
                    <a:pt x="3519" y="6519"/>
                    <a:pt x="3636" y="6710"/>
                  </a:cubicBezTo>
                  <a:cubicBezTo>
                    <a:pt x="3764" y="6912"/>
                    <a:pt x="1234" y="7338"/>
                    <a:pt x="809" y="7603"/>
                  </a:cubicBezTo>
                  <a:cubicBezTo>
                    <a:pt x="649" y="7707"/>
                    <a:pt x="853" y="7746"/>
                    <a:pt x="1236" y="7746"/>
                  </a:cubicBezTo>
                  <a:cubicBezTo>
                    <a:pt x="1792" y="7746"/>
                    <a:pt x="2725" y="7664"/>
                    <a:pt x="3456" y="7582"/>
                  </a:cubicBezTo>
                  <a:cubicBezTo>
                    <a:pt x="3466" y="7582"/>
                    <a:pt x="3466" y="7603"/>
                    <a:pt x="3456" y="7603"/>
                  </a:cubicBezTo>
                  <a:cubicBezTo>
                    <a:pt x="2786" y="7805"/>
                    <a:pt x="1" y="8666"/>
                    <a:pt x="426" y="8836"/>
                  </a:cubicBezTo>
                  <a:cubicBezTo>
                    <a:pt x="473" y="8855"/>
                    <a:pt x="545" y="8863"/>
                    <a:pt x="636" y="8863"/>
                  </a:cubicBezTo>
                  <a:cubicBezTo>
                    <a:pt x="1329" y="8863"/>
                    <a:pt x="3147" y="8380"/>
                    <a:pt x="3711" y="8220"/>
                  </a:cubicBezTo>
                  <a:cubicBezTo>
                    <a:pt x="3732" y="8220"/>
                    <a:pt x="3764" y="8252"/>
                    <a:pt x="3743" y="8273"/>
                  </a:cubicBezTo>
                  <a:cubicBezTo>
                    <a:pt x="3137" y="8539"/>
                    <a:pt x="1064" y="9410"/>
                    <a:pt x="1170" y="9602"/>
                  </a:cubicBezTo>
                  <a:cubicBezTo>
                    <a:pt x="1188" y="9634"/>
                    <a:pt x="1240" y="9648"/>
                    <a:pt x="1318" y="9648"/>
                  </a:cubicBezTo>
                  <a:cubicBezTo>
                    <a:pt x="1836" y="9648"/>
                    <a:pt x="3513" y="9020"/>
                    <a:pt x="4104" y="8826"/>
                  </a:cubicBezTo>
                  <a:cubicBezTo>
                    <a:pt x="4125" y="8826"/>
                    <a:pt x="4157" y="8858"/>
                    <a:pt x="4125" y="8868"/>
                  </a:cubicBezTo>
                  <a:cubicBezTo>
                    <a:pt x="3647" y="9155"/>
                    <a:pt x="2201" y="9899"/>
                    <a:pt x="2308" y="10091"/>
                  </a:cubicBezTo>
                  <a:cubicBezTo>
                    <a:pt x="2320" y="10113"/>
                    <a:pt x="2352" y="10124"/>
                    <a:pt x="2399" y="10124"/>
                  </a:cubicBezTo>
                  <a:cubicBezTo>
                    <a:pt x="2960" y="10124"/>
                    <a:pt x="5763" y="8680"/>
                    <a:pt x="6400" y="8347"/>
                  </a:cubicBezTo>
                  <a:cubicBezTo>
                    <a:pt x="6485" y="8294"/>
                    <a:pt x="6570" y="8252"/>
                    <a:pt x="6666" y="8231"/>
                  </a:cubicBezTo>
                  <a:lnTo>
                    <a:pt x="17838" y="4340"/>
                  </a:lnTo>
                  <a:cubicBezTo>
                    <a:pt x="19071" y="3872"/>
                    <a:pt x="19868" y="2586"/>
                    <a:pt x="19655" y="1470"/>
                  </a:cubicBezTo>
                  <a:cubicBezTo>
                    <a:pt x="19480" y="591"/>
                    <a:pt x="18721" y="1"/>
                    <a:pt x="17828" y="1"/>
                  </a:cubicBezTo>
                  <a:close/>
                </a:path>
              </a:pathLst>
            </a:custGeom>
            <a:solidFill>
              <a:srgbClr val="DFA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2" name="Google Shape;1662;p37"/>
            <p:cNvSpPr/>
            <p:nvPr/>
          </p:nvSpPr>
          <p:spPr>
            <a:xfrm>
              <a:off x="1013400" y="1497125"/>
              <a:ext cx="286225" cy="158400"/>
            </a:xfrm>
            <a:custGeom>
              <a:avLst/>
              <a:gdLst/>
              <a:ahLst/>
              <a:cxnLst/>
              <a:rect l="l" t="t" r="r" b="b"/>
              <a:pathLst>
                <a:path w="11449" h="6336" fill="none" extrusionOk="0">
                  <a:moveTo>
                    <a:pt x="11449" y="1"/>
                  </a:moveTo>
                  <a:lnTo>
                    <a:pt x="1" y="6336"/>
                  </a:lnTo>
                </a:path>
              </a:pathLst>
            </a:custGeom>
            <a:noFill/>
            <a:ln w="4775" cap="rnd" cmpd="sng">
              <a:solidFill>
                <a:srgbClr val="C98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3" name="Google Shape;1663;p37"/>
            <p:cNvSpPr/>
            <p:nvPr/>
          </p:nvSpPr>
          <p:spPr>
            <a:xfrm>
              <a:off x="989225" y="1476075"/>
              <a:ext cx="293925" cy="116975"/>
            </a:xfrm>
            <a:custGeom>
              <a:avLst/>
              <a:gdLst/>
              <a:ahLst/>
              <a:cxnLst/>
              <a:rect l="l" t="t" r="r" b="b"/>
              <a:pathLst>
                <a:path w="11757" h="4679" extrusionOk="0">
                  <a:moveTo>
                    <a:pt x="9308" y="1"/>
                  </a:moveTo>
                  <a:cubicBezTo>
                    <a:pt x="5864" y="1"/>
                    <a:pt x="436" y="2969"/>
                    <a:pt x="436" y="2969"/>
                  </a:cubicBezTo>
                  <a:cubicBezTo>
                    <a:pt x="436" y="2969"/>
                    <a:pt x="0" y="3436"/>
                    <a:pt x="2541" y="4287"/>
                  </a:cubicBezTo>
                  <a:cubicBezTo>
                    <a:pt x="3243" y="4564"/>
                    <a:pt x="3990" y="4678"/>
                    <a:pt x="4741" y="4678"/>
                  </a:cubicBezTo>
                  <a:cubicBezTo>
                    <a:pt x="7673" y="4678"/>
                    <a:pt x="10652" y="2934"/>
                    <a:pt x="11151" y="2341"/>
                  </a:cubicBezTo>
                  <a:cubicBezTo>
                    <a:pt x="11757" y="1597"/>
                    <a:pt x="11427" y="672"/>
                    <a:pt x="11427" y="672"/>
                  </a:cubicBezTo>
                  <a:cubicBezTo>
                    <a:pt x="10930" y="192"/>
                    <a:pt x="10183" y="1"/>
                    <a:pt x="930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4" name="Google Shape;1664;p37"/>
            <p:cNvSpPr/>
            <p:nvPr/>
          </p:nvSpPr>
          <p:spPr>
            <a:xfrm>
              <a:off x="1004375" y="1557900"/>
              <a:ext cx="186575" cy="102425"/>
            </a:xfrm>
            <a:custGeom>
              <a:avLst/>
              <a:gdLst/>
              <a:ahLst/>
              <a:cxnLst/>
              <a:rect l="l" t="t" r="r" b="b"/>
              <a:pathLst>
                <a:path w="7463" h="4097" extrusionOk="0">
                  <a:moveTo>
                    <a:pt x="3584" y="1"/>
                  </a:moveTo>
                  <a:cubicBezTo>
                    <a:pt x="1965" y="1"/>
                    <a:pt x="526" y="721"/>
                    <a:pt x="308" y="1024"/>
                  </a:cubicBezTo>
                  <a:cubicBezTo>
                    <a:pt x="0" y="1418"/>
                    <a:pt x="404" y="4064"/>
                    <a:pt x="457" y="4096"/>
                  </a:cubicBezTo>
                  <a:cubicBezTo>
                    <a:pt x="458" y="4097"/>
                    <a:pt x="461" y="4097"/>
                    <a:pt x="465" y="4097"/>
                  </a:cubicBezTo>
                  <a:cubicBezTo>
                    <a:pt x="669" y="4097"/>
                    <a:pt x="4738" y="3516"/>
                    <a:pt x="6304" y="2023"/>
                  </a:cubicBezTo>
                  <a:lnTo>
                    <a:pt x="7462" y="1258"/>
                  </a:lnTo>
                  <a:lnTo>
                    <a:pt x="7133" y="121"/>
                  </a:lnTo>
                  <a:lnTo>
                    <a:pt x="5815" y="557"/>
                  </a:lnTo>
                  <a:cubicBezTo>
                    <a:pt x="5676" y="493"/>
                    <a:pt x="5538" y="429"/>
                    <a:pt x="5379" y="344"/>
                  </a:cubicBezTo>
                  <a:cubicBezTo>
                    <a:pt x="4790" y="97"/>
                    <a:pt x="4175" y="1"/>
                    <a:pt x="3584" y="1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5" name="Google Shape;1665;p37"/>
            <p:cNvSpPr/>
            <p:nvPr/>
          </p:nvSpPr>
          <p:spPr>
            <a:xfrm>
              <a:off x="1152125" y="1564100"/>
              <a:ext cx="48375" cy="22575"/>
            </a:xfrm>
            <a:custGeom>
              <a:avLst/>
              <a:gdLst/>
              <a:ahLst/>
              <a:cxnLst/>
              <a:rect l="l" t="t" r="r" b="b"/>
              <a:pathLst>
                <a:path w="1935" h="903" extrusionOk="0">
                  <a:moveTo>
                    <a:pt x="1010" y="0"/>
                  </a:moveTo>
                  <a:lnTo>
                    <a:pt x="0" y="202"/>
                  </a:lnTo>
                  <a:cubicBezTo>
                    <a:pt x="380" y="807"/>
                    <a:pt x="1149" y="902"/>
                    <a:pt x="1595" y="902"/>
                  </a:cubicBezTo>
                  <a:cubicBezTo>
                    <a:pt x="1799" y="902"/>
                    <a:pt x="1935" y="883"/>
                    <a:pt x="1935" y="883"/>
                  </a:cubicBezTo>
                  <a:lnTo>
                    <a:pt x="1010" y="0"/>
                  </a:lnTo>
                  <a:close/>
                </a:path>
              </a:pathLst>
            </a:custGeom>
            <a:solidFill>
              <a:srgbClr val="DFA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37"/>
            <p:cNvSpPr/>
            <p:nvPr/>
          </p:nvSpPr>
          <p:spPr>
            <a:xfrm>
              <a:off x="981775" y="1565800"/>
              <a:ext cx="95975" cy="94000"/>
            </a:xfrm>
            <a:custGeom>
              <a:avLst/>
              <a:gdLst/>
              <a:ahLst/>
              <a:cxnLst/>
              <a:rect l="l" t="t" r="r" b="b"/>
              <a:pathLst>
                <a:path w="3839" h="3760" extrusionOk="0">
                  <a:moveTo>
                    <a:pt x="2218" y="1"/>
                  </a:moveTo>
                  <a:cubicBezTo>
                    <a:pt x="2195" y="1"/>
                    <a:pt x="2171" y="6"/>
                    <a:pt x="2148" y="17"/>
                  </a:cubicBezTo>
                  <a:cubicBezTo>
                    <a:pt x="1499" y="304"/>
                    <a:pt x="1" y="1133"/>
                    <a:pt x="288" y="2186"/>
                  </a:cubicBezTo>
                  <a:cubicBezTo>
                    <a:pt x="578" y="3272"/>
                    <a:pt x="792" y="3759"/>
                    <a:pt x="1688" y="3759"/>
                  </a:cubicBezTo>
                  <a:cubicBezTo>
                    <a:pt x="2169" y="3759"/>
                    <a:pt x="2847" y="3619"/>
                    <a:pt x="3838" y="3355"/>
                  </a:cubicBezTo>
                  <a:cubicBezTo>
                    <a:pt x="2988" y="2590"/>
                    <a:pt x="2616" y="889"/>
                    <a:pt x="2488" y="251"/>
                  </a:cubicBezTo>
                  <a:cubicBezTo>
                    <a:pt x="2470" y="152"/>
                    <a:pt x="2346" y="1"/>
                    <a:pt x="2218" y="1"/>
                  </a:cubicBezTo>
                  <a:close/>
                </a:path>
              </a:pathLst>
            </a:custGeom>
            <a:solidFill>
              <a:srgbClr val="FFFE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37"/>
            <p:cNvSpPr/>
            <p:nvPr/>
          </p:nvSpPr>
          <p:spPr>
            <a:xfrm>
              <a:off x="856075" y="1550950"/>
              <a:ext cx="190050" cy="109050"/>
            </a:xfrm>
            <a:custGeom>
              <a:avLst/>
              <a:gdLst/>
              <a:ahLst/>
              <a:cxnLst/>
              <a:rect l="l" t="t" r="r" b="b"/>
              <a:pathLst>
                <a:path w="7602" h="4362" extrusionOk="0">
                  <a:moveTo>
                    <a:pt x="3944" y="1"/>
                  </a:moveTo>
                  <a:cubicBezTo>
                    <a:pt x="3838" y="1"/>
                    <a:pt x="3741" y="22"/>
                    <a:pt x="3657" y="69"/>
                  </a:cubicBezTo>
                  <a:cubicBezTo>
                    <a:pt x="3158" y="335"/>
                    <a:pt x="1659" y="2525"/>
                    <a:pt x="1436" y="2801"/>
                  </a:cubicBezTo>
                  <a:cubicBezTo>
                    <a:pt x="1409" y="2832"/>
                    <a:pt x="1376" y="2845"/>
                    <a:pt x="1338" y="2845"/>
                  </a:cubicBezTo>
                  <a:cubicBezTo>
                    <a:pt x="1038" y="2845"/>
                    <a:pt x="442" y="1992"/>
                    <a:pt x="234" y="1992"/>
                  </a:cubicBezTo>
                  <a:cubicBezTo>
                    <a:pt x="230" y="1992"/>
                    <a:pt x="227" y="1993"/>
                    <a:pt x="224" y="1993"/>
                  </a:cubicBezTo>
                  <a:cubicBezTo>
                    <a:pt x="1" y="2014"/>
                    <a:pt x="872" y="3917"/>
                    <a:pt x="1351" y="4162"/>
                  </a:cubicBezTo>
                  <a:cubicBezTo>
                    <a:pt x="1372" y="4172"/>
                    <a:pt x="1398" y="4176"/>
                    <a:pt x="1427" y="4176"/>
                  </a:cubicBezTo>
                  <a:cubicBezTo>
                    <a:pt x="1922" y="4176"/>
                    <a:pt x="3421" y="2777"/>
                    <a:pt x="3934" y="2365"/>
                  </a:cubicBezTo>
                  <a:cubicBezTo>
                    <a:pt x="3983" y="2320"/>
                    <a:pt x="4043" y="2298"/>
                    <a:pt x="4102" y="2298"/>
                  </a:cubicBezTo>
                  <a:cubicBezTo>
                    <a:pt x="4182" y="2298"/>
                    <a:pt x="4261" y="2339"/>
                    <a:pt x="4316" y="2418"/>
                  </a:cubicBezTo>
                  <a:cubicBezTo>
                    <a:pt x="4614" y="2844"/>
                    <a:pt x="4784" y="4172"/>
                    <a:pt x="6272" y="4353"/>
                  </a:cubicBezTo>
                  <a:cubicBezTo>
                    <a:pt x="6310" y="4359"/>
                    <a:pt x="6348" y="4362"/>
                    <a:pt x="6387" y="4362"/>
                  </a:cubicBezTo>
                  <a:cubicBezTo>
                    <a:pt x="6553" y="4362"/>
                    <a:pt x="6719" y="4306"/>
                    <a:pt x="6857" y="4194"/>
                  </a:cubicBezTo>
                  <a:cubicBezTo>
                    <a:pt x="7038" y="4034"/>
                    <a:pt x="7229" y="3821"/>
                    <a:pt x="7325" y="3449"/>
                  </a:cubicBezTo>
                  <a:cubicBezTo>
                    <a:pt x="7601" y="2163"/>
                    <a:pt x="7144" y="1834"/>
                    <a:pt x="7144" y="1834"/>
                  </a:cubicBezTo>
                  <a:cubicBezTo>
                    <a:pt x="6284" y="1371"/>
                    <a:pt x="4794" y="1"/>
                    <a:pt x="3944" y="1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37"/>
            <p:cNvSpPr/>
            <p:nvPr/>
          </p:nvSpPr>
          <p:spPr>
            <a:xfrm>
              <a:off x="1099250" y="1558775"/>
              <a:ext cx="49700" cy="24750"/>
            </a:xfrm>
            <a:custGeom>
              <a:avLst/>
              <a:gdLst/>
              <a:ahLst/>
              <a:cxnLst/>
              <a:rect l="l" t="t" r="r" b="b"/>
              <a:pathLst>
                <a:path w="1988" h="990" fill="none" extrusionOk="0">
                  <a:moveTo>
                    <a:pt x="1988" y="989"/>
                  </a:moveTo>
                  <a:cubicBezTo>
                    <a:pt x="1967" y="979"/>
                    <a:pt x="1935" y="947"/>
                    <a:pt x="1903" y="936"/>
                  </a:cubicBezTo>
                  <a:lnTo>
                    <a:pt x="1903" y="936"/>
                  </a:lnTo>
                  <a:cubicBezTo>
                    <a:pt x="1903" y="936"/>
                    <a:pt x="393" y="266"/>
                    <a:pt x="0" y="1"/>
                  </a:cubicBezTo>
                </a:path>
              </a:pathLst>
            </a:custGeom>
            <a:noFill/>
            <a:ln w="3450" cap="rnd" cmpd="sng">
              <a:solidFill>
                <a:srgbClr val="CE84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37"/>
            <p:cNvSpPr/>
            <p:nvPr/>
          </p:nvSpPr>
          <p:spPr>
            <a:xfrm>
              <a:off x="1065750" y="1561975"/>
              <a:ext cx="57175" cy="53175"/>
            </a:xfrm>
            <a:custGeom>
              <a:avLst/>
              <a:gdLst/>
              <a:ahLst/>
              <a:cxnLst/>
              <a:rect l="l" t="t" r="r" b="b"/>
              <a:pathLst>
                <a:path w="2287" h="2127" fill="none" extrusionOk="0">
                  <a:moveTo>
                    <a:pt x="1" y="0"/>
                  </a:moveTo>
                  <a:cubicBezTo>
                    <a:pt x="139" y="340"/>
                    <a:pt x="383" y="744"/>
                    <a:pt x="479" y="872"/>
                  </a:cubicBezTo>
                  <a:cubicBezTo>
                    <a:pt x="809" y="1297"/>
                    <a:pt x="2254" y="2126"/>
                    <a:pt x="2286" y="2126"/>
                  </a:cubicBezTo>
                </a:path>
              </a:pathLst>
            </a:custGeom>
            <a:noFill/>
            <a:ln w="3450" cap="rnd" cmpd="sng">
              <a:solidFill>
                <a:srgbClr val="CE846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37"/>
            <p:cNvSpPr/>
            <p:nvPr/>
          </p:nvSpPr>
          <p:spPr>
            <a:xfrm>
              <a:off x="1037050" y="1467725"/>
              <a:ext cx="123325" cy="149575"/>
            </a:xfrm>
            <a:custGeom>
              <a:avLst/>
              <a:gdLst/>
              <a:ahLst/>
              <a:cxnLst/>
              <a:rect l="l" t="t" r="r" b="b"/>
              <a:pathLst>
                <a:path w="4933" h="5983" extrusionOk="0">
                  <a:moveTo>
                    <a:pt x="585" y="1"/>
                  </a:moveTo>
                  <a:cubicBezTo>
                    <a:pt x="579" y="1"/>
                    <a:pt x="576" y="6"/>
                    <a:pt x="575" y="18"/>
                  </a:cubicBezTo>
                  <a:cubicBezTo>
                    <a:pt x="532" y="199"/>
                    <a:pt x="777" y="1198"/>
                    <a:pt x="777" y="1198"/>
                  </a:cubicBezTo>
                  <a:cubicBezTo>
                    <a:pt x="777" y="1198"/>
                    <a:pt x="436" y="331"/>
                    <a:pt x="276" y="331"/>
                  </a:cubicBezTo>
                  <a:cubicBezTo>
                    <a:pt x="269" y="331"/>
                    <a:pt x="262" y="333"/>
                    <a:pt x="256" y="337"/>
                  </a:cubicBezTo>
                  <a:cubicBezTo>
                    <a:pt x="107" y="411"/>
                    <a:pt x="490" y="1357"/>
                    <a:pt x="490" y="1357"/>
                  </a:cubicBezTo>
                  <a:cubicBezTo>
                    <a:pt x="490" y="1357"/>
                    <a:pt x="205" y="1003"/>
                    <a:pt x="94" y="1003"/>
                  </a:cubicBezTo>
                  <a:cubicBezTo>
                    <a:pt x="82" y="1003"/>
                    <a:pt x="72" y="1008"/>
                    <a:pt x="64" y="1017"/>
                  </a:cubicBezTo>
                  <a:cubicBezTo>
                    <a:pt x="1" y="1092"/>
                    <a:pt x="405" y="1634"/>
                    <a:pt x="490" y="1878"/>
                  </a:cubicBezTo>
                  <a:cubicBezTo>
                    <a:pt x="596" y="2112"/>
                    <a:pt x="1287" y="4206"/>
                    <a:pt x="1627" y="4631"/>
                  </a:cubicBezTo>
                  <a:cubicBezTo>
                    <a:pt x="1957" y="5056"/>
                    <a:pt x="3360" y="5864"/>
                    <a:pt x="3360" y="5864"/>
                  </a:cubicBezTo>
                  <a:cubicBezTo>
                    <a:pt x="3513" y="5941"/>
                    <a:pt x="3713" y="5982"/>
                    <a:pt x="3914" y="5982"/>
                  </a:cubicBezTo>
                  <a:cubicBezTo>
                    <a:pt x="4244" y="5982"/>
                    <a:pt x="4578" y="5871"/>
                    <a:pt x="4710" y="5620"/>
                  </a:cubicBezTo>
                  <a:cubicBezTo>
                    <a:pt x="4933" y="5226"/>
                    <a:pt x="4784" y="4791"/>
                    <a:pt x="4391" y="4578"/>
                  </a:cubicBezTo>
                  <a:cubicBezTo>
                    <a:pt x="4391" y="4578"/>
                    <a:pt x="2722" y="3845"/>
                    <a:pt x="2435" y="3600"/>
                  </a:cubicBezTo>
                  <a:cubicBezTo>
                    <a:pt x="2137" y="3366"/>
                    <a:pt x="1499" y="1782"/>
                    <a:pt x="1499" y="1782"/>
                  </a:cubicBezTo>
                  <a:cubicBezTo>
                    <a:pt x="1499" y="1782"/>
                    <a:pt x="1850" y="773"/>
                    <a:pt x="1755" y="698"/>
                  </a:cubicBezTo>
                  <a:cubicBezTo>
                    <a:pt x="1748" y="693"/>
                    <a:pt x="1740" y="690"/>
                    <a:pt x="1732" y="690"/>
                  </a:cubicBezTo>
                  <a:cubicBezTo>
                    <a:pt x="1619" y="690"/>
                    <a:pt x="1414" y="1230"/>
                    <a:pt x="1414" y="1230"/>
                  </a:cubicBezTo>
                  <a:cubicBezTo>
                    <a:pt x="1414" y="1230"/>
                    <a:pt x="1139" y="282"/>
                    <a:pt x="1028" y="282"/>
                  </a:cubicBezTo>
                  <a:cubicBezTo>
                    <a:pt x="1026" y="282"/>
                    <a:pt x="1023" y="283"/>
                    <a:pt x="1021" y="284"/>
                  </a:cubicBezTo>
                  <a:cubicBezTo>
                    <a:pt x="915" y="326"/>
                    <a:pt x="1096" y="1145"/>
                    <a:pt x="1096" y="1145"/>
                  </a:cubicBezTo>
                  <a:cubicBezTo>
                    <a:pt x="1096" y="1145"/>
                    <a:pt x="658" y="1"/>
                    <a:pt x="585" y="1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37"/>
            <p:cNvSpPr/>
            <p:nvPr/>
          </p:nvSpPr>
          <p:spPr>
            <a:xfrm>
              <a:off x="1133525" y="1467825"/>
              <a:ext cx="159725" cy="132050"/>
            </a:xfrm>
            <a:custGeom>
              <a:avLst/>
              <a:gdLst/>
              <a:ahLst/>
              <a:cxnLst/>
              <a:rect l="l" t="t" r="r" b="b"/>
              <a:pathLst>
                <a:path w="6389" h="5282" extrusionOk="0">
                  <a:moveTo>
                    <a:pt x="3754" y="1"/>
                  </a:moveTo>
                  <a:cubicBezTo>
                    <a:pt x="3390" y="1"/>
                    <a:pt x="3021" y="88"/>
                    <a:pt x="2679" y="269"/>
                  </a:cubicBezTo>
                  <a:cubicBezTo>
                    <a:pt x="2573" y="322"/>
                    <a:pt x="2466" y="397"/>
                    <a:pt x="2371" y="492"/>
                  </a:cubicBezTo>
                  <a:lnTo>
                    <a:pt x="2105" y="737"/>
                  </a:lnTo>
                  <a:cubicBezTo>
                    <a:pt x="2020" y="811"/>
                    <a:pt x="1914" y="896"/>
                    <a:pt x="1807" y="960"/>
                  </a:cubicBezTo>
                  <a:lnTo>
                    <a:pt x="1552" y="854"/>
                  </a:lnTo>
                  <a:cubicBezTo>
                    <a:pt x="1526" y="842"/>
                    <a:pt x="1499" y="836"/>
                    <a:pt x="1472" y="836"/>
                  </a:cubicBezTo>
                  <a:cubicBezTo>
                    <a:pt x="1380" y="836"/>
                    <a:pt x="1292" y="903"/>
                    <a:pt x="1276" y="1002"/>
                  </a:cubicBezTo>
                  <a:lnTo>
                    <a:pt x="1233" y="1226"/>
                  </a:lnTo>
                  <a:cubicBezTo>
                    <a:pt x="1116" y="1279"/>
                    <a:pt x="989" y="1343"/>
                    <a:pt x="883" y="1428"/>
                  </a:cubicBezTo>
                  <a:cubicBezTo>
                    <a:pt x="0" y="2150"/>
                    <a:pt x="245" y="3097"/>
                    <a:pt x="883" y="4096"/>
                  </a:cubicBezTo>
                  <a:cubicBezTo>
                    <a:pt x="1329" y="4789"/>
                    <a:pt x="2139" y="5281"/>
                    <a:pt x="2891" y="5281"/>
                  </a:cubicBezTo>
                  <a:cubicBezTo>
                    <a:pt x="3176" y="5281"/>
                    <a:pt x="3454" y="5210"/>
                    <a:pt x="3699" y="5052"/>
                  </a:cubicBezTo>
                  <a:lnTo>
                    <a:pt x="4986" y="4276"/>
                  </a:lnTo>
                  <a:cubicBezTo>
                    <a:pt x="6070" y="3575"/>
                    <a:pt x="6389" y="2150"/>
                    <a:pt x="5708" y="1077"/>
                  </a:cubicBezTo>
                  <a:cubicBezTo>
                    <a:pt x="5269" y="385"/>
                    <a:pt x="4521" y="1"/>
                    <a:pt x="3754" y="1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37"/>
            <p:cNvSpPr/>
            <p:nvPr/>
          </p:nvSpPr>
          <p:spPr>
            <a:xfrm>
              <a:off x="1153450" y="1503500"/>
              <a:ext cx="23150" cy="18100"/>
            </a:xfrm>
            <a:custGeom>
              <a:avLst/>
              <a:gdLst/>
              <a:ahLst/>
              <a:cxnLst/>
              <a:rect l="l" t="t" r="r" b="b"/>
              <a:pathLst>
                <a:path w="926" h="724" fill="none" extrusionOk="0">
                  <a:moveTo>
                    <a:pt x="0" y="1"/>
                  </a:moveTo>
                  <a:cubicBezTo>
                    <a:pt x="0" y="1"/>
                    <a:pt x="11" y="723"/>
                    <a:pt x="925" y="713"/>
                  </a:cubicBezTo>
                </a:path>
              </a:pathLst>
            </a:custGeom>
            <a:noFill/>
            <a:ln w="3725" cap="rnd" cmpd="sng">
              <a:solidFill>
                <a:srgbClr val="C98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37"/>
            <p:cNvSpPr/>
            <p:nvPr/>
          </p:nvSpPr>
          <p:spPr>
            <a:xfrm>
              <a:off x="1184550" y="1492775"/>
              <a:ext cx="11975" cy="10650"/>
            </a:xfrm>
            <a:custGeom>
              <a:avLst/>
              <a:gdLst/>
              <a:ahLst/>
              <a:cxnLst/>
              <a:rect l="l" t="t" r="r" b="b"/>
              <a:pathLst>
                <a:path w="479" h="426" extrusionOk="0">
                  <a:moveTo>
                    <a:pt x="241" y="0"/>
                  </a:moveTo>
                  <a:cubicBezTo>
                    <a:pt x="207" y="0"/>
                    <a:pt x="172" y="9"/>
                    <a:pt x="138" y="26"/>
                  </a:cubicBezTo>
                  <a:cubicBezTo>
                    <a:pt x="32" y="79"/>
                    <a:pt x="0" y="206"/>
                    <a:pt x="53" y="313"/>
                  </a:cubicBezTo>
                  <a:cubicBezTo>
                    <a:pt x="88" y="390"/>
                    <a:pt x="156" y="425"/>
                    <a:pt x="231" y="425"/>
                  </a:cubicBezTo>
                  <a:cubicBezTo>
                    <a:pt x="270" y="425"/>
                    <a:pt x="311" y="416"/>
                    <a:pt x="351" y="398"/>
                  </a:cubicBezTo>
                  <a:cubicBezTo>
                    <a:pt x="457" y="345"/>
                    <a:pt x="479" y="217"/>
                    <a:pt x="425" y="111"/>
                  </a:cubicBezTo>
                  <a:cubicBezTo>
                    <a:pt x="382" y="38"/>
                    <a:pt x="314" y="0"/>
                    <a:pt x="241" y="0"/>
                  </a:cubicBezTo>
                  <a:close/>
                </a:path>
              </a:pathLst>
            </a:custGeom>
            <a:solidFill>
              <a:srgbClr val="5F35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37"/>
            <p:cNvSpPr/>
            <p:nvPr/>
          </p:nvSpPr>
          <p:spPr>
            <a:xfrm>
              <a:off x="1202875" y="1485700"/>
              <a:ext cx="9850" cy="17825"/>
            </a:xfrm>
            <a:custGeom>
              <a:avLst/>
              <a:gdLst/>
              <a:ahLst/>
              <a:cxnLst/>
              <a:rect l="l" t="t" r="r" b="b"/>
              <a:pathLst>
                <a:path w="394" h="713" fill="none" extrusionOk="0">
                  <a:moveTo>
                    <a:pt x="1" y="0"/>
                  </a:moveTo>
                  <a:cubicBezTo>
                    <a:pt x="1" y="0"/>
                    <a:pt x="394" y="245"/>
                    <a:pt x="118" y="713"/>
                  </a:cubicBezTo>
                </a:path>
              </a:pathLst>
            </a:custGeom>
            <a:noFill/>
            <a:ln w="2650" cap="rnd" cmpd="sng">
              <a:solidFill>
                <a:srgbClr val="7344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37"/>
            <p:cNvSpPr/>
            <p:nvPr/>
          </p:nvSpPr>
          <p:spPr>
            <a:xfrm>
              <a:off x="1171525" y="1511425"/>
              <a:ext cx="29775" cy="26275"/>
            </a:xfrm>
            <a:custGeom>
              <a:avLst/>
              <a:gdLst/>
              <a:ahLst/>
              <a:cxnLst/>
              <a:rect l="l" t="t" r="r" b="b"/>
              <a:pathLst>
                <a:path w="1191" h="1051" extrusionOk="0">
                  <a:moveTo>
                    <a:pt x="591" y="0"/>
                  </a:moveTo>
                  <a:cubicBezTo>
                    <a:pt x="498" y="0"/>
                    <a:pt x="404" y="25"/>
                    <a:pt x="319" y="77"/>
                  </a:cubicBezTo>
                  <a:cubicBezTo>
                    <a:pt x="75" y="236"/>
                    <a:pt x="0" y="555"/>
                    <a:pt x="149" y="789"/>
                  </a:cubicBezTo>
                  <a:cubicBezTo>
                    <a:pt x="254" y="956"/>
                    <a:pt x="427" y="1051"/>
                    <a:pt x="603" y="1051"/>
                  </a:cubicBezTo>
                  <a:cubicBezTo>
                    <a:pt x="695" y="1051"/>
                    <a:pt x="788" y="1025"/>
                    <a:pt x="872" y="970"/>
                  </a:cubicBezTo>
                  <a:cubicBezTo>
                    <a:pt x="1116" y="810"/>
                    <a:pt x="1191" y="492"/>
                    <a:pt x="1042" y="247"/>
                  </a:cubicBezTo>
                  <a:cubicBezTo>
                    <a:pt x="938" y="88"/>
                    <a:pt x="766" y="0"/>
                    <a:pt x="591" y="0"/>
                  </a:cubicBezTo>
                  <a:close/>
                </a:path>
              </a:pathLst>
            </a:custGeom>
            <a:solidFill>
              <a:srgbClr val="D885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37"/>
            <p:cNvSpPr/>
            <p:nvPr/>
          </p:nvSpPr>
          <p:spPr>
            <a:xfrm>
              <a:off x="1184550" y="1455075"/>
              <a:ext cx="117600" cy="146175"/>
            </a:xfrm>
            <a:custGeom>
              <a:avLst/>
              <a:gdLst/>
              <a:ahLst/>
              <a:cxnLst/>
              <a:rect l="l" t="t" r="r" b="b"/>
              <a:pathLst>
                <a:path w="4704" h="5847" extrusionOk="0">
                  <a:moveTo>
                    <a:pt x="1292" y="1"/>
                  </a:moveTo>
                  <a:cubicBezTo>
                    <a:pt x="1040" y="1"/>
                    <a:pt x="914" y="301"/>
                    <a:pt x="914" y="301"/>
                  </a:cubicBezTo>
                  <a:cubicBezTo>
                    <a:pt x="914" y="301"/>
                    <a:pt x="574" y="1087"/>
                    <a:pt x="2158" y="2650"/>
                  </a:cubicBezTo>
                  <a:cubicBezTo>
                    <a:pt x="2158" y="2650"/>
                    <a:pt x="1148" y="3298"/>
                    <a:pt x="1254" y="4351"/>
                  </a:cubicBezTo>
                  <a:cubicBezTo>
                    <a:pt x="1254" y="4351"/>
                    <a:pt x="0" y="5180"/>
                    <a:pt x="149" y="5626"/>
                  </a:cubicBezTo>
                  <a:cubicBezTo>
                    <a:pt x="191" y="5754"/>
                    <a:pt x="582" y="5846"/>
                    <a:pt x="1108" y="5846"/>
                  </a:cubicBezTo>
                  <a:cubicBezTo>
                    <a:pt x="2460" y="5846"/>
                    <a:pt x="4704" y="5238"/>
                    <a:pt x="4199" y="3064"/>
                  </a:cubicBezTo>
                  <a:cubicBezTo>
                    <a:pt x="4199" y="3064"/>
                    <a:pt x="3965" y="768"/>
                    <a:pt x="2126" y="322"/>
                  </a:cubicBezTo>
                  <a:cubicBezTo>
                    <a:pt x="2126" y="322"/>
                    <a:pt x="2137" y="141"/>
                    <a:pt x="2062" y="35"/>
                  </a:cubicBezTo>
                  <a:cubicBezTo>
                    <a:pt x="2055" y="22"/>
                    <a:pt x="2040" y="16"/>
                    <a:pt x="2020" y="16"/>
                  </a:cubicBezTo>
                  <a:cubicBezTo>
                    <a:pt x="1879" y="16"/>
                    <a:pt x="1478" y="311"/>
                    <a:pt x="1478" y="311"/>
                  </a:cubicBezTo>
                  <a:cubicBezTo>
                    <a:pt x="1478" y="311"/>
                    <a:pt x="1425" y="3"/>
                    <a:pt x="1329" y="3"/>
                  </a:cubicBezTo>
                  <a:cubicBezTo>
                    <a:pt x="1316" y="2"/>
                    <a:pt x="1304" y="1"/>
                    <a:pt x="1292" y="1"/>
                  </a:cubicBezTo>
                  <a:close/>
                </a:path>
              </a:pathLst>
            </a:custGeom>
            <a:solidFill>
              <a:srgbClr val="7344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37"/>
            <p:cNvSpPr/>
            <p:nvPr/>
          </p:nvSpPr>
          <p:spPr>
            <a:xfrm>
              <a:off x="1197825" y="1547100"/>
              <a:ext cx="38825" cy="32250"/>
            </a:xfrm>
            <a:custGeom>
              <a:avLst/>
              <a:gdLst/>
              <a:ahLst/>
              <a:cxnLst/>
              <a:rect l="l" t="t" r="r" b="b"/>
              <a:pathLst>
                <a:path w="1553" h="1290" extrusionOk="0">
                  <a:moveTo>
                    <a:pt x="896" y="0"/>
                  </a:moveTo>
                  <a:cubicBezTo>
                    <a:pt x="742" y="0"/>
                    <a:pt x="579" y="49"/>
                    <a:pt x="436" y="149"/>
                  </a:cubicBezTo>
                  <a:cubicBezTo>
                    <a:pt x="107" y="393"/>
                    <a:pt x="1" y="787"/>
                    <a:pt x="192" y="1063"/>
                  </a:cubicBezTo>
                  <a:cubicBezTo>
                    <a:pt x="291" y="1214"/>
                    <a:pt x="463" y="1289"/>
                    <a:pt x="652" y="1289"/>
                  </a:cubicBezTo>
                  <a:cubicBezTo>
                    <a:pt x="807" y="1289"/>
                    <a:pt x="973" y="1238"/>
                    <a:pt x="1117" y="1137"/>
                  </a:cubicBezTo>
                  <a:cubicBezTo>
                    <a:pt x="1446" y="893"/>
                    <a:pt x="1553" y="489"/>
                    <a:pt x="1372" y="223"/>
                  </a:cubicBezTo>
                  <a:cubicBezTo>
                    <a:pt x="1266" y="76"/>
                    <a:pt x="1088" y="0"/>
                    <a:pt x="896" y="0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37"/>
            <p:cNvSpPr/>
            <p:nvPr/>
          </p:nvSpPr>
          <p:spPr>
            <a:xfrm>
              <a:off x="853975" y="1483700"/>
              <a:ext cx="480200" cy="191025"/>
            </a:xfrm>
            <a:custGeom>
              <a:avLst/>
              <a:gdLst/>
              <a:ahLst/>
              <a:cxnLst/>
              <a:rect l="l" t="t" r="r" b="b"/>
              <a:pathLst>
                <a:path w="19208" h="7641" extrusionOk="0">
                  <a:moveTo>
                    <a:pt x="16682" y="1"/>
                  </a:moveTo>
                  <a:cubicBezTo>
                    <a:pt x="16625" y="1"/>
                    <a:pt x="16566" y="27"/>
                    <a:pt x="16529" y="80"/>
                  </a:cubicBezTo>
                  <a:cubicBezTo>
                    <a:pt x="16148" y="794"/>
                    <a:pt x="15300" y="2740"/>
                    <a:pt x="12693" y="2740"/>
                  </a:cubicBezTo>
                  <a:cubicBezTo>
                    <a:pt x="11807" y="2740"/>
                    <a:pt x="10718" y="2515"/>
                    <a:pt x="9375" y="1941"/>
                  </a:cubicBezTo>
                  <a:cubicBezTo>
                    <a:pt x="8185" y="1515"/>
                    <a:pt x="7086" y="1339"/>
                    <a:pt x="6094" y="1339"/>
                  </a:cubicBezTo>
                  <a:cubicBezTo>
                    <a:pt x="2256" y="1339"/>
                    <a:pt x="1" y="3969"/>
                    <a:pt x="127" y="4949"/>
                  </a:cubicBezTo>
                  <a:cubicBezTo>
                    <a:pt x="213" y="5644"/>
                    <a:pt x="207" y="7641"/>
                    <a:pt x="3762" y="7641"/>
                  </a:cubicBezTo>
                  <a:cubicBezTo>
                    <a:pt x="5047" y="7641"/>
                    <a:pt x="6797" y="7380"/>
                    <a:pt x="9184" y="6703"/>
                  </a:cubicBezTo>
                  <a:cubicBezTo>
                    <a:pt x="19208" y="5310"/>
                    <a:pt x="18283" y="2600"/>
                    <a:pt x="16827" y="80"/>
                  </a:cubicBezTo>
                  <a:cubicBezTo>
                    <a:pt x="16795" y="27"/>
                    <a:pt x="16739" y="1"/>
                    <a:pt x="1668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37"/>
            <p:cNvSpPr/>
            <p:nvPr/>
          </p:nvSpPr>
          <p:spPr>
            <a:xfrm>
              <a:off x="904175" y="1432550"/>
              <a:ext cx="388275" cy="134175"/>
            </a:xfrm>
            <a:custGeom>
              <a:avLst/>
              <a:gdLst/>
              <a:ahLst/>
              <a:cxnLst/>
              <a:rect l="l" t="t" r="r" b="b"/>
              <a:pathLst>
                <a:path w="15531" h="5367" extrusionOk="0">
                  <a:moveTo>
                    <a:pt x="15053" y="1"/>
                  </a:moveTo>
                  <a:cubicBezTo>
                    <a:pt x="14527" y="979"/>
                    <a:pt x="13066" y="3299"/>
                    <a:pt x="9470" y="3299"/>
                  </a:cubicBezTo>
                  <a:cubicBezTo>
                    <a:pt x="8340" y="3299"/>
                    <a:pt x="7000" y="3070"/>
                    <a:pt x="5411" y="2499"/>
                  </a:cubicBezTo>
                  <a:cubicBezTo>
                    <a:pt x="3810" y="1931"/>
                    <a:pt x="2330" y="1687"/>
                    <a:pt x="993" y="1687"/>
                  </a:cubicBezTo>
                  <a:cubicBezTo>
                    <a:pt x="653" y="1687"/>
                    <a:pt x="322" y="1703"/>
                    <a:pt x="1" y="1733"/>
                  </a:cubicBezTo>
                  <a:lnTo>
                    <a:pt x="479" y="3806"/>
                  </a:lnTo>
                  <a:cubicBezTo>
                    <a:pt x="800" y="3776"/>
                    <a:pt x="1131" y="3760"/>
                    <a:pt x="1471" y="3760"/>
                  </a:cubicBezTo>
                  <a:cubicBezTo>
                    <a:pt x="2808" y="3760"/>
                    <a:pt x="4288" y="4004"/>
                    <a:pt x="5890" y="4571"/>
                  </a:cubicBezTo>
                  <a:cubicBezTo>
                    <a:pt x="7476" y="5139"/>
                    <a:pt x="8815" y="5367"/>
                    <a:pt x="9943" y="5367"/>
                  </a:cubicBezTo>
                  <a:cubicBezTo>
                    <a:pt x="13547" y="5367"/>
                    <a:pt x="15005" y="3045"/>
                    <a:pt x="15531" y="2073"/>
                  </a:cubicBezTo>
                  <a:lnTo>
                    <a:pt x="15053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37"/>
            <p:cNvSpPr/>
            <p:nvPr/>
          </p:nvSpPr>
          <p:spPr>
            <a:xfrm>
              <a:off x="946975" y="1133600"/>
              <a:ext cx="99400" cy="166075"/>
            </a:xfrm>
            <a:custGeom>
              <a:avLst/>
              <a:gdLst/>
              <a:ahLst/>
              <a:cxnLst/>
              <a:rect l="l" t="t" r="r" b="b"/>
              <a:pathLst>
                <a:path w="3976" h="6643" extrusionOk="0">
                  <a:moveTo>
                    <a:pt x="32" y="0"/>
                  </a:moveTo>
                  <a:lnTo>
                    <a:pt x="0" y="5995"/>
                  </a:lnTo>
                  <a:cubicBezTo>
                    <a:pt x="739" y="6501"/>
                    <a:pt x="1605" y="6643"/>
                    <a:pt x="2353" y="6643"/>
                  </a:cubicBezTo>
                  <a:cubicBezTo>
                    <a:pt x="2832" y="6643"/>
                    <a:pt x="3263" y="6585"/>
                    <a:pt x="3582" y="6527"/>
                  </a:cubicBezTo>
                  <a:cubicBezTo>
                    <a:pt x="3816" y="6484"/>
                    <a:pt x="3976" y="6272"/>
                    <a:pt x="3965" y="6038"/>
                  </a:cubicBezTo>
                  <a:lnTo>
                    <a:pt x="3508" y="259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37"/>
            <p:cNvSpPr/>
            <p:nvPr/>
          </p:nvSpPr>
          <p:spPr>
            <a:xfrm>
              <a:off x="947500" y="1111800"/>
              <a:ext cx="102600" cy="127725"/>
            </a:xfrm>
            <a:custGeom>
              <a:avLst/>
              <a:gdLst/>
              <a:ahLst/>
              <a:cxnLst/>
              <a:rect l="l" t="t" r="r" b="b"/>
              <a:pathLst>
                <a:path w="4104" h="5109" extrusionOk="0">
                  <a:moveTo>
                    <a:pt x="0" y="0"/>
                  </a:moveTo>
                  <a:lnTo>
                    <a:pt x="0" y="2615"/>
                  </a:lnTo>
                  <a:cubicBezTo>
                    <a:pt x="1673" y="4499"/>
                    <a:pt x="2708" y="5109"/>
                    <a:pt x="3341" y="5109"/>
                  </a:cubicBezTo>
                  <a:cubicBezTo>
                    <a:pt x="3726" y="5109"/>
                    <a:pt x="3963" y="4883"/>
                    <a:pt x="4104" y="4582"/>
                  </a:cubicBezTo>
                  <a:lnTo>
                    <a:pt x="4018" y="3413"/>
                  </a:lnTo>
                  <a:lnTo>
                    <a:pt x="3359" y="4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FA37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37"/>
            <p:cNvSpPr/>
            <p:nvPr/>
          </p:nvSpPr>
          <p:spPr>
            <a:xfrm>
              <a:off x="932350" y="908175"/>
              <a:ext cx="270825" cy="313000"/>
            </a:xfrm>
            <a:custGeom>
              <a:avLst/>
              <a:gdLst/>
              <a:ahLst/>
              <a:cxnLst/>
              <a:rect l="l" t="t" r="r" b="b"/>
              <a:pathLst>
                <a:path w="10833" h="12520" extrusionOk="0">
                  <a:moveTo>
                    <a:pt x="5831" y="0"/>
                  </a:moveTo>
                  <a:cubicBezTo>
                    <a:pt x="3884" y="0"/>
                    <a:pt x="2104" y="1310"/>
                    <a:pt x="1584" y="3298"/>
                  </a:cubicBezTo>
                  <a:lnTo>
                    <a:pt x="606" y="7104"/>
                  </a:lnTo>
                  <a:cubicBezTo>
                    <a:pt x="1" y="9442"/>
                    <a:pt x="2913" y="12259"/>
                    <a:pt x="3934" y="12461"/>
                  </a:cubicBezTo>
                  <a:cubicBezTo>
                    <a:pt x="4073" y="12490"/>
                    <a:pt x="4337" y="12520"/>
                    <a:pt x="4674" y="12520"/>
                  </a:cubicBezTo>
                  <a:cubicBezTo>
                    <a:pt x="5929" y="12520"/>
                    <a:pt x="8193" y="12113"/>
                    <a:pt x="8738" y="9782"/>
                  </a:cubicBezTo>
                  <a:cubicBezTo>
                    <a:pt x="8738" y="9782"/>
                    <a:pt x="9387" y="7603"/>
                    <a:pt x="9504" y="7072"/>
                  </a:cubicBezTo>
                  <a:cubicBezTo>
                    <a:pt x="9610" y="6540"/>
                    <a:pt x="10067" y="5488"/>
                    <a:pt x="10067" y="5488"/>
                  </a:cubicBezTo>
                  <a:cubicBezTo>
                    <a:pt x="10832" y="3171"/>
                    <a:pt x="9270" y="758"/>
                    <a:pt x="6931" y="141"/>
                  </a:cubicBezTo>
                  <a:cubicBezTo>
                    <a:pt x="6563" y="46"/>
                    <a:pt x="6194" y="0"/>
                    <a:pt x="5831" y="0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37"/>
            <p:cNvSpPr/>
            <p:nvPr/>
          </p:nvSpPr>
          <p:spPr>
            <a:xfrm>
              <a:off x="1066025" y="1081100"/>
              <a:ext cx="17025" cy="15900"/>
            </a:xfrm>
            <a:custGeom>
              <a:avLst/>
              <a:gdLst/>
              <a:ahLst/>
              <a:cxnLst/>
              <a:rect l="l" t="t" r="r" b="b"/>
              <a:pathLst>
                <a:path w="681" h="636" extrusionOk="0">
                  <a:moveTo>
                    <a:pt x="334" y="0"/>
                  </a:moveTo>
                  <a:cubicBezTo>
                    <a:pt x="187" y="0"/>
                    <a:pt x="59" y="102"/>
                    <a:pt x="22" y="261"/>
                  </a:cubicBezTo>
                  <a:cubicBezTo>
                    <a:pt x="0" y="431"/>
                    <a:pt x="107" y="591"/>
                    <a:pt x="277" y="633"/>
                  </a:cubicBezTo>
                  <a:cubicBezTo>
                    <a:pt x="291" y="635"/>
                    <a:pt x="306" y="636"/>
                    <a:pt x="320" y="636"/>
                  </a:cubicBezTo>
                  <a:cubicBezTo>
                    <a:pt x="473" y="636"/>
                    <a:pt x="610" y="534"/>
                    <a:pt x="649" y="378"/>
                  </a:cubicBezTo>
                  <a:cubicBezTo>
                    <a:pt x="681" y="208"/>
                    <a:pt x="574" y="49"/>
                    <a:pt x="394" y="6"/>
                  </a:cubicBezTo>
                  <a:cubicBezTo>
                    <a:pt x="373" y="2"/>
                    <a:pt x="353" y="0"/>
                    <a:pt x="334" y="0"/>
                  </a:cubicBezTo>
                  <a:close/>
                </a:path>
              </a:pathLst>
            </a:custGeom>
            <a:solidFill>
              <a:srgbClr val="5347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37"/>
            <p:cNvSpPr/>
            <p:nvPr/>
          </p:nvSpPr>
          <p:spPr>
            <a:xfrm>
              <a:off x="1121825" y="1092325"/>
              <a:ext cx="17025" cy="15925"/>
            </a:xfrm>
            <a:custGeom>
              <a:avLst/>
              <a:gdLst/>
              <a:ahLst/>
              <a:cxnLst/>
              <a:rect l="l" t="t" r="r" b="b"/>
              <a:pathLst>
                <a:path w="681" h="637" extrusionOk="0">
                  <a:moveTo>
                    <a:pt x="351" y="1"/>
                  </a:moveTo>
                  <a:cubicBezTo>
                    <a:pt x="197" y="1"/>
                    <a:pt x="61" y="103"/>
                    <a:pt x="22" y="259"/>
                  </a:cubicBezTo>
                  <a:cubicBezTo>
                    <a:pt x="1" y="429"/>
                    <a:pt x="107" y="588"/>
                    <a:pt x="277" y="631"/>
                  </a:cubicBezTo>
                  <a:cubicBezTo>
                    <a:pt x="297" y="634"/>
                    <a:pt x="317" y="636"/>
                    <a:pt x="337" y="636"/>
                  </a:cubicBezTo>
                  <a:cubicBezTo>
                    <a:pt x="483" y="636"/>
                    <a:pt x="611" y="535"/>
                    <a:pt x="649" y="375"/>
                  </a:cubicBezTo>
                  <a:cubicBezTo>
                    <a:pt x="681" y="205"/>
                    <a:pt x="575" y="35"/>
                    <a:pt x="394" y="3"/>
                  </a:cubicBezTo>
                  <a:cubicBezTo>
                    <a:pt x="379" y="2"/>
                    <a:pt x="365" y="1"/>
                    <a:pt x="351" y="1"/>
                  </a:cubicBezTo>
                  <a:close/>
                </a:path>
              </a:pathLst>
            </a:custGeom>
            <a:solidFill>
              <a:srgbClr val="5347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37"/>
            <p:cNvSpPr/>
            <p:nvPr/>
          </p:nvSpPr>
          <p:spPr>
            <a:xfrm>
              <a:off x="1088875" y="1080175"/>
              <a:ext cx="17575" cy="53175"/>
            </a:xfrm>
            <a:custGeom>
              <a:avLst/>
              <a:gdLst/>
              <a:ahLst/>
              <a:cxnLst/>
              <a:rect l="l" t="t" r="r" b="b"/>
              <a:pathLst>
                <a:path w="703" h="2127" fill="none" extrusionOk="0">
                  <a:moveTo>
                    <a:pt x="596" y="0"/>
                  </a:moveTo>
                  <a:cubicBezTo>
                    <a:pt x="458" y="861"/>
                    <a:pt x="702" y="1839"/>
                    <a:pt x="702" y="1839"/>
                  </a:cubicBezTo>
                  <a:lnTo>
                    <a:pt x="0" y="2126"/>
                  </a:lnTo>
                </a:path>
              </a:pathLst>
            </a:custGeom>
            <a:noFill/>
            <a:ln w="4775" cap="rnd" cmpd="sng">
              <a:solidFill>
                <a:srgbClr val="C98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37"/>
            <p:cNvSpPr/>
            <p:nvPr/>
          </p:nvSpPr>
          <p:spPr>
            <a:xfrm>
              <a:off x="1055925" y="1054675"/>
              <a:ext cx="25275" cy="14900"/>
            </a:xfrm>
            <a:custGeom>
              <a:avLst/>
              <a:gdLst/>
              <a:ahLst/>
              <a:cxnLst/>
              <a:rect l="l" t="t" r="r" b="b"/>
              <a:pathLst>
                <a:path w="1011" h="596" fill="none" extrusionOk="0">
                  <a:moveTo>
                    <a:pt x="0" y="574"/>
                  </a:moveTo>
                  <a:cubicBezTo>
                    <a:pt x="255" y="595"/>
                    <a:pt x="734" y="553"/>
                    <a:pt x="1010" y="0"/>
                  </a:cubicBezTo>
                </a:path>
              </a:pathLst>
            </a:custGeom>
            <a:noFill/>
            <a:ln w="10100" cap="rnd" cmpd="sng">
              <a:solidFill>
                <a:srgbClr val="7344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37"/>
            <p:cNvSpPr/>
            <p:nvPr/>
          </p:nvSpPr>
          <p:spPr>
            <a:xfrm>
              <a:off x="1131650" y="1062625"/>
              <a:ext cx="20750" cy="19700"/>
            </a:xfrm>
            <a:custGeom>
              <a:avLst/>
              <a:gdLst/>
              <a:ahLst/>
              <a:cxnLst/>
              <a:rect l="l" t="t" r="r" b="b"/>
              <a:pathLst>
                <a:path w="830" h="788" fill="none" extrusionOk="0">
                  <a:moveTo>
                    <a:pt x="830" y="788"/>
                  </a:moveTo>
                  <a:cubicBezTo>
                    <a:pt x="564" y="745"/>
                    <a:pt x="139" y="586"/>
                    <a:pt x="1" y="1"/>
                  </a:cubicBezTo>
                </a:path>
              </a:pathLst>
            </a:custGeom>
            <a:noFill/>
            <a:ln w="10100" cap="rnd" cmpd="sng">
              <a:solidFill>
                <a:srgbClr val="73443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37"/>
            <p:cNvSpPr/>
            <p:nvPr/>
          </p:nvSpPr>
          <p:spPr>
            <a:xfrm>
              <a:off x="1013125" y="1097325"/>
              <a:ext cx="43875" cy="40475"/>
            </a:xfrm>
            <a:custGeom>
              <a:avLst/>
              <a:gdLst/>
              <a:ahLst/>
              <a:cxnLst/>
              <a:rect l="l" t="t" r="r" b="b"/>
              <a:pathLst>
                <a:path w="1755" h="1619" extrusionOk="0">
                  <a:moveTo>
                    <a:pt x="881" y="1"/>
                  </a:moveTo>
                  <a:cubicBezTo>
                    <a:pt x="498" y="1"/>
                    <a:pt x="161" y="260"/>
                    <a:pt x="86" y="643"/>
                  </a:cubicBezTo>
                  <a:cubicBezTo>
                    <a:pt x="1" y="1079"/>
                    <a:pt x="277" y="1504"/>
                    <a:pt x="703" y="1600"/>
                  </a:cubicBezTo>
                  <a:cubicBezTo>
                    <a:pt x="762" y="1613"/>
                    <a:pt x="821" y="1619"/>
                    <a:pt x="879" y="1619"/>
                  </a:cubicBezTo>
                  <a:cubicBezTo>
                    <a:pt x="1256" y="1619"/>
                    <a:pt x="1586" y="1360"/>
                    <a:pt x="1659" y="973"/>
                  </a:cubicBezTo>
                  <a:cubicBezTo>
                    <a:pt x="1755" y="537"/>
                    <a:pt x="1479" y="112"/>
                    <a:pt x="1043" y="16"/>
                  </a:cubicBezTo>
                  <a:cubicBezTo>
                    <a:pt x="988" y="6"/>
                    <a:pt x="934" y="1"/>
                    <a:pt x="881" y="1"/>
                  </a:cubicBezTo>
                  <a:close/>
                </a:path>
              </a:pathLst>
            </a:custGeom>
            <a:solidFill>
              <a:srgbClr val="D885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37"/>
            <p:cNvSpPr/>
            <p:nvPr/>
          </p:nvSpPr>
          <p:spPr>
            <a:xfrm>
              <a:off x="1104825" y="1125675"/>
              <a:ext cx="43875" cy="40300"/>
            </a:xfrm>
            <a:custGeom>
              <a:avLst/>
              <a:gdLst/>
              <a:ahLst/>
              <a:cxnLst/>
              <a:rect l="l" t="t" r="r" b="b"/>
              <a:pathLst>
                <a:path w="1755" h="1612" extrusionOk="0">
                  <a:moveTo>
                    <a:pt x="865" y="1"/>
                  </a:moveTo>
                  <a:cubicBezTo>
                    <a:pt x="488" y="1"/>
                    <a:pt x="159" y="258"/>
                    <a:pt x="85" y="636"/>
                  </a:cubicBezTo>
                  <a:cubicBezTo>
                    <a:pt x="0" y="1082"/>
                    <a:pt x="277" y="1518"/>
                    <a:pt x="702" y="1593"/>
                  </a:cubicBezTo>
                  <a:cubicBezTo>
                    <a:pt x="761" y="1605"/>
                    <a:pt x="821" y="1612"/>
                    <a:pt x="879" y="1612"/>
                  </a:cubicBezTo>
                  <a:cubicBezTo>
                    <a:pt x="1256" y="1612"/>
                    <a:pt x="1585" y="1354"/>
                    <a:pt x="1658" y="976"/>
                  </a:cubicBezTo>
                  <a:cubicBezTo>
                    <a:pt x="1754" y="530"/>
                    <a:pt x="1478" y="104"/>
                    <a:pt x="1042" y="19"/>
                  </a:cubicBezTo>
                  <a:cubicBezTo>
                    <a:pt x="982" y="7"/>
                    <a:pt x="923" y="1"/>
                    <a:pt x="865" y="1"/>
                  </a:cubicBezTo>
                  <a:close/>
                </a:path>
              </a:pathLst>
            </a:custGeom>
            <a:solidFill>
              <a:srgbClr val="D885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37"/>
            <p:cNvSpPr/>
            <p:nvPr/>
          </p:nvSpPr>
          <p:spPr>
            <a:xfrm>
              <a:off x="1052275" y="1133600"/>
              <a:ext cx="50175" cy="40825"/>
            </a:xfrm>
            <a:custGeom>
              <a:avLst/>
              <a:gdLst/>
              <a:ahLst/>
              <a:cxnLst/>
              <a:rect l="l" t="t" r="r" b="b"/>
              <a:pathLst>
                <a:path w="2007" h="1633" extrusionOk="0">
                  <a:moveTo>
                    <a:pt x="253" y="0"/>
                  </a:moveTo>
                  <a:cubicBezTo>
                    <a:pt x="253" y="0"/>
                    <a:pt x="1" y="1632"/>
                    <a:pt x="809" y="1632"/>
                  </a:cubicBezTo>
                  <a:cubicBezTo>
                    <a:pt x="1076" y="1632"/>
                    <a:pt x="1460" y="1454"/>
                    <a:pt x="2007" y="978"/>
                  </a:cubicBezTo>
                  <a:lnTo>
                    <a:pt x="2007" y="978"/>
                  </a:lnTo>
                  <a:cubicBezTo>
                    <a:pt x="2007" y="978"/>
                    <a:pt x="1879" y="1004"/>
                    <a:pt x="1691" y="1004"/>
                  </a:cubicBezTo>
                  <a:cubicBezTo>
                    <a:pt x="1265" y="1004"/>
                    <a:pt x="526" y="871"/>
                    <a:pt x="253" y="0"/>
                  </a:cubicBezTo>
                  <a:close/>
                </a:path>
              </a:pathLst>
            </a:custGeom>
            <a:solidFill>
              <a:srgbClr val="F2E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37"/>
            <p:cNvSpPr/>
            <p:nvPr/>
          </p:nvSpPr>
          <p:spPr>
            <a:xfrm>
              <a:off x="814350" y="896050"/>
              <a:ext cx="415650" cy="371175"/>
            </a:xfrm>
            <a:custGeom>
              <a:avLst/>
              <a:gdLst/>
              <a:ahLst/>
              <a:cxnLst/>
              <a:rect l="l" t="t" r="r" b="b"/>
              <a:pathLst>
                <a:path w="16626" h="14847" extrusionOk="0">
                  <a:moveTo>
                    <a:pt x="9745" y="1"/>
                  </a:moveTo>
                  <a:cubicBezTo>
                    <a:pt x="7607" y="1"/>
                    <a:pt x="5826" y="1095"/>
                    <a:pt x="5188" y="2306"/>
                  </a:cubicBezTo>
                  <a:cubicBezTo>
                    <a:pt x="4391" y="3815"/>
                    <a:pt x="5018" y="5378"/>
                    <a:pt x="3009" y="7238"/>
                  </a:cubicBezTo>
                  <a:cubicBezTo>
                    <a:pt x="1383" y="8737"/>
                    <a:pt x="362" y="12181"/>
                    <a:pt x="75" y="13212"/>
                  </a:cubicBezTo>
                  <a:cubicBezTo>
                    <a:pt x="1" y="13414"/>
                    <a:pt x="139" y="13626"/>
                    <a:pt x="352" y="13680"/>
                  </a:cubicBezTo>
                  <a:lnTo>
                    <a:pt x="5507" y="14838"/>
                  </a:lnTo>
                  <a:cubicBezTo>
                    <a:pt x="5534" y="14844"/>
                    <a:pt x="5561" y="14846"/>
                    <a:pt x="5587" y="14846"/>
                  </a:cubicBezTo>
                  <a:cubicBezTo>
                    <a:pt x="5857" y="14846"/>
                    <a:pt x="6058" y="14559"/>
                    <a:pt x="5932" y="14307"/>
                  </a:cubicBezTo>
                  <a:cubicBezTo>
                    <a:pt x="5656" y="13701"/>
                    <a:pt x="5135" y="11979"/>
                    <a:pt x="6474" y="9810"/>
                  </a:cubicBezTo>
                  <a:cubicBezTo>
                    <a:pt x="7452" y="8673"/>
                    <a:pt x="6708" y="7164"/>
                    <a:pt x="6708" y="7164"/>
                  </a:cubicBezTo>
                  <a:cubicBezTo>
                    <a:pt x="6708" y="7164"/>
                    <a:pt x="8122" y="6717"/>
                    <a:pt x="9079" y="5027"/>
                  </a:cubicBezTo>
                  <a:cubicBezTo>
                    <a:pt x="9164" y="4878"/>
                    <a:pt x="9281" y="4751"/>
                    <a:pt x="9430" y="4655"/>
                  </a:cubicBezTo>
                  <a:cubicBezTo>
                    <a:pt x="9715" y="4470"/>
                    <a:pt x="9993" y="4406"/>
                    <a:pt x="10277" y="4406"/>
                  </a:cubicBezTo>
                  <a:cubicBezTo>
                    <a:pt x="10942" y="4406"/>
                    <a:pt x="11641" y="4760"/>
                    <a:pt x="12545" y="4760"/>
                  </a:cubicBezTo>
                  <a:cubicBezTo>
                    <a:pt x="12969" y="4760"/>
                    <a:pt x="13437" y="4682"/>
                    <a:pt x="13968" y="4453"/>
                  </a:cubicBezTo>
                  <a:cubicBezTo>
                    <a:pt x="13968" y="4453"/>
                    <a:pt x="14117" y="6717"/>
                    <a:pt x="15127" y="7429"/>
                  </a:cubicBezTo>
                  <a:cubicBezTo>
                    <a:pt x="15194" y="7480"/>
                    <a:pt x="15273" y="7503"/>
                    <a:pt x="15351" y="7503"/>
                  </a:cubicBezTo>
                  <a:cubicBezTo>
                    <a:pt x="15472" y="7503"/>
                    <a:pt x="15592" y="7447"/>
                    <a:pt x="15669" y="7344"/>
                  </a:cubicBezTo>
                  <a:cubicBezTo>
                    <a:pt x="16350" y="6292"/>
                    <a:pt x="16626" y="3858"/>
                    <a:pt x="14925" y="2582"/>
                  </a:cubicBezTo>
                  <a:cubicBezTo>
                    <a:pt x="14447" y="1923"/>
                    <a:pt x="13809" y="1338"/>
                    <a:pt x="13012" y="881"/>
                  </a:cubicBezTo>
                  <a:cubicBezTo>
                    <a:pt x="11899" y="257"/>
                    <a:pt x="10780" y="1"/>
                    <a:pt x="9745" y="1"/>
                  </a:cubicBezTo>
                  <a:close/>
                </a:path>
              </a:pathLst>
            </a:custGeom>
            <a:solidFill>
              <a:srgbClr val="7344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37"/>
            <p:cNvSpPr/>
            <p:nvPr/>
          </p:nvSpPr>
          <p:spPr>
            <a:xfrm>
              <a:off x="894350" y="998325"/>
              <a:ext cx="295275" cy="123075"/>
            </a:xfrm>
            <a:custGeom>
              <a:avLst/>
              <a:gdLst/>
              <a:ahLst/>
              <a:cxnLst/>
              <a:rect l="l" t="t" r="r" b="b"/>
              <a:pathLst>
                <a:path w="11811" h="4923" fill="none" extrusionOk="0">
                  <a:moveTo>
                    <a:pt x="11810" y="3200"/>
                  </a:moveTo>
                  <a:cubicBezTo>
                    <a:pt x="11002" y="2817"/>
                    <a:pt x="10768" y="351"/>
                    <a:pt x="10768" y="351"/>
                  </a:cubicBezTo>
                  <a:cubicBezTo>
                    <a:pt x="10768" y="351"/>
                    <a:pt x="9567" y="936"/>
                    <a:pt x="8260" y="468"/>
                  </a:cubicBezTo>
                  <a:cubicBezTo>
                    <a:pt x="6963" y="1"/>
                    <a:pt x="6485" y="330"/>
                    <a:pt x="5879" y="1095"/>
                  </a:cubicBezTo>
                  <a:cubicBezTo>
                    <a:pt x="5283" y="1871"/>
                    <a:pt x="3009" y="4008"/>
                    <a:pt x="0" y="4922"/>
                  </a:cubicBezTo>
                </a:path>
              </a:pathLst>
            </a:custGeom>
            <a:noFill/>
            <a:ln w="5050" cap="rnd" cmpd="sng">
              <a:solidFill>
                <a:srgbClr val="491D1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37"/>
            <p:cNvSpPr/>
            <p:nvPr/>
          </p:nvSpPr>
          <p:spPr>
            <a:xfrm>
              <a:off x="1163550" y="962175"/>
              <a:ext cx="22350" cy="45200"/>
            </a:xfrm>
            <a:custGeom>
              <a:avLst/>
              <a:gdLst/>
              <a:ahLst/>
              <a:cxnLst/>
              <a:rect l="l" t="t" r="r" b="b"/>
              <a:pathLst>
                <a:path w="894" h="1808" fill="none" extrusionOk="0">
                  <a:moveTo>
                    <a:pt x="0" y="1808"/>
                  </a:moveTo>
                  <a:cubicBezTo>
                    <a:pt x="0" y="1808"/>
                    <a:pt x="585" y="1457"/>
                    <a:pt x="893" y="1"/>
                  </a:cubicBezTo>
                </a:path>
              </a:pathLst>
            </a:custGeom>
            <a:noFill/>
            <a:ln w="5050" cap="rnd" cmpd="sng">
              <a:solidFill>
                <a:srgbClr val="491D1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37"/>
            <p:cNvSpPr/>
            <p:nvPr/>
          </p:nvSpPr>
          <p:spPr>
            <a:xfrm>
              <a:off x="952025" y="820325"/>
              <a:ext cx="124375" cy="100200"/>
            </a:xfrm>
            <a:custGeom>
              <a:avLst/>
              <a:gdLst/>
              <a:ahLst/>
              <a:cxnLst/>
              <a:rect l="l" t="t" r="r" b="b"/>
              <a:pathLst>
                <a:path w="4975" h="4008" extrusionOk="0">
                  <a:moveTo>
                    <a:pt x="3228" y="0"/>
                  </a:moveTo>
                  <a:cubicBezTo>
                    <a:pt x="2801" y="0"/>
                    <a:pt x="2324" y="109"/>
                    <a:pt x="1850" y="286"/>
                  </a:cubicBezTo>
                  <a:cubicBezTo>
                    <a:pt x="680" y="732"/>
                    <a:pt x="0" y="1455"/>
                    <a:pt x="383" y="2454"/>
                  </a:cubicBezTo>
                  <a:cubicBezTo>
                    <a:pt x="704" y="3263"/>
                    <a:pt x="1631" y="4007"/>
                    <a:pt x="2597" y="4007"/>
                  </a:cubicBezTo>
                  <a:cubicBezTo>
                    <a:pt x="2812" y="4007"/>
                    <a:pt x="3029" y="3970"/>
                    <a:pt x="3242" y="3889"/>
                  </a:cubicBezTo>
                  <a:cubicBezTo>
                    <a:pt x="4390" y="3443"/>
                    <a:pt x="4975" y="1827"/>
                    <a:pt x="4603" y="828"/>
                  </a:cubicBezTo>
                  <a:cubicBezTo>
                    <a:pt x="4369" y="234"/>
                    <a:pt x="3853" y="0"/>
                    <a:pt x="3228" y="0"/>
                  </a:cubicBezTo>
                  <a:close/>
                </a:path>
              </a:pathLst>
            </a:custGeom>
            <a:solidFill>
              <a:srgbClr val="7344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37"/>
            <p:cNvSpPr/>
            <p:nvPr/>
          </p:nvSpPr>
          <p:spPr>
            <a:xfrm>
              <a:off x="944300" y="1060250"/>
              <a:ext cx="57975" cy="69400"/>
            </a:xfrm>
            <a:custGeom>
              <a:avLst/>
              <a:gdLst/>
              <a:ahLst/>
              <a:cxnLst/>
              <a:rect l="l" t="t" r="r" b="b"/>
              <a:pathLst>
                <a:path w="2319" h="2776" extrusionOk="0">
                  <a:moveTo>
                    <a:pt x="1176" y="0"/>
                  </a:moveTo>
                  <a:cubicBezTo>
                    <a:pt x="1171" y="0"/>
                    <a:pt x="1165" y="0"/>
                    <a:pt x="1160" y="0"/>
                  </a:cubicBezTo>
                  <a:cubicBezTo>
                    <a:pt x="511" y="11"/>
                    <a:pt x="1" y="649"/>
                    <a:pt x="1" y="1414"/>
                  </a:cubicBezTo>
                  <a:cubicBezTo>
                    <a:pt x="1" y="2167"/>
                    <a:pt x="504" y="2775"/>
                    <a:pt x="1128" y="2775"/>
                  </a:cubicBezTo>
                  <a:cubicBezTo>
                    <a:pt x="1138" y="2775"/>
                    <a:pt x="1149" y="2775"/>
                    <a:pt x="1160" y="2775"/>
                  </a:cubicBezTo>
                  <a:cubicBezTo>
                    <a:pt x="1797" y="2764"/>
                    <a:pt x="2318" y="2137"/>
                    <a:pt x="2318" y="1371"/>
                  </a:cubicBezTo>
                  <a:cubicBezTo>
                    <a:pt x="2318" y="602"/>
                    <a:pt x="1806" y="0"/>
                    <a:pt x="1176" y="0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37"/>
            <p:cNvSpPr/>
            <p:nvPr/>
          </p:nvSpPr>
          <p:spPr>
            <a:xfrm>
              <a:off x="967700" y="1078850"/>
              <a:ext cx="15175" cy="25275"/>
            </a:xfrm>
            <a:custGeom>
              <a:avLst/>
              <a:gdLst/>
              <a:ahLst/>
              <a:cxnLst/>
              <a:rect l="l" t="t" r="r" b="b"/>
              <a:pathLst>
                <a:path w="607" h="1011" fill="none" extrusionOk="0">
                  <a:moveTo>
                    <a:pt x="213" y="0"/>
                  </a:moveTo>
                  <a:lnTo>
                    <a:pt x="606" y="702"/>
                  </a:lnTo>
                  <a:lnTo>
                    <a:pt x="0" y="1010"/>
                  </a:lnTo>
                </a:path>
              </a:pathLst>
            </a:custGeom>
            <a:noFill/>
            <a:ln w="4775" cap="rnd" cmpd="sng">
              <a:solidFill>
                <a:srgbClr val="C6634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37"/>
            <p:cNvSpPr/>
            <p:nvPr/>
          </p:nvSpPr>
          <p:spPr>
            <a:xfrm>
              <a:off x="779275" y="1298700"/>
              <a:ext cx="172575" cy="432475"/>
            </a:xfrm>
            <a:custGeom>
              <a:avLst/>
              <a:gdLst/>
              <a:ahLst/>
              <a:cxnLst/>
              <a:rect l="l" t="t" r="r" b="b"/>
              <a:pathLst>
                <a:path w="6903" h="17299" extrusionOk="0">
                  <a:moveTo>
                    <a:pt x="4660" y="0"/>
                  </a:moveTo>
                  <a:cubicBezTo>
                    <a:pt x="4352" y="0"/>
                    <a:pt x="4035" y="110"/>
                    <a:pt x="3732" y="359"/>
                  </a:cubicBezTo>
                  <a:cubicBezTo>
                    <a:pt x="2818" y="1124"/>
                    <a:pt x="2137" y="2304"/>
                    <a:pt x="1903" y="3760"/>
                  </a:cubicBezTo>
                  <a:lnTo>
                    <a:pt x="224" y="14443"/>
                  </a:lnTo>
                  <a:cubicBezTo>
                    <a:pt x="1" y="15793"/>
                    <a:pt x="702" y="16813"/>
                    <a:pt x="1808" y="17175"/>
                  </a:cubicBezTo>
                  <a:cubicBezTo>
                    <a:pt x="2060" y="17256"/>
                    <a:pt x="2312" y="17299"/>
                    <a:pt x="2552" y="17299"/>
                  </a:cubicBezTo>
                  <a:cubicBezTo>
                    <a:pt x="3312" y="17299"/>
                    <a:pt x="3960" y="16874"/>
                    <a:pt x="4178" y="15921"/>
                  </a:cubicBezTo>
                  <a:lnTo>
                    <a:pt x="6549" y="3314"/>
                  </a:lnTo>
                  <a:cubicBezTo>
                    <a:pt x="6903" y="1627"/>
                    <a:pt x="5845" y="0"/>
                    <a:pt x="4660" y="0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37"/>
            <p:cNvSpPr/>
            <p:nvPr/>
          </p:nvSpPr>
          <p:spPr>
            <a:xfrm>
              <a:off x="811425" y="1296825"/>
              <a:ext cx="141275" cy="204950"/>
            </a:xfrm>
            <a:custGeom>
              <a:avLst/>
              <a:gdLst/>
              <a:ahLst/>
              <a:cxnLst/>
              <a:rect l="l" t="t" r="r" b="b"/>
              <a:pathLst>
                <a:path w="5651" h="8198" extrusionOk="0">
                  <a:moveTo>
                    <a:pt x="3380" y="1"/>
                  </a:moveTo>
                  <a:cubicBezTo>
                    <a:pt x="3066" y="1"/>
                    <a:pt x="2744" y="114"/>
                    <a:pt x="2435" y="370"/>
                  </a:cubicBezTo>
                  <a:cubicBezTo>
                    <a:pt x="1489" y="1146"/>
                    <a:pt x="798" y="2347"/>
                    <a:pt x="564" y="3856"/>
                  </a:cubicBezTo>
                  <a:lnTo>
                    <a:pt x="1" y="7428"/>
                  </a:lnTo>
                  <a:cubicBezTo>
                    <a:pt x="488" y="7807"/>
                    <a:pt x="1319" y="8197"/>
                    <a:pt x="2682" y="8197"/>
                  </a:cubicBezTo>
                  <a:cubicBezTo>
                    <a:pt x="3192" y="8197"/>
                    <a:pt x="3776" y="8143"/>
                    <a:pt x="4444" y="8013"/>
                  </a:cubicBezTo>
                  <a:lnTo>
                    <a:pt x="5305" y="3389"/>
                  </a:lnTo>
                  <a:cubicBezTo>
                    <a:pt x="5651" y="1661"/>
                    <a:pt x="4580" y="1"/>
                    <a:pt x="338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37"/>
            <p:cNvSpPr/>
            <p:nvPr/>
          </p:nvSpPr>
          <p:spPr>
            <a:xfrm>
              <a:off x="872300" y="1275225"/>
              <a:ext cx="82675" cy="221925"/>
            </a:xfrm>
            <a:custGeom>
              <a:avLst/>
              <a:gdLst/>
              <a:ahLst/>
              <a:cxnLst/>
              <a:rect l="l" t="t" r="r" b="b"/>
              <a:pathLst>
                <a:path w="3307" h="8877" fill="none" extrusionOk="0">
                  <a:moveTo>
                    <a:pt x="2009" y="8877"/>
                  </a:moveTo>
                  <a:lnTo>
                    <a:pt x="2870" y="4253"/>
                  </a:lnTo>
                  <a:cubicBezTo>
                    <a:pt x="3306" y="2074"/>
                    <a:pt x="1488" y="1"/>
                    <a:pt x="0" y="1234"/>
                  </a:cubicBezTo>
                </a:path>
              </a:pathLst>
            </a:custGeom>
            <a:noFill/>
            <a:ln w="3450" cap="rnd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37"/>
            <p:cNvSpPr/>
            <p:nvPr/>
          </p:nvSpPr>
          <p:spPr>
            <a:xfrm>
              <a:off x="777425" y="1597325"/>
              <a:ext cx="521600" cy="135075"/>
            </a:xfrm>
            <a:custGeom>
              <a:avLst/>
              <a:gdLst/>
              <a:ahLst/>
              <a:cxnLst/>
              <a:rect l="l" t="t" r="r" b="b"/>
              <a:pathLst>
                <a:path w="20864" h="5403" extrusionOk="0">
                  <a:moveTo>
                    <a:pt x="18015" y="1"/>
                  </a:moveTo>
                  <a:cubicBezTo>
                    <a:pt x="17569" y="1"/>
                    <a:pt x="15964" y="823"/>
                    <a:pt x="15105" y="1276"/>
                  </a:cubicBezTo>
                  <a:cubicBezTo>
                    <a:pt x="14797" y="1435"/>
                    <a:pt x="14457" y="1520"/>
                    <a:pt x="14106" y="1520"/>
                  </a:cubicBezTo>
                  <a:lnTo>
                    <a:pt x="2190" y="1276"/>
                  </a:lnTo>
                  <a:cubicBezTo>
                    <a:pt x="819" y="1350"/>
                    <a:pt x="0" y="2498"/>
                    <a:pt x="330" y="3646"/>
                  </a:cubicBezTo>
                  <a:cubicBezTo>
                    <a:pt x="626" y="4653"/>
                    <a:pt x="1765" y="5403"/>
                    <a:pt x="2965" y="5403"/>
                  </a:cubicBezTo>
                  <a:cubicBezTo>
                    <a:pt x="3057" y="5403"/>
                    <a:pt x="3150" y="5398"/>
                    <a:pt x="3242" y="5389"/>
                  </a:cubicBezTo>
                  <a:lnTo>
                    <a:pt x="14956" y="3763"/>
                  </a:lnTo>
                  <a:cubicBezTo>
                    <a:pt x="15052" y="3752"/>
                    <a:pt x="15158" y="3752"/>
                    <a:pt x="15254" y="3752"/>
                  </a:cubicBezTo>
                  <a:cubicBezTo>
                    <a:pt x="15301" y="3752"/>
                    <a:pt x="15359" y="3752"/>
                    <a:pt x="15425" y="3752"/>
                  </a:cubicBezTo>
                  <a:cubicBezTo>
                    <a:pt x="16459" y="3752"/>
                    <a:pt x="19677" y="3743"/>
                    <a:pt x="19687" y="3433"/>
                  </a:cubicBezTo>
                  <a:cubicBezTo>
                    <a:pt x="19697" y="3221"/>
                    <a:pt x="18071" y="3210"/>
                    <a:pt x="17518" y="3178"/>
                  </a:cubicBezTo>
                  <a:cubicBezTo>
                    <a:pt x="17497" y="3178"/>
                    <a:pt x="17497" y="3136"/>
                    <a:pt x="17539" y="3136"/>
                  </a:cubicBezTo>
                  <a:cubicBezTo>
                    <a:pt x="18241" y="3029"/>
                    <a:pt x="20484" y="2785"/>
                    <a:pt x="20495" y="2487"/>
                  </a:cubicBezTo>
                  <a:cubicBezTo>
                    <a:pt x="20503" y="2403"/>
                    <a:pt x="20184" y="2375"/>
                    <a:pt x="19750" y="2375"/>
                  </a:cubicBezTo>
                  <a:cubicBezTo>
                    <a:pt x="19037" y="2375"/>
                    <a:pt x="18013" y="2450"/>
                    <a:pt x="17603" y="2477"/>
                  </a:cubicBezTo>
                  <a:cubicBezTo>
                    <a:pt x="17598" y="2478"/>
                    <a:pt x="17594" y="2478"/>
                    <a:pt x="17590" y="2478"/>
                  </a:cubicBezTo>
                  <a:cubicBezTo>
                    <a:pt x="17550" y="2478"/>
                    <a:pt x="17554" y="2433"/>
                    <a:pt x="17593" y="2424"/>
                  </a:cubicBezTo>
                  <a:cubicBezTo>
                    <a:pt x="18241" y="2285"/>
                    <a:pt x="20495" y="1807"/>
                    <a:pt x="20792" y="1478"/>
                  </a:cubicBezTo>
                  <a:cubicBezTo>
                    <a:pt x="20864" y="1390"/>
                    <a:pt x="20740" y="1356"/>
                    <a:pt x="20503" y="1356"/>
                  </a:cubicBezTo>
                  <a:cubicBezTo>
                    <a:pt x="19787" y="1356"/>
                    <a:pt x="18043" y="1666"/>
                    <a:pt x="17539" y="1754"/>
                  </a:cubicBezTo>
                  <a:cubicBezTo>
                    <a:pt x="17518" y="1754"/>
                    <a:pt x="17508" y="1743"/>
                    <a:pt x="17539" y="1733"/>
                  </a:cubicBezTo>
                  <a:cubicBezTo>
                    <a:pt x="18709" y="1297"/>
                    <a:pt x="20367" y="585"/>
                    <a:pt x="19899" y="553"/>
                  </a:cubicBezTo>
                  <a:cubicBezTo>
                    <a:pt x="19886" y="552"/>
                    <a:pt x="19871" y="551"/>
                    <a:pt x="19855" y="551"/>
                  </a:cubicBezTo>
                  <a:cubicBezTo>
                    <a:pt x="19358" y="551"/>
                    <a:pt x="17558" y="1086"/>
                    <a:pt x="17089" y="1086"/>
                  </a:cubicBezTo>
                  <a:cubicBezTo>
                    <a:pt x="17014" y="1086"/>
                    <a:pt x="16973" y="1073"/>
                    <a:pt x="16976" y="1042"/>
                  </a:cubicBezTo>
                  <a:cubicBezTo>
                    <a:pt x="16987" y="818"/>
                    <a:pt x="18305" y="415"/>
                    <a:pt x="18124" y="42"/>
                  </a:cubicBezTo>
                  <a:cubicBezTo>
                    <a:pt x="18109" y="14"/>
                    <a:pt x="18071" y="1"/>
                    <a:pt x="18015" y="1"/>
                  </a:cubicBezTo>
                  <a:close/>
                </a:path>
              </a:pathLst>
            </a:custGeom>
            <a:solidFill>
              <a:srgbClr val="E2B38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37"/>
            <p:cNvSpPr/>
            <p:nvPr/>
          </p:nvSpPr>
          <p:spPr>
            <a:xfrm>
              <a:off x="836675" y="1627350"/>
              <a:ext cx="298475" cy="10375"/>
            </a:xfrm>
            <a:custGeom>
              <a:avLst/>
              <a:gdLst/>
              <a:ahLst/>
              <a:cxnLst/>
              <a:rect l="l" t="t" r="r" b="b"/>
              <a:pathLst>
                <a:path w="11939" h="415" fill="none" extrusionOk="0">
                  <a:moveTo>
                    <a:pt x="1" y="0"/>
                  </a:moveTo>
                  <a:lnTo>
                    <a:pt x="11938" y="415"/>
                  </a:lnTo>
                </a:path>
              </a:pathLst>
            </a:custGeom>
            <a:noFill/>
            <a:ln w="4775" cap="rnd" cmpd="sng">
              <a:solidFill>
                <a:srgbClr val="C98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64;p21">
            <a:extLst>
              <a:ext uri="{FF2B5EF4-FFF2-40B4-BE49-F238E27FC236}">
                <a16:creationId xmlns:a16="http://schemas.microsoft.com/office/drawing/2014/main" id="{6F330FC3-D849-1048-AF97-9201987AF5FD}"/>
              </a:ext>
            </a:extLst>
          </p:cNvPr>
          <p:cNvSpPr txBox="1"/>
          <p:nvPr/>
        </p:nvSpPr>
        <p:spPr>
          <a:xfrm>
            <a:off x="542456" y="1633985"/>
            <a:ext cx="3249893" cy="164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100"/>
            </a:pPr>
            <a:r>
              <a:rPr lang="ru-RU" sz="1800" b="1" dirty="0">
                <a:latin typeface="Roboto"/>
                <a:ea typeface="Roboto"/>
                <a:cs typeface="Roboto"/>
                <a:sym typeface="Roboto"/>
              </a:rPr>
              <a:t>Декретный отпуск </a:t>
            </a:r>
            <a:r>
              <a:rPr lang="ru-RU" sz="1800" dirty="0">
                <a:latin typeface="Roboto"/>
                <a:ea typeface="Roboto"/>
                <a:cs typeface="Roboto"/>
                <a:sym typeface="Roboto"/>
              </a:rPr>
              <a:t>–отпуск по беременности и родам , а иногда – по уходу за ребенком до полутора или трех лет </a:t>
            </a:r>
            <a:endParaRPr sz="18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10" name="Google Shape;571;p21">
            <a:extLst>
              <a:ext uri="{FF2B5EF4-FFF2-40B4-BE49-F238E27FC236}">
                <a16:creationId xmlns:a16="http://schemas.microsoft.com/office/drawing/2014/main" id="{74B38948-5DB2-2843-A61F-FAC67AA4640B}"/>
              </a:ext>
            </a:extLst>
          </p:cNvPr>
          <p:cNvGrpSpPr/>
          <p:nvPr/>
        </p:nvGrpSpPr>
        <p:grpSpPr>
          <a:xfrm>
            <a:off x="5621010" y="2202749"/>
            <a:ext cx="2306030" cy="2940751"/>
            <a:chOff x="-3591364" y="1378056"/>
            <a:chExt cx="2630952" cy="3355106"/>
          </a:xfrm>
        </p:grpSpPr>
        <p:sp>
          <p:nvSpPr>
            <p:cNvPr id="11" name="Google Shape;572;p21">
              <a:extLst>
                <a:ext uri="{FF2B5EF4-FFF2-40B4-BE49-F238E27FC236}">
                  <a16:creationId xmlns:a16="http://schemas.microsoft.com/office/drawing/2014/main" id="{39170A73-DD81-A34F-A462-9FAFAD611F56}"/>
                </a:ext>
              </a:extLst>
            </p:cNvPr>
            <p:cNvSpPr/>
            <p:nvPr/>
          </p:nvSpPr>
          <p:spPr>
            <a:xfrm>
              <a:off x="-2719019" y="2241964"/>
              <a:ext cx="1476792" cy="920805"/>
            </a:xfrm>
            <a:custGeom>
              <a:avLst/>
              <a:gdLst/>
              <a:ahLst/>
              <a:cxnLst/>
              <a:rect l="l" t="t" r="r" b="b"/>
              <a:pathLst>
                <a:path w="20479" h="12769" extrusionOk="0">
                  <a:moveTo>
                    <a:pt x="15564" y="1"/>
                  </a:moveTo>
                  <a:cubicBezTo>
                    <a:pt x="15371" y="1"/>
                    <a:pt x="15622" y="609"/>
                    <a:pt x="15569" y="799"/>
                  </a:cubicBezTo>
                  <a:cubicBezTo>
                    <a:pt x="15516" y="1002"/>
                    <a:pt x="14941" y="1353"/>
                    <a:pt x="14931" y="1854"/>
                  </a:cubicBezTo>
                  <a:cubicBezTo>
                    <a:pt x="14920" y="2365"/>
                    <a:pt x="14813" y="2716"/>
                    <a:pt x="14718" y="2876"/>
                  </a:cubicBezTo>
                  <a:cubicBezTo>
                    <a:pt x="14441" y="3398"/>
                    <a:pt x="8211" y="4686"/>
                    <a:pt x="7466" y="4984"/>
                  </a:cubicBezTo>
                  <a:cubicBezTo>
                    <a:pt x="6720" y="5261"/>
                    <a:pt x="6358" y="5943"/>
                    <a:pt x="5975" y="6369"/>
                  </a:cubicBezTo>
                  <a:cubicBezTo>
                    <a:pt x="5592" y="6795"/>
                    <a:pt x="2269" y="8147"/>
                    <a:pt x="970" y="8499"/>
                  </a:cubicBezTo>
                  <a:cubicBezTo>
                    <a:pt x="768" y="8552"/>
                    <a:pt x="512" y="8605"/>
                    <a:pt x="225" y="8669"/>
                  </a:cubicBezTo>
                  <a:cubicBezTo>
                    <a:pt x="1" y="10277"/>
                    <a:pt x="1332" y="12769"/>
                    <a:pt x="1332" y="12769"/>
                  </a:cubicBezTo>
                  <a:lnTo>
                    <a:pt x="2429" y="12204"/>
                  </a:lnTo>
                  <a:cubicBezTo>
                    <a:pt x="2429" y="12204"/>
                    <a:pt x="7987" y="8637"/>
                    <a:pt x="9244" y="8424"/>
                  </a:cubicBezTo>
                  <a:cubicBezTo>
                    <a:pt x="11629" y="8019"/>
                    <a:pt x="15229" y="5304"/>
                    <a:pt x="15569" y="5070"/>
                  </a:cubicBezTo>
                  <a:cubicBezTo>
                    <a:pt x="15921" y="4846"/>
                    <a:pt x="17731" y="4516"/>
                    <a:pt x="18061" y="4346"/>
                  </a:cubicBezTo>
                  <a:cubicBezTo>
                    <a:pt x="18391" y="4164"/>
                    <a:pt x="19520" y="3600"/>
                    <a:pt x="19669" y="3462"/>
                  </a:cubicBezTo>
                  <a:cubicBezTo>
                    <a:pt x="19818" y="3334"/>
                    <a:pt x="20212" y="2397"/>
                    <a:pt x="20234" y="2248"/>
                  </a:cubicBezTo>
                  <a:cubicBezTo>
                    <a:pt x="20244" y="2141"/>
                    <a:pt x="20234" y="2003"/>
                    <a:pt x="20202" y="1907"/>
                  </a:cubicBezTo>
                  <a:cubicBezTo>
                    <a:pt x="20351" y="1545"/>
                    <a:pt x="20479" y="1193"/>
                    <a:pt x="20425" y="1119"/>
                  </a:cubicBezTo>
                  <a:cubicBezTo>
                    <a:pt x="20394" y="1074"/>
                    <a:pt x="20341" y="1057"/>
                    <a:pt x="20282" y="1057"/>
                  </a:cubicBezTo>
                  <a:cubicBezTo>
                    <a:pt x="20202" y="1057"/>
                    <a:pt x="20110" y="1088"/>
                    <a:pt x="20042" y="1119"/>
                  </a:cubicBezTo>
                  <a:cubicBezTo>
                    <a:pt x="20095" y="1034"/>
                    <a:pt x="20127" y="949"/>
                    <a:pt x="20106" y="927"/>
                  </a:cubicBezTo>
                  <a:cubicBezTo>
                    <a:pt x="20084" y="860"/>
                    <a:pt x="20009" y="814"/>
                    <a:pt x="19890" y="814"/>
                  </a:cubicBezTo>
                  <a:cubicBezTo>
                    <a:pt x="19839" y="814"/>
                    <a:pt x="19779" y="823"/>
                    <a:pt x="19712" y="842"/>
                  </a:cubicBezTo>
                  <a:cubicBezTo>
                    <a:pt x="19488" y="906"/>
                    <a:pt x="19084" y="1513"/>
                    <a:pt x="18903" y="1630"/>
                  </a:cubicBezTo>
                  <a:cubicBezTo>
                    <a:pt x="18849" y="1673"/>
                    <a:pt x="18690" y="1747"/>
                    <a:pt x="18498" y="1843"/>
                  </a:cubicBezTo>
                  <a:cubicBezTo>
                    <a:pt x="18615" y="1683"/>
                    <a:pt x="19307" y="640"/>
                    <a:pt x="19297" y="586"/>
                  </a:cubicBezTo>
                  <a:cubicBezTo>
                    <a:pt x="19286" y="533"/>
                    <a:pt x="19243" y="469"/>
                    <a:pt x="19009" y="459"/>
                  </a:cubicBezTo>
                  <a:cubicBezTo>
                    <a:pt x="19007" y="459"/>
                    <a:pt x="19005" y="459"/>
                    <a:pt x="19004" y="459"/>
                  </a:cubicBezTo>
                  <a:cubicBezTo>
                    <a:pt x="18756" y="459"/>
                    <a:pt x="18208" y="1174"/>
                    <a:pt x="17902" y="1385"/>
                  </a:cubicBezTo>
                  <a:cubicBezTo>
                    <a:pt x="17647" y="1567"/>
                    <a:pt x="17143" y="2131"/>
                    <a:pt x="16682" y="2131"/>
                  </a:cubicBezTo>
                  <a:cubicBezTo>
                    <a:pt x="16604" y="2131"/>
                    <a:pt x="16527" y="2114"/>
                    <a:pt x="16453" y="2077"/>
                  </a:cubicBezTo>
                  <a:cubicBezTo>
                    <a:pt x="15932" y="1811"/>
                    <a:pt x="16187" y="661"/>
                    <a:pt x="16102" y="352"/>
                  </a:cubicBezTo>
                  <a:cubicBezTo>
                    <a:pt x="16027" y="43"/>
                    <a:pt x="15772" y="22"/>
                    <a:pt x="15569" y="1"/>
                  </a:cubicBezTo>
                  <a:cubicBezTo>
                    <a:pt x="15568" y="1"/>
                    <a:pt x="15566" y="1"/>
                    <a:pt x="15564" y="1"/>
                  </a:cubicBezTo>
                  <a:close/>
                </a:path>
              </a:pathLst>
            </a:custGeom>
            <a:solidFill>
              <a:srgbClr val="8C61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573;p21">
              <a:extLst>
                <a:ext uri="{FF2B5EF4-FFF2-40B4-BE49-F238E27FC236}">
                  <a16:creationId xmlns:a16="http://schemas.microsoft.com/office/drawing/2014/main" id="{359BFFCE-FC9D-3841-959B-9C7153BD1ECE}"/>
                </a:ext>
              </a:extLst>
            </p:cNvPr>
            <p:cNvSpPr/>
            <p:nvPr/>
          </p:nvSpPr>
          <p:spPr>
            <a:xfrm>
              <a:off x="-1665384" y="1490191"/>
              <a:ext cx="473851" cy="630840"/>
            </a:xfrm>
            <a:custGeom>
              <a:avLst/>
              <a:gdLst/>
              <a:ahLst/>
              <a:cxnLst/>
              <a:rect l="l" t="t" r="r" b="b"/>
              <a:pathLst>
                <a:path w="6571" h="8748" extrusionOk="0">
                  <a:moveTo>
                    <a:pt x="3414" y="1"/>
                  </a:moveTo>
                  <a:cubicBezTo>
                    <a:pt x="3268" y="1"/>
                    <a:pt x="3117" y="14"/>
                    <a:pt x="2960" y="43"/>
                  </a:cubicBezTo>
                  <a:cubicBezTo>
                    <a:pt x="1054" y="416"/>
                    <a:pt x="1171" y="2088"/>
                    <a:pt x="969" y="2407"/>
                  </a:cubicBezTo>
                  <a:cubicBezTo>
                    <a:pt x="916" y="2423"/>
                    <a:pt x="856" y="2429"/>
                    <a:pt x="794" y="2429"/>
                  </a:cubicBezTo>
                  <a:cubicBezTo>
                    <a:pt x="638" y="2429"/>
                    <a:pt x="465" y="2394"/>
                    <a:pt x="331" y="2394"/>
                  </a:cubicBezTo>
                  <a:cubicBezTo>
                    <a:pt x="225" y="2394"/>
                    <a:pt x="144" y="2416"/>
                    <a:pt x="117" y="2492"/>
                  </a:cubicBezTo>
                  <a:cubicBezTo>
                    <a:pt x="53" y="2705"/>
                    <a:pt x="266" y="2897"/>
                    <a:pt x="266" y="2897"/>
                  </a:cubicBezTo>
                  <a:cubicBezTo>
                    <a:pt x="266" y="2897"/>
                    <a:pt x="0" y="3536"/>
                    <a:pt x="213" y="3643"/>
                  </a:cubicBezTo>
                  <a:cubicBezTo>
                    <a:pt x="225" y="3648"/>
                    <a:pt x="239" y="3650"/>
                    <a:pt x="255" y="3650"/>
                  </a:cubicBezTo>
                  <a:cubicBezTo>
                    <a:pt x="465" y="3650"/>
                    <a:pt x="992" y="3226"/>
                    <a:pt x="1289" y="3206"/>
                  </a:cubicBezTo>
                  <a:cubicBezTo>
                    <a:pt x="1315" y="3199"/>
                    <a:pt x="1338" y="3196"/>
                    <a:pt x="1358" y="3196"/>
                  </a:cubicBezTo>
                  <a:cubicBezTo>
                    <a:pt x="1493" y="3196"/>
                    <a:pt x="1499" y="3338"/>
                    <a:pt x="1480" y="3440"/>
                  </a:cubicBezTo>
                  <a:cubicBezTo>
                    <a:pt x="1342" y="3802"/>
                    <a:pt x="405" y="4281"/>
                    <a:pt x="405" y="4494"/>
                  </a:cubicBezTo>
                  <a:cubicBezTo>
                    <a:pt x="405" y="4729"/>
                    <a:pt x="320" y="5400"/>
                    <a:pt x="586" y="5708"/>
                  </a:cubicBezTo>
                  <a:cubicBezTo>
                    <a:pt x="852" y="6007"/>
                    <a:pt x="1970" y="5772"/>
                    <a:pt x="2268" y="5985"/>
                  </a:cubicBezTo>
                  <a:cubicBezTo>
                    <a:pt x="2556" y="6198"/>
                    <a:pt x="2268" y="7434"/>
                    <a:pt x="2268" y="7434"/>
                  </a:cubicBezTo>
                  <a:cubicBezTo>
                    <a:pt x="2268" y="7434"/>
                    <a:pt x="2088" y="8747"/>
                    <a:pt x="2116" y="8747"/>
                  </a:cubicBezTo>
                  <a:cubicBezTo>
                    <a:pt x="2117" y="8747"/>
                    <a:pt x="2118" y="8746"/>
                    <a:pt x="2119" y="8743"/>
                  </a:cubicBezTo>
                  <a:cubicBezTo>
                    <a:pt x="2172" y="8647"/>
                    <a:pt x="4430" y="7199"/>
                    <a:pt x="4430" y="7199"/>
                  </a:cubicBezTo>
                  <a:cubicBezTo>
                    <a:pt x="4430" y="7199"/>
                    <a:pt x="4377" y="7050"/>
                    <a:pt x="4323" y="6848"/>
                  </a:cubicBezTo>
                  <a:cubicBezTo>
                    <a:pt x="4217" y="6837"/>
                    <a:pt x="4515" y="6614"/>
                    <a:pt x="4515" y="6614"/>
                  </a:cubicBezTo>
                  <a:lnTo>
                    <a:pt x="5825" y="5794"/>
                  </a:lnTo>
                  <a:lnTo>
                    <a:pt x="6570" y="3856"/>
                  </a:lnTo>
                  <a:lnTo>
                    <a:pt x="5921" y="1641"/>
                  </a:lnTo>
                  <a:cubicBezTo>
                    <a:pt x="5921" y="1641"/>
                    <a:pt x="5025" y="1"/>
                    <a:pt x="3414" y="1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574;p21">
              <a:extLst>
                <a:ext uri="{FF2B5EF4-FFF2-40B4-BE49-F238E27FC236}">
                  <a16:creationId xmlns:a16="http://schemas.microsoft.com/office/drawing/2014/main" id="{D0B4D22D-21DC-244E-9BEF-19B366AB86E7}"/>
                </a:ext>
              </a:extLst>
            </p:cNvPr>
            <p:cNvSpPr/>
            <p:nvPr/>
          </p:nvSpPr>
          <p:spPr>
            <a:xfrm>
              <a:off x="-1488059" y="1378056"/>
              <a:ext cx="402460" cy="617499"/>
            </a:xfrm>
            <a:custGeom>
              <a:avLst/>
              <a:gdLst/>
              <a:ahLst/>
              <a:cxnLst/>
              <a:rect l="l" t="t" r="r" b="b"/>
              <a:pathLst>
                <a:path w="5581" h="8563" extrusionOk="0">
                  <a:moveTo>
                    <a:pt x="5485" y="3835"/>
                  </a:moveTo>
                  <a:cubicBezTo>
                    <a:pt x="5400" y="3568"/>
                    <a:pt x="4708" y="3174"/>
                    <a:pt x="4441" y="2929"/>
                  </a:cubicBezTo>
                  <a:cubicBezTo>
                    <a:pt x="4175" y="2695"/>
                    <a:pt x="4260" y="1481"/>
                    <a:pt x="3323" y="736"/>
                  </a:cubicBezTo>
                  <a:cubicBezTo>
                    <a:pt x="2972" y="469"/>
                    <a:pt x="2663" y="427"/>
                    <a:pt x="2418" y="501"/>
                  </a:cubicBezTo>
                  <a:cubicBezTo>
                    <a:pt x="2418" y="374"/>
                    <a:pt x="2344" y="267"/>
                    <a:pt x="2173" y="214"/>
                  </a:cubicBezTo>
                  <a:cubicBezTo>
                    <a:pt x="1534" y="1"/>
                    <a:pt x="1268" y="555"/>
                    <a:pt x="1268" y="555"/>
                  </a:cubicBezTo>
                  <a:cubicBezTo>
                    <a:pt x="1002" y="310"/>
                    <a:pt x="97" y="406"/>
                    <a:pt x="54" y="1194"/>
                  </a:cubicBezTo>
                  <a:cubicBezTo>
                    <a:pt x="1" y="1971"/>
                    <a:pt x="1055" y="1833"/>
                    <a:pt x="1055" y="1833"/>
                  </a:cubicBezTo>
                  <a:cubicBezTo>
                    <a:pt x="1055" y="1833"/>
                    <a:pt x="1087" y="2131"/>
                    <a:pt x="1460" y="2312"/>
                  </a:cubicBezTo>
                  <a:cubicBezTo>
                    <a:pt x="1843" y="2482"/>
                    <a:pt x="2120" y="2163"/>
                    <a:pt x="2120" y="2163"/>
                  </a:cubicBezTo>
                  <a:cubicBezTo>
                    <a:pt x="2099" y="2376"/>
                    <a:pt x="2163" y="2578"/>
                    <a:pt x="2269" y="2738"/>
                  </a:cubicBezTo>
                  <a:cubicBezTo>
                    <a:pt x="2216" y="2802"/>
                    <a:pt x="2163" y="2876"/>
                    <a:pt x="2173" y="2972"/>
                  </a:cubicBezTo>
                  <a:cubicBezTo>
                    <a:pt x="2205" y="3238"/>
                    <a:pt x="2748" y="3664"/>
                    <a:pt x="2748" y="3664"/>
                  </a:cubicBezTo>
                  <a:cubicBezTo>
                    <a:pt x="2748" y="3664"/>
                    <a:pt x="2706" y="3973"/>
                    <a:pt x="2056" y="4186"/>
                  </a:cubicBezTo>
                  <a:cubicBezTo>
                    <a:pt x="1417" y="4399"/>
                    <a:pt x="1417" y="5112"/>
                    <a:pt x="1417" y="5112"/>
                  </a:cubicBezTo>
                  <a:cubicBezTo>
                    <a:pt x="895" y="5496"/>
                    <a:pt x="1385" y="6230"/>
                    <a:pt x="1534" y="6167"/>
                  </a:cubicBezTo>
                  <a:cubicBezTo>
                    <a:pt x="1683" y="6103"/>
                    <a:pt x="2205" y="5017"/>
                    <a:pt x="2748" y="5208"/>
                  </a:cubicBezTo>
                  <a:cubicBezTo>
                    <a:pt x="3291" y="5389"/>
                    <a:pt x="3249" y="6018"/>
                    <a:pt x="2748" y="6720"/>
                  </a:cubicBezTo>
                  <a:cubicBezTo>
                    <a:pt x="2237" y="7434"/>
                    <a:pt x="1705" y="7242"/>
                    <a:pt x="1705" y="7242"/>
                  </a:cubicBezTo>
                  <a:cubicBezTo>
                    <a:pt x="1641" y="7444"/>
                    <a:pt x="1790" y="8019"/>
                    <a:pt x="1896" y="8392"/>
                  </a:cubicBezTo>
                  <a:cubicBezTo>
                    <a:pt x="2961" y="8563"/>
                    <a:pt x="4878" y="6656"/>
                    <a:pt x="5198" y="6135"/>
                  </a:cubicBezTo>
                  <a:cubicBezTo>
                    <a:pt x="5560" y="5570"/>
                    <a:pt x="5144" y="4835"/>
                    <a:pt x="5144" y="4835"/>
                  </a:cubicBezTo>
                  <a:cubicBezTo>
                    <a:pt x="5144" y="4835"/>
                    <a:pt x="5581" y="4101"/>
                    <a:pt x="5485" y="3835"/>
                  </a:cubicBezTo>
                  <a:close/>
                </a:path>
              </a:pathLst>
            </a:custGeom>
            <a:solidFill>
              <a:srgbClr val="46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575;p21">
              <a:extLst>
                <a:ext uri="{FF2B5EF4-FFF2-40B4-BE49-F238E27FC236}">
                  <a16:creationId xmlns:a16="http://schemas.microsoft.com/office/drawing/2014/main" id="{A56C9E07-0475-F343-9FF0-835A19D52BBA}"/>
                </a:ext>
              </a:extLst>
            </p:cNvPr>
            <p:cNvSpPr/>
            <p:nvPr/>
          </p:nvSpPr>
          <p:spPr>
            <a:xfrm>
              <a:off x="-1561614" y="1650425"/>
              <a:ext cx="84949" cy="30287"/>
            </a:xfrm>
            <a:custGeom>
              <a:avLst/>
              <a:gdLst/>
              <a:ahLst/>
              <a:cxnLst/>
              <a:rect l="l" t="t" r="r" b="b"/>
              <a:pathLst>
                <a:path w="1178" h="420" extrusionOk="0">
                  <a:moveTo>
                    <a:pt x="635" y="0"/>
                  </a:moveTo>
                  <a:cubicBezTo>
                    <a:pt x="608" y="0"/>
                    <a:pt x="581" y="2"/>
                    <a:pt x="552" y="4"/>
                  </a:cubicBezTo>
                  <a:cubicBezTo>
                    <a:pt x="361" y="36"/>
                    <a:pt x="169" y="153"/>
                    <a:pt x="41" y="302"/>
                  </a:cubicBezTo>
                  <a:cubicBezTo>
                    <a:pt x="0" y="351"/>
                    <a:pt x="47" y="419"/>
                    <a:pt x="100" y="419"/>
                  </a:cubicBezTo>
                  <a:cubicBezTo>
                    <a:pt x="116" y="419"/>
                    <a:pt x="133" y="413"/>
                    <a:pt x="148" y="398"/>
                  </a:cubicBezTo>
                  <a:cubicBezTo>
                    <a:pt x="254" y="260"/>
                    <a:pt x="393" y="164"/>
                    <a:pt x="574" y="143"/>
                  </a:cubicBezTo>
                  <a:cubicBezTo>
                    <a:pt x="608" y="136"/>
                    <a:pt x="643" y="132"/>
                    <a:pt x="679" y="132"/>
                  </a:cubicBezTo>
                  <a:cubicBezTo>
                    <a:pt x="809" y="132"/>
                    <a:pt x="942" y="178"/>
                    <a:pt x="1042" y="270"/>
                  </a:cubicBezTo>
                  <a:cubicBezTo>
                    <a:pt x="1056" y="282"/>
                    <a:pt x="1072" y="287"/>
                    <a:pt x="1086" y="287"/>
                  </a:cubicBezTo>
                  <a:cubicBezTo>
                    <a:pt x="1137" y="287"/>
                    <a:pt x="1177" y="227"/>
                    <a:pt x="1127" y="185"/>
                  </a:cubicBezTo>
                  <a:cubicBezTo>
                    <a:pt x="988" y="64"/>
                    <a:pt x="824" y="0"/>
                    <a:pt x="635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576;p21">
              <a:extLst>
                <a:ext uri="{FF2B5EF4-FFF2-40B4-BE49-F238E27FC236}">
                  <a16:creationId xmlns:a16="http://schemas.microsoft.com/office/drawing/2014/main" id="{F2180E75-58A5-1242-B540-31AABB58E141}"/>
                </a:ext>
              </a:extLst>
            </p:cNvPr>
            <p:cNvSpPr/>
            <p:nvPr/>
          </p:nvSpPr>
          <p:spPr>
            <a:xfrm>
              <a:off x="-1547912" y="1557039"/>
              <a:ext cx="90645" cy="31513"/>
            </a:xfrm>
            <a:custGeom>
              <a:avLst/>
              <a:gdLst/>
              <a:ahLst/>
              <a:cxnLst/>
              <a:rect l="l" t="t" r="r" b="b"/>
              <a:pathLst>
                <a:path w="1257" h="437" extrusionOk="0">
                  <a:moveTo>
                    <a:pt x="1193" y="277"/>
                  </a:moveTo>
                  <a:cubicBezTo>
                    <a:pt x="1065" y="117"/>
                    <a:pt x="863" y="21"/>
                    <a:pt x="650" y="11"/>
                  </a:cubicBezTo>
                  <a:cubicBezTo>
                    <a:pt x="437" y="0"/>
                    <a:pt x="224" y="75"/>
                    <a:pt x="64" y="224"/>
                  </a:cubicBezTo>
                  <a:cubicBezTo>
                    <a:pt x="0" y="277"/>
                    <a:pt x="86" y="373"/>
                    <a:pt x="160" y="320"/>
                  </a:cubicBezTo>
                  <a:cubicBezTo>
                    <a:pt x="426" y="64"/>
                    <a:pt x="852" y="107"/>
                    <a:pt x="1086" y="373"/>
                  </a:cubicBezTo>
                  <a:cubicBezTo>
                    <a:pt x="1150" y="437"/>
                    <a:pt x="1257" y="341"/>
                    <a:pt x="1193" y="277"/>
                  </a:cubicBezTo>
                  <a:close/>
                </a:path>
              </a:pathLst>
            </a:custGeom>
            <a:solidFill>
              <a:srgbClr val="46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577;p21">
              <a:extLst>
                <a:ext uri="{FF2B5EF4-FFF2-40B4-BE49-F238E27FC236}">
                  <a16:creationId xmlns:a16="http://schemas.microsoft.com/office/drawing/2014/main" id="{D31ED229-C746-4942-B372-BF82E45AA57A}"/>
                </a:ext>
              </a:extLst>
            </p:cNvPr>
            <p:cNvSpPr/>
            <p:nvPr/>
          </p:nvSpPr>
          <p:spPr>
            <a:xfrm>
              <a:off x="-1132472" y="1681361"/>
              <a:ext cx="172060" cy="159873"/>
            </a:xfrm>
            <a:custGeom>
              <a:avLst/>
              <a:gdLst/>
              <a:ahLst/>
              <a:cxnLst/>
              <a:rect l="l" t="t" r="r" b="b"/>
              <a:pathLst>
                <a:path w="2386" h="2217" extrusionOk="0">
                  <a:moveTo>
                    <a:pt x="1324" y="1"/>
                  </a:moveTo>
                  <a:cubicBezTo>
                    <a:pt x="1109" y="1"/>
                    <a:pt x="682" y="906"/>
                    <a:pt x="682" y="906"/>
                  </a:cubicBezTo>
                  <a:cubicBezTo>
                    <a:pt x="682" y="906"/>
                    <a:pt x="280" y="564"/>
                    <a:pt x="117" y="564"/>
                  </a:cubicBezTo>
                  <a:cubicBezTo>
                    <a:pt x="85" y="564"/>
                    <a:pt x="62" y="577"/>
                    <a:pt x="54" y="608"/>
                  </a:cubicBezTo>
                  <a:cubicBezTo>
                    <a:pt x="0" y="789"/>
                    <a:pt x="128" y="1173"/>
                    <a:pt x="437" y="1311"/>
                  </a:cubicBezTo>
                  <a:lnTo>
                    <a:pt x="256" y="1439"/>
                  </a:lnTo>
                  <a:cubicBezTo>
                    <a:pt x="533" y="1790"/>
                    <a:pt x="916" y="2056"/>
                    <a:pt x="1331" y="2216"/>
                  </a:cubicBezTo>
                  <a:cubicBezTo>
                    <a:pt x="1395" y="2099"/>
                    <a:pt x="1449" y="2024"/>
                    <a:pt x="1459" y="2003"/>
                  </a:cubicBezTo>
                  <a:cubicBezTo>
                    <a:pt x="1768" y="1790"/>
                    <a:pt x="2194" y="1322"/>
                    <a:pt x="2194" y="1162"/>
                  </a:cubicBezTo>
                  <a:cubicBezTo>
                    <a:pt x="2194" y="1109"/>
                    <a:pt x="2140" y="1091"/>
                    <a:pt x="2067" y="1091"/>
                  </a:cubicBezTo>
                  <a:cubicBezTo>
                    <a:pt x="1922" y="1091"/>
                    <a:pt x="1704" y="1162"/>
                    <a:pt x="1704" y="1162"/>
                  </a:cubicBezTo>
                  <a:cubicBezTo>
                    <a:pt x="1704" y="1162"/>
                    <a:pt x="2386" y="672"/>
                    <a:pt x="2194" y="587"/>
                  </a:cubicBezTo>
                  <a:cubicBezTo>
                    <a:pt x="2179" y="581"/>
                    <a:pt x="2162" y="578"/>
                    <a:pt x="2144" y="578"/>
                  </a:cubicBezTo>
                  <a:cubicBezTo>
                    <a:pt x="1939" y="578"/>
                    <a:pt x="1544" y="928"/>
                    <a:pt x="1544" y="928"/>
                  </a:cubicBezTo>
                  <a:cubicBezTo>
                    <a:pt x="1544" y="928"/>
                    <a:pt x="2087" y="246"/>
                    <a:pt x="1875" y="214"/>
                  </a:cubicBezTo>
                  <a:cubicBezTo>
                    <a:pt x="1870" y="214"/>
                    <a:pt x="1865" y="214"/>
                    <a:pt x="1861" y="214"/>
                  </a:cubicBezTo>
                  <a:cubicBezTo>
                    <a:pt x="1643" y="214"/>
                    <a:pt x="1225" y="683"/>
                    <a:pt x="1225" y="683"/>
                  </a:cubicBezTo>
                  <a:cubicBezTo>
                    <a:pt x="1225" y="683"/>
                    <a:pt x="1555" y="33"/>
                    <a:pt x="1331" y="1"/>
                  </a:cubicBezTo>
                  <a:cubicBezTo>
                    <a:pt x="1329" y="1"/>
                    <a:pt x="1327" y="1"/>
                    <a:pt x="1324" y="1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578;p21">
              <a:extLst>
                <a:ext uri="{FF2B5EF4-FFF2-40B4-BE49-F238E27FC236}">
                  <a16:creationId xmlns:a16="http://schemas.microsoft.com/office/drawing/2014/main" id="{AFBEC3DE-9BED-B448-BB55-6F48168CAB5B}"/>
                </a:ext>
              </a:extLst>
            </p:cNvPr>
            <p:cNvSpPr/>
            <p:nvPr/>
          </p:nvSpPr>
          <p:spPr>
            <a:xfrm>
              <a:off x="-1869678" y="1806549"/>
              <a:ext cx="815592" cy="1336389"/>
            </a:xfrm>
            <a:custGeom>
              <a:avLst/>
              <a:gdLst/>
              <a:ahLst/>
              <a:cxnLst/>
              <a:rect l="l" t="t" r="r" b="b"/>
              <a:pathLst>
                <a:path w="11310" h="18532" extrusionOk="0">
                  <a:moveTo>
                    <a:pt x="10053" y="1"/>
                  </a:moveTo>
                  <a:lnTo>
                    <a:pt x="6464" y="2557"/>
                  </a:lnTo>
                  <a:cubicBezTo>
                    <a:pt x="5399" y="3206"/>
                    <a:pt x="3909" y="4218"/>
                    <a:pt x="2982" y="6454"/>
                  </a:cubicBezTo>
                  <a:cubicBezTo>
                    <a:pt x="2045" y="8690"/>
                    <a:pt x="1864" y="11033"/>
                    <a:pt x="1672" y="11353"/>
                  </a:cubicBezTo>
                  <a:cubicBezTo>
                    <a:pt x="1491" y="11683"/>
                    <a:pt x="0" y="14537"/>
                    <a:pt x="607" y="15112"/>
                  </a:cubicBezTo>
                  <a:cubicBezTo>
                    <a:pt x="1108" y="15569"/>
                    <a:pt x="3461" y="15974"/>
                    <a:pt x="3461" y="15974"/>
                  </a:cubicBezTo>
                  <a:cubicBezTo>
                    <a:pt x="3461" y="15974"/>
                    <a:pt x="3461" y="16709"/>
                    <a:pt x="3632" y="16730"/>
                  </a:cubicBezTo>
                  <a:cubicBezTo>
                    <a:pt x="3633" y="16730"/>
                    <a:pt x="3634" y="16731"/>
                    <a:pt x="3636" y="16731"/>
                  </a:cubicBezTo>
                  <a:cubicBezTo>
                    <a:pt x="3804" y="16731"/>
                    <a:pt x="4590" y="14750"/>
                    <a:pt x="4590" y="14750"/>
                  </a:cubicBezTo>
                  <a:cubicBezTo>
                    <a:pt x="4590" y="14750"/>
                    <a:pt x="5218" y="17327"/>
                    <a:pt x="5133" y="17582"/>
                  </a:cubicBezTo>
                  <a:cubicBezTo>
                    <a:pt x="5059" y="17827"/>
                    <a:pt x="4590" y="18487"/>
                    <a:pt x="4782" y="18530"/>
                  </a:cubicBezTo>
                  <a:cubicBezTo>
                    <a:pt x="4785" y="18531"/>
                    <a:pt x="4790" y="18531"/>
                    <a:pt x="4795" y="18531"/>
                  </a:cubicBezTo>
                  <a:cubicBezTo>
                    <a:pt x="5040" y="18531"/>
                    <a:pt x="6937" y="17515"/>
                    <a:pt x="7125" y="17369"/>
                  </a:cubicBezTo>
                  <a:cubicBezTo>
                    <a:pt x="7423" y="17135"/>
                    <a:pt x="7018" y="13259"/>
                    <a:pt x="7125" y="12662"/>
                  </a:cubicBezTo>
                  <a:cubicBezTo>
                    <a:pt x="7231" y="12055"/>
                    <a:pt x="7668" y="8850"/>
                    <a:pt x="7774" y="8360"/>
                  </a:cubicBezTo>
                  <a:cubicBezTo>
                    <a:pt x="7902" y="7764"/>
                    <a:pt x="10340" y="2684"/>
                    <a:pt x="11309" y="895"/>
                  </a:cubicBezTo>
                  <a:cubicBezTo>
                    <a:pt x="11139" y="842"/>
                    <a:pt x="10979" y="789"/>
                    <a:pt x="10820" y="704"/>
                  </a:cubicBezTo>
                  <a:cubicBezTo>
                    <a:pt x="10500" y="544"/>
                    <a:pt x="10223" y="310"/>
                    <a:pt x="10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579;p21">
              <a:extLst>
                <a:ext uri="{FF2B5EF4-FFF2-40B4-BE49-F238E27FC236}">
                  <a16:creationId xmlns:a16="http://schemas.microsoft.com/office/drawing/2014/main" id="{DCDDA6A3-A045-2248-AD39-97C7C5226190}"/>
                </a:ext>
              </a:extLst>
            </p:cNvPr>
            <p:cNvSpPr/>
            <p:nvPr/>
          </p:nvSpPr>
          <p:spPr>
            <a:xfrm>
              <a:off x="-1146318" y="1784338"/>
              <a:ext cx="109899" cy="86030"/>
            </a:xfrm>
            <a:custGeom>
              <a:avLst/>
              <a:gdLst/>
              <a:ahLst/>
              <a:cxnLst/>
              <a:rect l="l" t="t" r="r" b="b"/>
              <a:pathLst>
                <a:path w="1524" h="1193" extrusionOk="0">
                  <a:moveTo>
                    <a:pt x="427" y="0"/>
                  </a:moveTo>
                  <a:lnTo>
                    <a:pt x="1" y="309"/>
                  </a:lnTo>
                  <a:cubicBezTo>
                    <a:pt x="182" y="607"/>
                    <a:pt x="469" y="852"/>
                    <a:pt x="789" y="1012"/>
                  </a:cubicBezTo>
                  <a:cubicBezTo>
                    <a:pt x="948" y="1097"/>
                    <a:pt x="1108" y="1140"/>
                    <a:pt x="1278" y="1193"/>
                  </a:cubicBezTo>
                  <a:cubicBezTo>
                    <a:pt x="1374" y="1022"/>
                    <a:pt x="1449" y="895"/>
                    <a:pt x="1523" y="788"/>
                  </a:cubicBezTo>
                  <a:cubicBezTo>
                    <a:pt x="1097" y="628"/>
                    <a:pt x="725" y="352"/>
                    <a:pt x="4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580;p21">
              <a:extLst>
                <a:ext uri="{FF2B5EF4-FFF2-40B4-BE49-F238E27FC236}">
                  <a16:creationId xmlns:a16="http://schemas.microsoft.com/office/drawing/2014/main" id="{053EB5A1-404B-BB4D-BD37-94B745087881}"/>
                </a:ext>
              </a:extLst>
            </p:cNvPr>
            <p:cNvSpPr/>
            <p:nvPr/>
          </p:nvSpPr>
          <p:spPr>
            <a:xfrm>
              <a:off x="-3591364" y="1776622"/>
              <a:ext cx="959240" cy="1378503"/>
            </a:xfrm>
            <a:custGeom>
              <a:avLst/>
              <a:gdLst/>
              <a:ahLst/>
              <a:cxnLst/>
              <a:rect l="l" t="t" r="r" b="b"/>
              <a:pathLst>
                <a:path w="13302" h="19116" extrusionOk="0">
                  <a:moveTo>
                    <a:pt x="11267" y="1662"/>
                  </a:moveTo>
                  <a:cubicBezTo>
                    <a:pt x="9212" y="1"/>
                    <a:pt x="7476" y="1364"/>
                    <a:pt x="7476" y="1364"/>
                  </a:cubicBezTo>
                  <a:cubicBezTo>
                    <a:pt x="3579" y="1396"/>
                    <a:pt x="2589" y="3600"/>
                    <a:pt x="2589" y="3600"/>
                  </a:cubicBezTo>
                  <a:cubicBezTo>
                    <a:pt x="1" y="5687"/>
                    <a:pt x="1790" y="7657"/>
                    <a:pt x="1790" y="7657"/>
                  </a:cubicBezTo>
                  <a:cubicBezTo>
                    <a:pt x="1790" y="7657"/>
                    <a:pt x="736" y="9052"/>
                    <a:pt x="1364" y="10745"/>
                  </a:cubicBezTo>
                  <a:cubicBezTo>
                    <a:pt x="1811" y="11906"/>
                    <a:pt x="2557" y="11938"/>
                    <a:pt x="2386" y="12811"/>
                  </a:cubicBezTo>
                  <a:cubicBezTo>
                    <a:pt x="2226" y="13674"/>
                    <a:pt x="736" y="15771"/>
                    <a:pt x="1854" y="17135"/>
                  </a:cubicBezTo>
                  <a:cubicBezTo>
                    <a:pt x="2972" y="18487"/>
                    <a:pt x="3430" y="17582"/>
                    <a:pt x="3430" y="17582"/>
                  </a:cubicBezTo>
                  <a:cubicBezTo>
                    <a:pt x="3430" y="17582"/>
                    <a:pt x="3302" y="19115"/>
                    <a:pt x="6316" y="18902"/>
                  </a:cubicBezTo>
                  <a:cubicBezTo>
                    <a:pt x="9329" y="18689"/>
                    <a:pt x="10522" y="14653"/>
                    <a:pt x="10522" y="14653"/>
                  </a:cubicBezTo>
                  <a:lnTo>
                    <a:pt x="9574" y="8775"/>
                  </a:lnTo>
                  <a:lnTo>
                    <a:pt x="8381" y="6539"/>
                  </a:lnTo>
                  <a:cubicBezTo>
                    <a:pt x="8318" y="6124"/>
                    <a:pt x="8137" y="5698"/>
                    <a:pt x="7753" y="5357"/>
                  </a:cubicBezTo>
                  <a:cubicBezTo>
                    <a:pt x="7753" y="5357"/>
                    <a:pt x="8222" y="5006"/>
                    <a:pt x="8222" y="4250"/>
                  </a:cubicBezTo>
                  <a:cubicBezTo>
                    <a:pt x="8222" y="3472"/>
                    <a:pt x="9468" y="2354"/>
                    <a:pt x="9894" y="2482"/>
                  </a:cubicBezTo>
                  <a:cubicBezTo>
                    <a:pt x="10320" y="2599"/>
                    <a:pt x="12119" y="3664"/>
                    <a:pt x="12524" y="5836"/>
                  </a:cubicBezTo>
                  <a:cubicBezTo>
                    <a:pt x="12524" y="5836"/>
                    <a:pt x="13301" y="3334"/>
                    <a:pt x="11267" y="1662"/>
                  </a:cubicBezTo>
                  <a:close/>
                </a:path>
              </a:pathLst>
            </a:custGeom>
            <a:solidFill>
              <a:srgbClr val="46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581;p21">
              <a:extLst>
                <a:ext uri="{FF2B5EF4-FFF2-40B4-BE49-F238E27FC236}">
                  <a16:creationId xmlns:a16="http://schemas.microsoft.com/office/drawing/2014/main" id="{5BE442C9-DF34-B240-B3C6-205F3645D16D}"/>
                </a:ext>
              </a:extLst>
            </p:cNvPr>
            <p:cNvSpPr/>
            <p:nvPr/>
          </p:nvSpPr>
          <p:spPr>
            <a:xfrm>
              <a:off x="-3126527" y="1954740"/>
              <a:ext cx="597308" cy="908545"/>
            </a:xfrm>
            <a:custGeom>
              <a:avLst/>
              <a:gdLst/>
              <a:ahLst/>
              <a:cxnLst/>
              <a:rect l="l" t="t" r="r" b="b"/>
              <a:pathLst>
                <a:path w="8283" h="12599" extrusionOk="0">
                  <a:moveTo>
                    <a:pt x="3357" y="0"/>
                  </a:moveTo>
                  <a:cubicBezTo>
                    <a:pt x="2874" y="0"/>
                    <a:pt x="1765" y="1046"/>
                    <a:pt x="1765" y="1780"/>
                  </a:cubicBezTo>
                  <a:cubicBezTo>
                    <a:pt x="1765" y="2546"/>
                    <a:pt x="1297" y="2876"/>
                    <a:pt x="1297" y="2876"/>
                  </a:cubicBezTo>
                  <a:cubicBezTo>
                    <a:pt x="1680" y="3228"/>
                    <a:pt x="1850" y="3654"/>
                    <a:pt x="1925" y="4069"/>
                  </a:cubicBezTo>
                  <a:cubicBezTo>
                    <a:pt x="2010" y="4740"/>
                    <a:pt x="1818" y="5411"/>
                    <a:pt x="1722" y="5794"/>
                  </a:cubicBezTo>
                  <a:cubicBezTo>
                    <a:pt x="1605" y="6273"/>
                    <a:pt x="2510" y="6944"/>
                    <a:pt x="2723" y="7434"/>
                  </a:cubicBezTo>
                  <a:cubicBezTo>
                    <a:pt x="2882" y="7799"/>
                    <a:pt x="2804" y="8366"/>
                    <a:pt x="2454" y="8366"/>
                  </a:cubicBezTo>
                  <a:cubicBezTo>
                    <a:pt x="2335" y="8366"/>
                    <a:pt x="2184" y="8299"/>
                    <a:pt x="1999" y="8137"/>
                  </a:cubicBezTo>
                  <a:cubicBezTo>
                    <a:pt x="1834" y="7989"/>
                    <a:pt x="1628" y="7923"/>
                    <a:pt x="1419" y="7923"/>
                  </a:cubicBezTo>
                  <a:cubicBezTo>
                    <a:pt x="725" y="7923"/>
                    <a:pt x="0" y="8649"/>
                    <a:pt x="647" y="9500"/>
                  </a:cubicBezTo>
                  <a:cubicBezTo>
                    <a:pt x="1065" y="10058"/>
                    <a:pt x="1626" y="10167"/>
                    <a:pt x="2153" y="10167"/>
                  </a:cubicBezTo>
                  <a:cubicBezTo>
                    <a:pt x="2488" y="10167"/>
                    <a:pt x="2809" y="10123"/>
                    <a:pt x="3071" y="10123"/>
                  </a:cubicBezTo>
                  <a:cubicBezTo>
                    <a:pt x="3208" y="10123"/>
                    <a:pt x="3328" y="10135"/>
                    <a:pt x="3426" y="10171"/>
                  </a:cubicBezTo>
                  <a:cubicBezTo>
                    <a:pt x="4023" y="10384"/>
                    <a:pt x="3533" y="12599"/>
                    <a:pt x="3533" y="12599"/>
                  </a:cubicBezTo>
                  <a:lnTo>
                    <a:pt x="5833" y="12354"/>
                  </a:lnTo>
                  <a:cubicBezTo>
                    <a:pt x="5833" y="12354"/>
                    <a:pt x="5450" y="9734"/>
                    <a:pt x="5588" y="9447"/>
                  </a:cubicBezTo>
                  <a:cubicBezTo>
                    <a:pt x="5854" y="8925"/>
                    <a:pt x="8037" y="8339"/>
                    <a:pt x="8165" y="8062"/>
                  </a:cubicBezTo>
                  <a:cubicBezTo>
                    <a:pt x="8282" y="7796"/>
                    <a:pt x="8027" y="7115"/>
                    <a:pt x="7888" y="6944"/>
                  </a:cubicBezTo>
                  <a:cubicBezTo>
                    <a:pt x="7739" y="6774"/>
                    <a:pt x="6312" y="6454"/>
                    <a:pt x="6397" y="6241"/>
                  </a:cubicBezTo>
                  <a:cubicBezTo>
                    <a:pt x="6472" y="6028"/>
                    <a:pt x="7633" y="5943"/>
                    <a:pt x="7707" y="5837"/>
                  </a:cubicBezTo>
                  <a:cubicBezTo>
                    <a:pt x="7792" y="5730"/>
                    <a:pt x="7430" y="5283"/>
                    <a:pt x="7430" y="5283"/>
                  </a:cubicBezTo>
                  <a:cubicBezTo>
                    <a:pt x="7430" y="5283"/>
                    <a:pt x="7835" y="4559"/>
                    <a:pt x="7675" y="4357"/>
                  </a:cubicBezTo>
                  <a:cubicBezTo>
                    <a:pt x="7646" y="4327"/>
                    <a:pt x="7607" y="4315"/>
                    <a:pt x="7561" y="4315"/>
                  </a:cubicBezTo>
                  <a:cubicBezTo>
                    <a:pt x="7339" y="4315"/>
                    <a:pt x="6957" y="4604"/>
                    <a:pt x="6713" y="4604"/>
                  </a:cubicBezTo>
                  <a:cubicBezTo>
                    <a:pt x="6700" y="4604"/>
                    <a:pt x="6687" y="4603"/>
                    <a:pt x="6674" y="4601"/>
                  </a:cubicBezTo>
                  <a:cubicBezTo>
                    <a:pt x="6376" y="4559"/>
                    <a:pt x="6078" y="3366"/>
                    <a:pt x="6078" y="3366"/>
                  </a:cubicBezTo>
                  <a:cubicBezTo>
                    <a:pt x="5684" y="1194"/>
                    <a:pt x="3863" y="140"/>
                    <a:pt x="3437" y="12"/>
                  </a:cubicBezTo>
                  <a:cubicBezTo>
                    <a:pt x="3413" y="4"/>
                    <a:pt x="3386" y="0"/>
                    <a:pt x="3357" y="0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582;p21">
              <a:extLst>
                <a:ext uri="{FF2B5EF4-FFF2-40B4-BE49-F238E27FC236}">
                  <a16:creationId xmlns:a16="http://schemas.microsoft.com/office/drawing/2014/main" id="{DBE4181F-E93C-4641-ACF4-4BE0ECAE4FFC}"/>
                </a:ext>
              </a:extLst>
            </p:cNvPr>
            <p:cNvSpPr/>
            <p:nvPr/>
          </p:nvSpPr>
          <p:spPr>
            <a:xfrm>
              <a:off x="-2750594" y="2231647"/>
              <a:ext cx="67627" cy="89309"/>
            </a:xfrm>
            <a:custGeom>
              <a:avLst/>
              <a:gdLst/>
              <a:ahLst/>
              <a:cxnLst/>
              <a:rect l="l" t="t" r="r" b="b"/>
              <a:pathLst>
                <a:path w="1875" h="2476" extrusionOk="0">
                  <a:moveTo>
                    <a:pt x="502" y="1"/>
                  </a:moveTo>
                  <a:cubicBezTo>
                    <a:pt x="441" y="1"/>
                    <a:pt x="383" y="13"/>
                    <a:pt x="330" y="40"/>
                  </a:cubicBezTo>
                  <a:cubicBezTo>
                    <a:pt x="0" y="210"/>
                    <a:pt x="0" y="881"/>
                    <a:pt x="330" y="1552"/>
                  </a:cubicBezTo>
                  <a:cubicBezTo>
                    <a:pt x="618" y="2108"/>
                    <a:pt x="1048" y="2475"/>
                    <a:pt x="1374" y="2475"/>
                  </a:cubicBezTo>
                  <a:cubicBezTo>
                    <a:pt x="1435" y="2475"/>
                    <a:pt x="1492" y="2462"/>
                    <a:pt x="1544" y="2436"/>
                  </a:cubicBezTo>
                  <a:cubicBezTo>
                    <a:pt x="1875" y="2276"/>
                    <a:pt x="1875" y="1594"/>
                    <a:pt x="1544" y="934"/>
                  </a:cubicBezTo>
                  <a:cubicBezTo>
                    <a:pt x="1265" y="376"/>
                    <a:pt x="834" y="1"/>
                    <a:pt x="502" y="1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583;p21">
              <a:extLst>
                <a:ext uri="{FF2B5EF4-FFF2-40B4-BE49-F238E27FC236}">
                  <a16:creationId xmlns:a16="http://schemas.microsoft.com/office/drawing/2014/main" id="{39E0C955-0CA9-D446-BD6D-753BB01A302F}"/>
                </a:ext>
              </a:extLst>
            </p:cNvPr>
            <p:cNvSpPr/>
            <p:nvPr/>
          </p:nvSpPr>
          <p:spPr>
            <a:xfrm>
              <a:off x="-2855281" y="2094345"/>
              <a:ext cx="139754" cy="159801"/>
            </a:xfrm>
            <a:custGeom>
              <a:avLst/>
              <a:gdLst/>
              <a:ahLst/>
              <a:cxnLst/>
              <a:rect l="l" t="t" r="r" b="b"/>
              <a:pathLst>
                <a:path w="1938" h="2216" extrusionOk="0">
                  <a:moveTo>
                    <a:pt x="1218" y="1"/>
                  </a:moveTo>
                  <a:cubicBezTo>
                    <a:pt x="1068" y="1"/>
                    <a:pt x="904" y="55"/>
                    <a:pt x="735" y="198"/>
                  </a:cubicBezTo>
                  <a:cubicBezTo>
                    <a:pt x="106" y="763"/>
                    <a:pt x="0" y="1785"/>
                    <a:pt x="43" y="2030"/>
                  </a:cubicBezTo>
                  <a:cubicBezTo>
                    <a:pt x="59" y="2135"/>
                    <a:pt x="93" y="2216"/>
                    <a:pt x="146" y="2216"/>
                  </a:cubicBezTo>
                  <a:cubicBezTo>
                    <a:pt x="163" y="2216"/>
                    <a:pt x="182" y="2208"/>
                    <a:pt x="202" y="2190"/>
                  </a:cubicBezTo>
                  <a:cubicBezTo>
                    <a:pt x="277" y="2104"/>
                    <a:pt x="319" y="922"/>
                    <a:pt x="852" y="592"/>
                  </a:cubicBezTo>
                  <a:cubicBezTo>
                    <a:pt x="1028" y="479"/>
                    <a:pt x="1200" y="445"/>
                    <a:pt x="1352" y="445"/>
                  </a:cubicBezTo>
                  <a:cubicBezTo>
                    <a:pt x="1592" y="445"/>
                    <a:pt x="1783" y="531"/>
                    <a:pt x="1864" y="531"/>
                  </a:cubicBezTo>
                  <a:cubicBezTo>
                    <a:pt x="1887" y="531"/>
                    <a:pt x="1901" y="524"/>
                    <a:pt x="1906" y="507"/>
                  </a:cubicBezTo>
                  <a:cubicBezTo>
                    <a:pt x="1937" y="421"/>
                    <a:pt x="1635" y="1"/>
                    <a:pt x="1218" y="1"/>
                  </a:cubicBezTo>
                  <a:close/>
                </a:path>
              </a:pathLst>
            </a:custGeom>
            <a:solidFill>
              <a:srgbClr val="523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584;p21">
              <a:extLst>
                <a:ext uri="{FF2B5EF4-FFF2-40B4-BE49-F238E27FC236}">
                  <a16:creationId xmlns:a16="http://schemas.microsoft.com/office/drawing/2014/main" id="{D287C2D5-D439-B24D-AB53-F8D1753F6495}"/>
                </a:ext>
              </a:extLst>
            </p:cNvPr>
            <p:cNvSpPr/>
            <p:nvPr/>
          </p:nvSpPr>
          <p:spPr>
            <a:xfrm>
              <a:off x="-3102153" y="2789514"/>
              <a:ext cx="829366" cy="1308481"/>
            </a:xfrm>
            <a:custGeom>
              <a:avLst/>
              <a:gdLst/>
              <a:ahLst/>
              <a:cxnLst/>
              <a:rect l="l" t="t" r="r" b="b"/>
              <a:pathLst>
                <a:path w="11501" h="18145" extrusionOk="0">
                  <a:moveTo>
                    <a:pt x="6272" y="0"/>
                  </a:moveTo>
                  <a:lnTo>
                    <a:pt x="6272" y="0"/>
                  </a:lnTo>
                  <a:cubicBezTo>
                    <a:pt x="4632" y="362"/>
                    <a:pt x="1778" y="948"/>
                    <a:pt x="863" y="2418"/>
                  </a:cubicBezTo>
                  <a:cubicBezTo>
                    <a:pt x="0" y="3802"/>
                    <a:pt x="266" y="7465"/>
                    <a:pt x="1235" y="9542"/>
                  </a:cubicBezTo>
                  <a:cubicBezTo>
                    <a:pt x="2204" y="11629"/>
                    <a:pt x="3589" y="13258"/>
                    <a:pt x="3131" y="14312"/>
                  </a:cubicBezTo>
                  <a:cubicBezTo>
                    <a:pt x="2811" y="15036"/>
                    <a:pt x="2236" y="15942"/>
                    <a:pt x="1693" y="16932"/>
                  </a:cubicBezTo>
                  <a:cubicBezTo>
                    <a:pt x="2524" y="17486"/>
                    <a:pt x="3536" y="17752"/>
                    <a:pt x="4547" y="17933"/>
                  </a:cubicBezTo>
                  <a:cubicBezTo>
                    <a:pt x="5432" y="18072"/>
                    <a:pt x="6325" y="18145"/>
                    <a:pt x="7219" y="18145"/>
                  </a:cubicBezTo>
                  <a:cubicBezTo>
                    <a:pt x="7766" y="18145"/>
                    <a:pt x="8314" y="18117"/>
                    <a:pt x="8860" y="18061"/>
                  </a:cubicBezTo>
                  <a:cubicBezTo>
                    <a:pt x="9520" y="17997"/>
                    <a:pt x="10180" y="17901"/>
                    <a:pt x="10851" y="17858"/>
                  </a:cubicBezTo>
                  <a:cubicBezTo>
                    <a:pt x="10915" y="15548"/>
                    <a:pt x="10958" y="13311"/>
                    <a:pt x="10936" y="11884"/>
                  </a:cubicBezTo>
                  <a:cubicBezTo>
                    <a:pt x="10926" y="11064"/>
                    <a:pt x="10393" y="8317"/>
                    <a:pt x="10393" y="8317"/>
                  </a:cubicBezTo>
                  <a:cubicBezTo>
                    <a:pt x="11501" y="7444"/>
                    <a:pt x="11277" y="5772"/>
                    <a:pt x="10500" y="5122"/>
                  </a:cubicBezTo>
                  <a:cubicBezTo>
                    <a:pt x="9733" y="4473"/>
                    <a:pt x="8477" y="3536"/>
                    <a:pt x="8477" y="3536"/>
                  </a:cubicBezTo>
                  <a:lnTo>
                    <a:pt x="7369" y="4100"/>
                  </a:lnTo>
                  <a:cubicBezTo>
                    <a:pt x="7369" y="4100"/>
                    <a:pt x="6038" y="1608"/>
                    <a:pt x="6272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585;p21">
              <a:extLst>
                <a:ext uri="{FF2B5EF4-FFF2-40B4-BE49-F238E27FC236}">
                  <a16:creationId xmlns:a16="http://schemas.microsoft.com/office/drawing/2014/main" id="{8942052D-EA96-804D-8B4D-C3BE180983C9}"/>
                </a:ext>
              </a:extLst>
            </p:cNvPr>
            <p:cNvSpPr/>
            <p:nvPr/>
          </p:nvSpPr>
          <p:spPr>
            <a:xfrm>
              <a:off x="-2570756" y="3069022"/>
              <a:ext cx="26898" cy="73266"/>
            </a:xfrm>
            <a:custGeom>
              <a:avLst/>
              <a:gdLst/>
              <a:ahLst/>
              <a:cxnLst/>
              <a:rect l="l" t="t" r="r" b="b"/>
              <a:pathLst>
                <a:path w="373" h="1016" extrusionOk="0">
                  <a:moveTo>
                    <a:pt x="288" y="1"/>
                  </a:moveTo>
                  <a:lnTo>
                    <a:pt x="0" y="224"/>
                  </a:lnTo>
                  <a:cubicBezTo>
                    <a:pt x="0" y="224"/>
                    <a:pt x="336" y="1016"/>
                    <a:pt x="361" y="1016"/>
                  </a:cubicBezTo>
                  <a:cubicBezTo>
                    <a:pt x="362" y="1016"/>
                    <a:pt x="362" y="1014"/>
                    <a:pt x="362" y="1012"/>
                  </a:cubicBezTo>
                  <a:cubicBezTo>
                    <a:pt x="373" y="938"/>
                    <a:pt x="288" y="1"/>
                    <a:pt x="2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586;p21">
              <a:extLst>
                <a:ext uri="{FF2B5EF4-FFF2-40B4-BE49-F238E27FC236}">
                  <a16:creationId xmlns:a16="http://schemas.microsoft.com/office/drawing/2014/main" id="{5FDA1DD1-44C6-A64D-98A6-FF68B67D69A2}"/>
                </a:ext>
              </a:extLst>
            </p:cNvPr>
            <p:cNvSpPr/>
            <p:nvPr/>
          </p:nvSpPr>
          <p:spPr>
            <a:xfrm>
              <a:off x="-3097538" y="4009730"/>
              <a:ext cx="777950" cy="723433"/>
            </a:xfrm>
            <a:custGeom>
              <a:avLst/>
              <a:gdLst/>
              <a:ahLst/>
              <a:cxnLst/>
              <a:rect l="l" t="t" r="r" b="b"/>
              <a:pathLst>
                <a:path w="10788" h="10032" extrusionOk="0">
                  <a:moveTo>
                    <a:pt x="1629" y="0"/>
                  </a:moveTo>
                  <a:cubicBezTo>
                    <a:pt x="1001" y="1118"/>
                    <a:pt x="415" y="2354"/>
                    <a:pt x="266" y="3536"/>
                  </a:cubicBezTo>
                  <a:cubicBezTo>
                    <a:pt x="0" y="5772"/>
                    <a:pt x="266" y="10031"/>
                    <a:pt x="266" y="10031"/>
                  </a:cubicBezTo>
                  <a:lnTo>
                    <a:pt x="10468" y="10031"/>
                  </a:lnTo>
                  <a:cubicBezTo>
                    <a:pt x="10468" y="10031"/>
                    <a:pt x="10659" y="5335"/>
                    <a:pt x="10787" y="927"/>
                  </a:cubicBezTo>
                  <a:lnTo>
                    <a:pt x="10787" y="927"/>
                  </a:lnTo>
                  <a:cubicBezTo>
                    <a:pt x="10116" y="948"/>
                    <a:pt x="9456" y="1055"/>
                    <a:pt x="8796" y="1129"/>
                  </a:cubicBezTo>
                  <a:cubicBezTo>
                    <a:pt x="8256" y="1185"/>
                    <a:pt x="7714" y="1213"/>
                    <a:pt x="7172" y="1213"/>
                  </a:cubicBezTo>
                  <a:cubicBezTo>
                    <a:pt x="6273" y="1213"/>
                    <a:pt x="5374" y="1137"/>
                    <a:pt x="4483" y="991"/>
                  </a:cubicBezTo>
                  <a:cubicBezTo>
                    <a:pt x="3493" y="831"/>
                    <a:pt x="2460" y="565"/>
                    <a:pt x="16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587;p21">
              <a:extLst>
                <a:ext uri="{FF2B5EF4-FFF2-40B4-BE49-F238E27FC236}">
                  <a16:creationId xmlns:a16="http://schemas.microsoft.com/office/drawing/2014/main" id="{C26786B7-4BC3-3743-B078-088C6D630D8D}"/>
                </a:ext>
              </a:extLst>
            </p:cNvPr>
            <p:cNvSpPr/>
            <p:nvPr/>
          </p:nvSpPr>
          <p:spPr>
            <a:xfrm>
              <a:off x="-2665224" y="2164443"/>
              <a:ext cx="1476720" cy="920805"/>
            </a:xfrm>
            <a:custGeom>
              <a:avLst/>
              <a:gdLst/>
              <a:ahLst/>
              <a:cxnLst/>
              <a:rect l="l" t="t" r="r" b="b"/>
              <a:pathLst>
                <a:path w="20478" h="12769" extrusionOk="0">
                  <a:moveTo>
                    <a:pt x="15564" y="0"/>
                  </a:moveTo>
                  <a:cubicBezTo>
                    <a:pt x="15371" y="0"/>
                    <a:pt x="15622" y="598"/>
                    <a:pt x="15569" y="799"/>
                  </a:cubicBezTo>
                  <a:cubicBezTo>
                    <a:pt x="15516" y="1001"/>
                    <a:pt x="14941" y="1342"/>
                    <a:pt x="14930" y="1853"/>
                  </a:cubicBezTo>
                  <a:cubicBezTo>
                    <a:pt x="14919" y="2354"/>
                    <a:pt x="14813" y="2716"/>
                    <a:pt x="14717" y="2875"/>
                  </a:cubicBezTo>
                  <a:cubicBezTo>
                    <a:pt x="14440" y="3397"/>
                    <a:pt x="8211" y="4686"/>
                    <a:pt x="7465" y="4984"/>
                  </a:cubicBezTo>
                  <a:cubicBezTo>
                    <a:pt x="6720" y="5261"/>
                    <a:pt x="6358" y="5942"/>
                    <a:pt x="5974" y="6368"/>
                  </a:cubicBezTo>
                  <a:cubicBezTo>
                    <a:pt x="5580" y="6794"/>
                    <a:pt x="2269" y="8147"/>
                    <a:pt x="969" y="8498"/>
                  </a:cubicBezTo>
                  <a:cubicBezTo>
                    <a:pt x="767" y="8551"/>
                    <a:pt x="511" y="8604"/>
                    <a:pt x="224" y="8668"/>
                  </a:cubicBezTo>
                  <a:cubicBezTo>
                    <a:pt x="0" y="10276"/>
                    <a:pt x="1331" y="12768"/>
                    <a:pt x="1331" y="12768"/>
                  </a:cubicBezTo>
                  <a:lnTo>
                    <a:pt x="2428" y="12204"/>
                  </a:lnTo>
                  <a:cubicBezTo>
                    <a:pt x="2428" y="12204"/>
                    <a:pt x="7987" y="8636"/>
                    <a:pt x="9243" y="8423"/>
                  </a:cubicBezTo>
                  <a:cubicBezTo>
                    <a:pt x="11629" y="8008"/>
                    <a:pt x="15228" y="5293"/>
                    <a:pt x="15569" y="5069"/>
                  </a:cubicBezTo>
                  <a:cubicBezTo>
                    <a:pt x="15920" y="4845"/>
                    <a:pt x="17731" y="4515"/>
                    <a:pt x="18061" y="4334"/>
                  </a:cubicBezTo>
                  <a:cubicBezTo>
                    <a:pt x="18380" y="4164"/>
                    <a:pt x="19520" y="3589"/>
                    <a:pt x="19669" y="3461"/>
                  </a:cubicBezTo>
                  <a:cubicBezTo>
                    <a:pt x="19818" y="3323"/>
                    <a:pt x="20212" y="2396"/>
                    <a:pt x="20233" y="2247"/>
                  </a:cubicBezTo>
                  <a:cubicBezTo>
                    <a:pt x="20244" y="2141"/>
                    <a:pt x="20233" y="1992"/>
                    <a:pt x="20201" y="1906"/>
                  </a:cubicBezTo>
                  <a:cubicBezTo>
                    <a:pt x="20350" y="1555"/>
                    <a:pt x="20478" y="1204"/>
                    <a:pt x="20425" y="1118"/>
                  </a:cubicBezTo>
                  <a:cubicBezTo>
                    <a:pt x="20393" y="1073"/>
                    <a:pt x="20341" y="1057"/>
                    <a:pt x="20282" y="1057"/>
                  </a:cubicBezTo>
                  <a:cubicBezTo>
                    <a:pt x="20201" y="1057"/>
                    <a:pt x="20109" y="1088"/>
                    <a:pt x="20041" y="1118"/>
                  </a:cubicBezTo>
                  <a:cubicBezTo>
                    <a:pt x="20095" y="1023"/>
                    <a:pt x="20127" y="948"/>
                    <a:pt x="20105" y="916"/>
                  </a:cubicBezTo>
                  <a:cubicBezTo>
                    <a:pt x="20083" y="857"/>
                    <a:pt x="20010" y="813"/>
                    <a:pt x="19892" y="813"/>
                  </a:cubicBezTo>
                  <a:cubicBezTo>
                    <a:pt x="19841" y="813"/>
                    <a:pt x="19780" y="822"/>
                    <a:pt x="19711" y="842"/>
                  </a:cubicBezTo>
                  <a:cubicBezTo>
                    <a:pt x="19488" y="905"/>
                    <a:pt x="19083" y="1502"/>
                    <a:pt x="18891" y="1630"/>
                  </a:cubicBezTo>
                  <a:cubicBezTo>
                    <a:pt x="18849" y="1661"/>
                    <a:pt x="18678" y="1747"/>
                    <a:pt x="18497" y="1843"/>
                  </a:cubicBezTo>
                  <a:cubicBezTo>
                    <a:pt x="18614" y="1683"/>
                    <a:pt x="19307" y="639"/>
                    <a:pt x="19296" y="586"/>
                  </a:cubicBezTo>
                  <a:cubicBezTo>
                    <a:pt x="19285" y="533"/>
                    <a:pt x="19243" y="469"/>
                    <a:pt x="19008" y="458"/>
                  </a:cubicBezTo>
                  <a:cubicBezTo>
                    <a:pt x="19005" y="458"/>
                    <a:pt x="19001" y="458"/>
                    <a:pt x="18998" y="458"/>
                  </a:cubicBezTo>
                  <a:cubicBezTo>
                    <a:pt x="18748" y="458"/>
                    <a:pt x="18205" y="1175"/>
                    <a:pt x="17901" y="1385"/>
                  </a:cubicBezTo>
                  <a:cubicBezTo>
                    <a:pt x="17646" y="1567"/>
                    <a:pt x="17142" y="2130"/>
                    <a:pt x="16682" y="2130"/>
                  </a:cubicBezTo>
                  <a:cubicBezTo>
                    <a:pt x="16604" y="2130"/>
                    <a:pt x="16527" y="2114"/>
                    <a:pt x="16453" y="2077"/>
                  </a:cubicBezTo>
                  <a:cubicBezTo>
                    <a:pt x="15931" y="1811"/>
                    <a:pt x="16186" y="650"/>
                    <a:pt x="16101" y="352"/>
                  </a:cubicBezTo>
                  <a:cubicBezTo>
                    <a:pt x="16016" y="43"/>
                    <a:pt x="15771" y="11"/>
                    <a:pt x="15569" y="0"/>
                  </a:cubicBezTo>
                  <a:cubicBezTo>
                    <a:pt x="15567" y="0"/>
                    <a:pt x="15565" y="0"/>
                    <a:pt x="15564" y="0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588;p21">
              <a:extLst>
                <a:ext uri="{FF2B5EF4-FFF2-40B4-BE49-F238E27FC236}">
                  <a16:creationId xmlns:a16="http://schemas.microsoft.com/office/drawing/2014/main" id="{8CE77023-D751-3B40-83FF-6A9A59B57BA9}"/>
                </a:ext>
              </a:extLst>
            </p:cNvPr>
            <p:cNvSpPr/>
            <p:nvPr/>
          </p:nvSpPr>
          <p:spPr>
            <a:xfrm>
              <a:off x="-1358040" y="2277227"/>
              <a:ext cx="51488" cy="51272"/>
            </a:xfrm>
            <a:custGeom>
              <a:avLst/>
              <a:gdLst/>
              <a:ahLst/>
              <a:cxnLst/>
              <a:rect l="l" t="t" r="r" b="b"/>
              <a:pathLst>
                <a:path w="714" h="711" extrusionOk="0">
                  <a:moveTo>
                    <a:pt x="623" y="0"/>
                  </a:moveTo>
                  <a:cubicBezTo>
                    <a:pt x="606" y="0"/>
                    <a:pt x="588" y="7"/>
                    <a:pt x="573" y="23"/>
                  </a:cubicBezTo>
                  <a:cubicBezTo>
                    <a:pt x="392" y="204"/>
                    <a:pt x="211" y="406"/>
                    <a:pt x="40" y="598"/>
                  </a:cubicBezTo>
                  <a:cubicBezTo>
                    <a:pt x="1" y="645"/>
                    <a:pt x="43" y="710"/>
                    <a:pt x="85" y="710"/>
                  </a:cubicBezTo>
                  <a:cubicBezTo>
                    <a:pt x="100" y="710"/>
                    <a:pt x="114" y="702"/>
                    <a:pt x="125" y="683"/>
                  </a:cubicBezTo>
                  <a:cubicBezTo>
                    <a:pt x="306" y="502"/>
                    <a:pt x="487" y="300"/>
                    <a:pt x="658" y="119"/>
                  </a:cubicBezTo>
                  <a:cubicBezTo>
                    <a:pt x="714" y="63"/>
                    <a:pt x="673" y="0"/>
                    <a:pt x="623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589;p21">
              <a:extLst>
                <a:ext uri="{FF2B5EF4-FFF2-40B4-BE49-F238E27FC236}">
                  <a16:creationId xmlns:a16="http://schemas.microsoft.com/office/drawing/2014/main" id="{577DF8E2-27F7-D74D-A7BA-AD61B9EBADD9}"/>
                </a:ext>
              </a:extLst>
            </p:cNvPr>
            <p:cNvSpPr/>
            <p:nvPr/>
          </p:nvSpPr>
          <p:spPr>
            <a:xfrm>
              <a:off x="-1347007" y="2230065"/>
              <a:ext cx="141990" cy="145018"/>
            </a:xfrm>
            <a:custGeom>
              <a:avLst/>
              <a:gdLst/>
              <a:ahLst/>
              <a:cxnLst/>
              <a:rect l="l" t="t" r="r" b="b"/>
              <a:pathLst>
                <a:path w="1969" h="2011" extrusionOk="0">
                  <a:moveTo>
                    <a:pt x="1882" y="0"/>
                  </a:moveTo>
                  <a:cubicBezTo>
                    <a:pt x="1864" y="0"/>
                    <a:pt x="1845" y="8"/>
                    <a:pt x="1825" y="27"/>
                  </a:cubicBezTo>
                  <a:cubicBezTo>
                    <a:pt x="1506" y="326"/>
                    <a:pt x="1346" y="751"/>
                    <a:pt x="1069" y="1092"/>
                  </a:cubicBezTo>
                  <a:cubicBezTo>
                    <a:pt x="792" y="1422"/>
                    <a:pt x="462" y="1689"/>
                    <a:pt x="68" y="1891"/>
                  </a:cubicBezTo>
                  <a:cubicBezTo>
                    <a:pt x="0" y="1920"/>
                    <a:pt x="47" y="2011"/>
                    <a:pt x="120" y="2011"/>
                  </a:cubicBezTo>
                  <a:cubicBezTo>
                    <a:pt x="128" y="2011"/>
                    <a:pt x="135" y="2010"/>
                    <a:pt x="143" y="2008"/>
                  </a:cubicBezTo>
                  <a:cubicBezTo>
                    <a:pt x="526" y="1816"/>
                    <a:pt x="867" y="1540"/>
                    <a:pt x="1154" y="1209"/>
                  </a:cubicBezTo>
                  <a:cubicBezTo>
                    <a:pt x="1431" y="858"/>
                    <a:pt x="1602" y="432"/>
                    <a:pt x="1921" y="113"/>
                  </a:cubicBezTo>
                  <a:cubicBezTo>
                    <a:pt x="1968" y="65"/>
                    <a:pt x="1934" y="0"/>
                    <a:pt x="1882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590;p21">
              <a:extLst>
                <a:ext uri="{FF2B5EF4-FFF2-40B4-BE49-F238E27FC236}">
                  <a16:creationId xmlns:a16="http://schemas.microsoft.com/office/drawing/2014/main" id="{FF5EEC37-5164-EB41-883D-9BCB3759DF1F}"/>
                </a:ext>
              </a:extLst>
            </p:cNvPr>
            <p:cNvSpPr/>
            <p:nvPr/>
          </p:nvSpPr>
          <p:spPr>
            <a:xfrm>
              <a:off x="-1315350" y="2291217"/>
              <a:ext cx="120356" cy="122735"/>
            </a:xfrm>
            <a:custGeom>
              <a:avLst/>
              <a:gdLst/>
              <a:ahLst/>
              <a:cxnLst/>
              <a:rect l="l" t="t" r="r" b="b"/>
              <a:pathLst>
                <a:path w="1669" h="1702" extrusionOk="0">
                  <a:moveTo>
                    <a:pt x="1575" y="0"/>
                  </a:moveTo>
                  <a:cubicBezTo>
                    <a:pt x="1556" y="0"/>
                    <a:pt x="1537" y="9"/>
                    <a:pt x="1525" y="31"/>
                  </a:cubicBezTo>
                  <a:cubicBezTo>
                    <a:pt x="1163" y="649"/>
                    <a:pt x="662" y="1171"/>
                    <a:pt x="55" y="1575"/>
                  </a:cubicBezTo>
                  <a:cubicBezTo>
                    <a:pt x="0" y="1603"/>
                    <a:pt x="40" y="1701"/>
                    <a:pt x="99" y="1701"/>
                  </a:cubicBezTo>
                  <a:cubicBezTo>
                    <a:pt x="109" y="1701"/>
                    <a:pt x="119" y="1698"/>
                    <a:pt x="130" y="1692"/>
                  </a:cubicBezTo>
                  <a:cubicBezTo>
                    <a:pt x="747" y="1288"/>
                    <a:pt x="1269" y="745"/>
                    <a:pt x="1631" y="106"/>
                  </a:cubicBezTo>
                  <a:cubicBezTo>
                    <a:pt x="1669" y="53"/>
                    <a:pt x="1621" y="0"/>
                    <a:pt x="1575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4660373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7"/>
          <p:cNvCxnSpPr>
            <a:cxnSpLocks/>
          </p:cNvCxnSpPr>
          <p:nvPr/>
        </p:nvCxnSpPr>
        <p:spPr>
          <a:xfrm>
            <a:off x="814963" y="2631712"/>
            <a:ext cx="1013837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25" name="Google Shape;225;p17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ПРОБЛЕМЫ</a:t>
            </a:r>
          </a:p>
        </p:txBody>
      </p:sp>
      <p:sp>
        <p:nvSpPr>
          <p:cNvPr id="226" name="Google Shape;226;p17"/>
          <p:cNvSpPr txBox="1"/>
          <p:nvPr/>
        </p:nvSpPr>
        <p:spPr>
          <a:xfrm>
            <a:off x="600544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Отпуск длинный, но должность сохраняется</a:t>
            </a:r>
          </a:p>
        </p:txBody>
      </p:sp>
      <p:sp>
        <p:nvSpPr>
          <p:cNvPr id="227" name="Google Shape;227;p17"/>
          <p:cNvSpPr txBox="1"/>
          <p:nvPr/>
        </p:nvSpPr>
        <p:spPr>
          <a:xfrm>
            <a:off x="639815" y="3416360"/>
            <a:ext cx="1320563" cy="33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</a:p>
        </p:txBody>
      </p:sp>
      <p:cxnSp>
        <p:nvCxnSpPr>
          <p:cNvPr id="228" name="Google Shape;228;p17"/>
          <p:cNvCxnSpPr>
            <a:cxnSpLocks/>
          </p:cNvCxnSpPr>
          <p:nvPr/>
        </p:nvCxnSpPr>
        <p:spPr>
          <a:xfrm flipV="1">
            <a:off x="1298979" y="2628547"/>
            <a:ext cx="0" cy="585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29" name="Google Shape;229;p17"/>
          <p:cNvSpPr/>
          <p:nvPr/>
        </p:nvSpPr>
        <p:spPr>
          <a:xfrm>
            <a:off x="943313" y="1724187"/>
            <a:ext cx="713100" cy="713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6" name="Google Shape;246;p17"/>
          <p:cNvGrpSpPr/>
          <p:nvPr/>
        </p:nvGrpSpPr>
        <p:grpSpPr>
          <a:xfrm>
            <a:off x="1067321" y="1854481"/>
            <a:ext cx="465084" cy="452513"/>
            <a:chOff x="1000110" y="1946927"/>
            <a:chExt cx="465084" cy="452513"/>
          </a:xfrm>
        </p:grpSpPr>
        <p:sp>
          <p:nvSpPr>
            <p:cNvPr id="247" name="Google Shape;247;p17"/>
            <p:cNvSpPr/>
            <p:nvPr/>
          </p:nvSpPr>
          <p:spPr>
            <a:xfrm>
              <a:off x="1000110" y="1946927"/>
              <a:ext cx="465084" cy="452513"/>
            </a:xfrm>
            <a:custGeom>
              <a:avLst/>
              <a:gdLst/>
              <a:ahLst/>
              <a:cxnLst/>
              <a:rect l="l" t="t" r="r" b="b"/>
              <a:pathLst>
                <a:path w="16167" h="15730" extrusionOk="0">
                  <a:moveTo>
                    <a:pt x="2234" y="614"/>
                  </a:moveTo>
                  <a:cubicBezTo>
                    <a:pt x="2294" y="614"/>
                    <a:pt x="2354" y="636"/>
                    <a:pt x="2415" y="676"/>
                  </a:cubicBezTo>
                  <a:cubicBezTo>
                    <a:pt x="2577" y="757"/>
                    <a:pt x="2632" y="947"/>
                    <a:pt x="2496" y="1137"/>
                  </a:cubicBezTo>
                  <a:cubicBezTo>
                    <a:pt x="2415" y="1164"/>
                    <a:pt x="2388" y="1246"/>
                    <a:pt x="2360" y="1300"/>
                  </a:cubicBezTo>
                  <a:cubicBezTo>
                    <a:pt x="2225" y="1517"/>
                    <a:pt x="2279" y="1680"/>
                    <a:pt x="2523" y="1761"/>
                  </a:cubicBezTo>
                  <a:cubicBezTo>
                    <a:pt x="2849" y="1842"/>
                    <a:pt x="3201" y="1951"/>
                    <a:pt x="3527" y="2114"/>
                  </a:cubicBezTo>
                  <a:cubicBezTo>
                    <a:pt x="4015" y="2358"/>
                    <a:pt x="4395" y="2737"/>
                    <a:pt x="4612" y="3198"/>
                  </a:cubicBezTo>
                  <a:cubicBezTo>
                    <a:pt x="4666" y="3307"/>
                    <a:pt x="4666" y="3415"/>
                    <a:pt x="4612" y="3524"/>
                  </a:cubicBezTo>
                  <a:cubicBezTo>
                    <a:pt x="4178" y="4528"/>
                    <a:pt x="3364" y="5070"/>
                    <a:pt x="2279" y="5206"/>
                  </a:cubicBezTo>
                  <a:cubicBezTo>
                    <a:pt x="2225" y="5233"/>
                    <a:pt x="2144" y="5233"/>
                    <a:pt x="2035" y="5233"/>
                  </a:cubicBezTo>
                  <a:cubicBezTo>
                    <a:pt x="2089" y="4907"/>
                    <a:pt x="2225" y="4609"/>
                    <a:pt x="2442" y="4338"/>
                  </a:cubicBezTo>
                  <a:cubicBezTo>
                    <a:pt x="2632" y="4148"/>
                    <a:pt x="2794" y="4012"/>
                    <a:pt x="2957" y="3877"/>
                  </a:cubicBezTo>
                  <a:cubicBezTo>
                    <a:pt x="3066" y="3822"/>
                    <a:pt x="3120" y="3741"/>
                    <a:pt x="3120" y="3605"/>
                  </a:cubicBezTo>
                  <a:cubicBezTo>
                    <a:pt x="3093" y="3470"/>
                    <a:pt x="2984" y="3415"/>
                    <a:pt x="2903" y="3388"/>
                  </a:cubicBezTo>
                  <a:cubicBezTo>
                    <a:pt x="2306" y="3171"/>
                    <a:pt x="1764" y="2846"/>
                    <a:pt x="1303" y="2466"/>
                  </a:cubicBezTo>
                  <a:cubicBezTo>
                    <a:pt x="1086" y="2303"/>
                    <a:pt x="1059" y="2195"/>
                    <a:pt x="1194" y="1978"/>
                  </a:cubicBezTo>
                  <a:cubicBezTo>
                    <a:pt x="1438" y="1571"/>
                    <a:pt x="1710" y="1218"/>
                    <a:pt x="1954" y="812"/>
                  </a:cubicBezTo>
                  <a:cubicBezTo>
                    <a:pt x="2039" y="675"/>
                    <a:pt x="2135" y="614"/>
                    <a:pt x="2234" y="614"/>
                  </a:cubicBezTo>
                  <a:close/>
                  <a:moveTo>
                    <a:pt x="5778" y="3307"/>
                  </a:moveTo>
                  <a:lnTo>
                    <a:pt x="5778" y="6589"/>
                  </a:lnTo>
                  <a:lnTo>
                    <a:pt x="2550" y="6589"/>
                  </a:lnTo>
                  <a:cubicBezTo>
                    <a:pt x="2442" y="6589"/>
                    <a:pt x="2360" y="6562"/>
                    <a:pt x="2306" y="6453"/>
                  </a:cubicBezTo>
                  <a:cubicBezTo>
                    <a:pt x="2225" y="6263"/>
                    <a:pt x="2116" y="6046"/>
                    <a:pt x="2008" y="5829"/>
                  </a:cubicBezTo>
                  <a:cubicBezTo>
                    <a:pt x="2279" y="5775"/>
                    <a:pt x="2496" y="5748"/>
                    <a:pt x="2686" y="5721"/>
                  </a:cubicBezTo>
                  <a:cubicBezTo>
                    <a:pt x="3825" y="5477"/>
                    <a:pt x="4693" y="4799"/>
                    <a:pt x="5154" y="3687"/>
                  </a:cubicBezTo>
                  <a:cubicBezTo>
                    <a:pt x="5209" y="3605"/>
                    <a:pt x="5236" y="3551"/>
                    <a:pt x="5290" y="3524"/>
                  </a:cubicBezTo>
                  <a:cubicBezTo>
                    <a:pt x="5425" y="3443"/>
                    <a:pt x="5615" y="3388"/>
                    <a:pt x="5778" y="3307"/>
                  </a:cubicBezTo>
                  <a:close/>
                  <a:moveTo>
                    <a:pt x="8752" y="675"/>
                  </a:moveTo>
                  <a:cubicBezTo>
                    <a:pt x="8835" y="675"/>
                    <a:pt x="8922" y="693"/>
                    <a:pt x="9006" y="730"/>
                  </a:cubicBezTo>
                  <a:cubicBezTo>
                    <a:pt x="9331" y="866"/>
                    <a:pt x="9413" y="1273"/>
                    <a:pt x="9169" y="1544"/>
                  </a:cubicBezTo>
                  <a:cubicBezTo>
                    <a:pt x="9087" y="1680"/>
                    <a:pt x="9033" y="1788"/>
                    <a:pt x="9033" y="1924"/>
                  </a:cubicBezTo>
                  <a:cubicBezTo>
                    <a:pt x="9006" y="2493"/>
                    <a:pt x="9033" y="3036"/>
                    <a:pt x="9223" y="3551"/>
                  </a:cubicBezTo>
                  <a:cubicBezTo>
                    <a:pt x="9358" y="3931"/>
                    <a:pt x="9603" y="4202"/>
                    <a:pt x="9955" y="4392"/>
                  </a:cubicBezTo>
                  <a:cubicBezTo>
                    <a:pt x="10308" y="4636"/>
                    <a:pt x="10498" y="5016"/>
                    <a:pt x="10389" y="5450"/>
                  </a:cubicBezTo>
                  <a:cubicBezTo>
                    <a:pt x="10362" y="5612"/>
                    <a:pt x="10416" y="5748"/>
                    <a:pt x="10552" y="5775"/>
                  </a:cubicBezTo>
                  <a:cubicBezTo>
                    <a:pt x="10580" y="5787"/>
                    <a:pt x="10610" y="5792"/>
                    <a:pt x="10639" y="5792"/>
                  </a:cubicBezTo>
                  <a:cubicBezTo>
                    <a:pt x="10751" y="5792"/>
                    <a:pt x="10862" y="5714"/>
                    <a:pt x="10905" y="5585"/>
                  </a:cubicBezTo>
                  <a:cubicBezTo>
                    <a:pt x="11040" y="5151"/>
                    <a:pt x="10932" y="4745"/>
                    <a:pt x="10660" y="4365"/>
                  </a:cubicBezTo>
                  <a:cubicBezTo>
                    <a:pt x="10579" y="4256"/>
                    <a:pt x="10498" y="4202"/>
                    <a:pt x="10416" y="4094"/>
                  </a:cubicBezTo>
                  <a:cubicBezTo>
                    <a:pt x="10628" y="3805"/>
                    <a:pt x="10921" y="3680"/>
                    <a:pt x="11238" y="3680"/>
                  </a:cubicBezTo>
                  <a:cubicBezTo>
                    <a:pt x="11368" y="3680"/>
                    <a:pt x="11503" y="3701"/>
                    <a:pt x="11637" y="3741"/>
                  </a:cubicBezTo>
                  <a:cubicBezTo>
                    <a:pt x="11691" y="3741"/>
                    <a:pt x="11800" y="3795"/>
                    <a:pt x="11908" y="3795"/>
                  </a:cubicBezTo>
                  <a:cubicBezTo>
                    <a:pt x="11964" y="3803"/>
                    <a:pt x="12018" y="3807"/>
                    <a:pt x="12071" y="3807"/>
                  </a:cubicBezTo>
                  <a:cubicBezTo>
                    <a:pt x="12382" y="3807"/>
                    <a:pt x="12653" y="3674"/>
                    <a:pt x="12885" y="3443"/>
                  </a:cubicBezTo>
                  <a:cubicBezTo>
                    <a:pt x="12993" y="3334"/>
                    <a:pt x="13102" y="3307"/>
                    <a:pt x="13183" y="3253"/>
                  </a:cubicBezTo>
                  <a:lnTo>
                    <a:pt x="13237" y="3280"/>
                  </a:lnTo>
                  <a:cubicBezTo>
                    <a:pt x="13156" y="3551"/>
                    <a:pt x="13047" y="3822"/>
                    <a:pt x="12993" y="4121"/>
                  </a:cubicBezTo>
                  <a:cubicBezTo>
                    <a:pt x="12912" y="4392"/>
                    <a:pt x="12857" y="4690"/>
                    <a:pt x="12776" y="5016"/>
                  </a:cubicBezTo>
                  <a:cubicBezTo>
                    <a:pt x="12722" y="5287"/>
                    <a:pt x="12586" y="5450"/>
                    <a:pt x="12315" y="5477"/>
                  </a:cubicBezTo>
                  <a:lnTo>
                    <a:pt x="12288" y="5477"/>
                  </a:lnTo>
                  <a:cubicBezTo>
                    <a:pt x="11664" y="5585"/>
                    <a:pt x="11339" y="5911"/>
                    <a:pt x="11230" y="6535"/>
                  </a:cubicBezTo>
                  <a:cubicBezTo>
                    <a:pt x="11230" y="6535"/>
                    <a:pt x="11203" y="6562"/>
                    <a:pt x="11203" y="6589"/>
                  </a:cubicBezTo>
                  <a:lnTo>
                    <a:pt x="6348" y="6589"/>
                  </a:lnTo>
                  <a:lnTo>
                    <a:pt x="6348" y="3171"/>
                  </a:lnTo>
                  <a:cubicBezTo>
                    <a:pt x="6755" y="3198"/>
                    <a:pt x="7189" y="3253"/>
                    <a:pt x="7595" y="3280"/>
                  </a:cubicBezTo>
                  <a:lnTo>
                    <a:pt x="7595" y="4012"/>
                  </a:lnTo>
                  <a:cubicBezTo>
                    <a:pt x="7595" y="4392"/>
                    <a:pt x="7677" y="4772"/>
                    <a:pt x="7812" y="5097"/>
                  </a:cubicBezTo>
                  <a:cubicBezTo>
                    <a:pt x="8084" y="5721"/>
                    <a:pt x="8626" y="6046"/>
                    <a:pt x="9250" y="6046"/>
                  </a:cubicBezTo>
                  <a:cubicBezTo>
                    <a:pt x="9440" y="6019"/>
                    <a:pt x="9575" y="5911"/>
                    <a:pt x="9575" y="5775"/>
                  </a:cubicBezTo>
                  <a:cubicBezTo>
                    <a:pt x="9575" y="5640"/>
                    <a:pt x="9467" y="5504"/>
                    <a:pt x="9304" y="5504"/>
                  </a:cubicBezTo>
                  <a:cubicBezTo>
                    <a:pt x="8545" y="5504"/>
                    <a:pt x="8274" y="5016"/>
                    <a:pt x="8192" y="4419"/>
                  </a:cubicBezTo>
                  <a:cubicBezTo>
                    <a:pt x="8084" y="3795"/>
                    <a:pt x="8192" y="3171"/>
                    <a:pt x="8328" y="2575"/>
                  </a:cubicBezTo>
                  <a:cubicBezTo>
                    <a:pt x="8382" y="2358"/>
                    <a:pt x="8409" y="2195"/>
                    <a:pt x="8463" y="1978"/>
                  </a:cubicBezTo>
                  <a:cubicBezTo>
                    <a:pt x="8490" y="1815"/>
                    <a:pt x="8490" y="1680"/>
                    <a:pt x="8355" y="1544"/>
                  </a:cubicBezTo>
                  <a:cubicBezTo>
                    <a:pt x="8192" y="1354"/>
                    <a:pt x="8192" y="1083"/>
                    <a:pt x="8355" y="866"/>
                  </a:cubicBezTo>
                  <a:cubicBezTo>
                    <a:pt x="8444" y="741"/>
                    <a:pt x="8592" y="675"/>
                    <a:pt x="8752" y="675"/>
                  </a:cubicBezTo>
                  <a:close/>
                  <a:moveTo>
                    <a:pt x="13780" y="3198"/>
                  </a:moveTo>
                  <a:cubicBezTo>
                    <a:pt x="14268" y="3334"/>
                    <a:pt x="14648" y="3605"/>
                    <a:pt x="14919" y="4066"/>
                  </a:cubicBezTo>
                  <a:cubicBezTo>
                    <a:pt x="15163" y="4419"/>
                    <a:pt x="15217" y="4826"/>
                    <a:pt x="15163" y="5287"/>
                  </a:cubicBezTo>
                  <a:cubicBezTo>
                    <a:pt x="15136" y="5585"/>
                    <a:pt x="15054" y="5857"/>
                    <a:pt x="14946" y="6128"/>
                  </a:cubicBezTo>
                  <a:cubicBezTo>
                    <a:pt x="14837" y="6426"/>
                    <a:pt x="14593" y="6589"/>
                    <a:pt x="14214" y="6589"/>
                  </a:cubicBezTo>
                  <a:lnTo>
                    <a:pt x="11745" y="6589"/>
                  </a:lnTo>
                  <a:cubicBezTo>
                    <a:pt x="11772" y="6263"/>
                    <a:pt x="11935" y="6046"/>
                    <a:pt x="12234" y="5992"/>
                  </a:cubicBezTo>
                  <a:cubicBezTo>
                    <a:pt x="12315" y="5965"/>
                    <a:pt x="12423" y="5965"/>
                    <a:pt x="12478" y="5911"/>
                  </a:cubicBezTo>
                  <a:cubicBezTo>
                    <a:pt x="12885" y="5829"/>
                    <a:pt x="13129" y="5558"/>
                    <a:pt x="13237" y="5151"/>
                  </a:cubicBezTo>
                  <a:cubicBezTo>
                    <a:pt x="13400" y="4528"/>
                    <a:pt x="13536" y="3958"/>
                    <a:pt x="13698" y="3388"/>
                  </a:cubicBezTo>
                  <a:cubicBezTo>
                    <a:pt x="13725" y="3334"/>
                    <a:pt x="13725" y="3280"/>
                    <a:pt x="13780" y="3198"/>
                  </a:cubicBezTo>
                  <a:close/>
                  <a:moveTo>
                    <a:pt x="14593" y="7131"/>
                  </a:moveTo>
                  <a:cubicBezTo>
                    <a:pt x="15000" y="7131"/>
                    <a:pt x="15326" y="7267"/>
                    <a:pt x="15570" y="7647"/>
                  </a:cubicBezTo>
                  <a:lnTo>
                    <a:pt x="814" y="7647"/>
                  </a:lnTo>
                  <a:cubicBezTo>
                    <a:pt x="1059" y="7348"/>
                    <a:pt x="1330" y="7131"/>
                    <a:pt x="1710" y="7131"/>
                  </a:cubicBezTo>
                  <a:close/>
                  <a:moveTo>
                    <a:pt x="14756" y="8216"/>
                  </a:moveTo>
                  <a:cubicBezTo>
                    <a:pt x="14593" y="8460"/>
                    <a:pt x="14431" y="8677"/>
                    <a:pt x="14187" y="8840"/>
                  </a:cubicBezTo>
                  <a:cubicBezTo>
                    <a:pt x="13807" y="9111"/>
                    <a:pt x="13400" y="9274"/>
                    <a:pt x="12885" y="9274"/>
                  </a:cubicBezTo>
                  <a:cubicBezTo>
                    <a:pt x="10805" y="9274"/>
                    <a:pt x="8750" y="9262"/>
                    <a:pt x="6686" y="9262"/>
                  </a:cubicBezTo>
                  <a:cubicBezTo>
                    <a:pt x="5655" y="9262"/>
                    <a:pt x="4621" y="9265"/>
                    <a:pt x="3581" y="9274"/>
                  </a:cubicBezTo>
                  <a:cubicBezTo>
                    <a:pt x="3546" y="9276"/>
                    <a:pt x="3512" y="9276"/>
                    <a:pt x="3478" y="9276"/>
                  </a:cubicBezTo>
                  <a:cubicBezTo>
                    <a:pt x="2906" y="9276"/>
                    <a:pt x="2470" y="9062"/>
                    <a:pt x="2035" y="8677"/>
                  </a:cubicBezTo>
                  <a:cubicBezTo>
                    <a:pt x="1899" y="8569"/>
                    <a:pt x="1764" y="8406"/>
                    <a:pt x="1628" y="8216"/>
                  </a:cubicBezTo>
                  <a:close/>
                  <a:moveTo>
                    <a:pt x="13102" y="9817"/>
                  </a:moveTo>
                  <a:cubicBezTo>
                    <a:pt x="13291" y="11064"/>
                    <a:pt x="13536" y="12339"/>
                    <a:pt x="13780" y="13533"/>
                  </a:cubicBezTo>
                  <a:lnTo>
                    <a:pt x="2632" y="13533"/>
                  </a:lnTo>
                  <a:cubicBezTo>
                    <a:pt x="2849" y="12285"/>
                    <a:pt x="3093" y="11064"/>
                    <a:pt x="3337" y="9817"/>
                  </a:cubicBezTo>
                  <a:close/>
                  <a:moveTo>
                    <a:pt x="13834" y="14129"/>
                  </a:moveTo>
                  <a:lnTo>
                    <a:pt x="13834" y="15187"/>
                  </a:lnTo>
                  <a:lnTo>
                    <a:pt x="11176" y="15187"/>
                  </a:lnTo>
                  <a:lnTo>
                    <a:pt x="11176" y="14970"/>
                  </a:lnTo>
                  <a:cubicBezTo>
                    <a:pt x="11176" y="14753"/>
                    <a:pt x="11067" y="14672"/>
                    <a:pt x="10850" y="14672"/>
                  </a:cubicBezTo>
                  <a:lnTo>
                    <a:pt x="5670" y="14672"/>
                  </a:lnTo>
                  <a:cubicBezTo>
                    <a:pt x="5344" y="14672"/>
                    <a:pt x="5263" y="14699"/>
                    <a:pt x="5263" y="15079"/>
                  </a:cubicBezTo>
                  <a:lnTo>
                    <a:pt x="5263" y="15187"/>
                  </a:lnTo>
                  <a:lnTo>
                    <a:pt x="2577" y="15187"/>
                  </a:lnTo>
                  <a:lnTo>
                    <a:pt x="2577" y="14129"/>
                  </a:lnTo>
                  <a:close/>
                  <a:moveTo>
                    <a:pt x="2123" y="0"/>
                  </a:moveTo>
                  <a:cubicBezTo>
                    <a:pt x="1831" y="0"/>
                    <a:pt x="1552" y="167"/>
                    <a:pt x="1357" y="459"/>
                  </a:cubicBezTo>
                  <a:cubicBezTo>
                    <a:pt x="1113" y="866"/>
                    <a:pt x="869" y="1273"/>
                    <a:pt x="625" y="1680"/>
                  </a:cubicBezTo>
                  <a:cubicBezTo>
                    <a:pt x="353" y="2086"/>
                    <a:pt x="408" y="2520"/>
                    <a:pt x="814" y="2792"/>
                  </a:cubicBezTo>
                  <a:cubicBezTo>
                    <a:pt x="1221" y="3063"/>
                    <a:pt x="1628" y="3307"/>
                    <a:pt x="2035" y="3578"/>
                  </a:cubicBezTo>
                  <a:cubicBezTo>
                    <a:pt x="2116" y="3605"/>
                    <a:pt x="2144" y="3605"/>
                    <a:pt x="2171" y="3632"/>
                  </a:cubicBezTo>
                  <a:cubicBezTo>
                    <a:pt x="1357" y="4500"/>
                    <a:pt x="1194" y="5450"/>
                    <a:pt x="1655" y="6535"/>
                  </a:cubicBezTo>
                  <a:cubicBezTo>
                    <a:pt x="842" y="6616"/>
                    <a:pt x="272" y="7077"/>
                    <a:pt x="82" y="7782"/>
                  </a:cubicBezTo>
                  <a:cubicBezTo>
                    <a:pt x="1" y="7972"/>
                    <a:pt x="109" y="8162"/>
                    <a:pt x="353" y="8162"/>
                  </a:cubicBezTo>
                  <a:lnTo>
                    <a:pt x="814" y="8162"/>
                  </a:lnTo>
                  <a:cubicBezTo>
                    <a:pt x="923" y="8162"/>
                    <a:pt x="977" y="8162"/>
                    <a:pt x="1031" y="8243"/>
                  </a:cubicBezTo>
                  <a:cubicBezTo>
                    <a:pt x="1357" y="8867"/>
                    <a:pt x="1845" y="9301"/>
                    <a:pt x="2442" y="9573"/>
                  </a:cubicBezTo>
                  <a:cubicBezTo>
                    <a:pt x="2550" y="9654"/>
                    <a:pt x="2605" y="9681"/>
                    <a:pt x="2713" y="9708"/>
                  </a:cubicBezTo>
                  <a:cubicBezTo>
                    <a:pt x="2550" y="10657"/>
                    <a:pt x="2388" y="11553"/>
                    <a:pt x="2198" y="12448"/>
                  </a:cubicBezTo>
                  <a:cubicBezTo>
                    <a:pt x="2144" y="12909"/>
                    <a:pt x="2008" y="13343"/>
                    <a:pt x="1981" y="13804"/>
                  </a:cubicBezTo>
                  <a:cubicBezTo>
                    <a:pt x="1927" y="14373"/>
                    <a:pt x="1981" y="14862"/>
                    <a:pt x="1981" y="15404"/>
                  </a:cubicBezTo>
                  <a:cubicBezTo>
                    <a:pt x="1981" y="15621"/>
                    <a:pt x="2062" y="15730"/>
                    <a:pt x="2279" y="15730"/>
                  </a:cubicBezTo>
                  <a:lnTo>
                    <a:pt x="5425" y="15730"/>
                  </a:lnTo>
                  <a:cubicBezTo>
                    <a:pt x="5642" y="15730"/>
                    <a:pt x="5724" y="15621"/>
                    <a:pt x="5724" y="15404"/>
                  </a:cubicBezTo>
                  <a:lnTo>
                    <a:pt x="5724" y="15187"/>
                  </a:lnTo>
                  <a:lnTo>
                    <a:pt x="10579" y="15187"/>
                  </a:lnTo>
                  <a:lnTo>
                    <a:pt x="10579" y="15404"/>
                  </a:lnTo>
                  <a:cubicBezTo>
                    <a:pt x="10579" y="15621"/>
                    <a:pt x="10688" y="15730"/>
                    <a:pt x="10877" y="15730"/>
                  </a:cubicBezTo>
                  <a:lnTo>
                    <a:pt x="14051" y="15730"/>
                  </a:lnTo>
                  <a:cubicBezTo>
                    <a:pt x="14241" y="15730"/>
                    <a:pt x="14349" y="15621"/>
                    <a:pt x="14349" y="15404"/>
                  </a:cubicBezTo>
                  <a:lnTo>
                    <a:pt x="14349" y="14699"/>
                  </a:lnTo>
                  <a:cubicBezTo>
                    <a:pt x="14349" y="14373"/>
                    <a:pt x="14376" y="14048"/>
                    <a:pt x="14349" y="13750"/>
                  </a:cubicBezTo>
                  <a:cubicBezTo>
                    <a:pt x="14187" y="12827"/>
                    <a:pt x="13997" y="11959"/>
                    <a:pt x="13834" y="11037"/>
                  </a:cubicBezTo>
                  <a:cubicBezTo>
                    <a:pt x="13780" y="10630"/>
                    <a:pt x="13671" y="10196"/>
                    <a:pt x="13617" y="9762"/>
                  </a:cubicBezTo>
                  <a:cubicBezTo>
                    <a:pt x="13671" y="9708"/>
                    <a:pt x="13698" y="9708"/>
                    <a:pt x="13590" y="9654"/>
                  </a:cubicBezTo>
                  <a:cubicBezTo>
                    <a:pt x="14132" y="9410"/>
                    <a:pt x="14593" y="9111"/>
                    <a:pt x="14919" y="8623"/>
                  </a:cubicBezTo>
                  <a:cubicBezTo>
                    <a:pt x="15054" y="8488"/>
                    <a:pt x="15136" y="8243"/>
                    <a:pt x="15271" y="8189"/>
                  </a:cubicBezTo>
                  <a:cubicBezTo>
                    <a:pt x="15337" y="8146"/>
                    <a:pt x="15406" y="8133"/>
                    <a:pt x="15480" y="8133"/>
                  </a:cubicBezTo>
                  <a:cubicBezTo>
                    <a:pt x="15590" y="8133"/>
                    <a:pt x="15711" y="8162"/>
                    <a:pt x="15841" y="8162"/>
                  </a:cubicBezTo>
                  <a:cubicBezTo>
                    <a:pt x="16085" y="8162"/>
                    <a:pt x="16167" y="7972"/>
                    <a:pt x="16112" y="7782"/>
                  </a:cubicBezTo>
                  <a:cubicBezTo>
                    <a:pt x="15950" y="7294"/>
                    <a:pt x="15678" y="6942"/>
                    <a:pt x="15217" y="6697"/>
                  </a:cubicBezTo>
                  <a:cubicBezTo>
                    <a:pt x="15190" y="6670"/>
                    <a:pt x="15136" y="6670"/>
                    <a:pt x="15082" y="6616"/>
                  </a:cubicBezTo>
                  <a:cubicBezTo>
                    <a:pt x="15434" y="6209"/>
                    <a:pt x="15516" y="5748"/>
                    <a:pt x="15570" y="5260"/>
                  </a:cubicBezTo>
                  <a:cubicBezTo>
                    <a:pt x="15705" y="3985"/>
                    <a:pt x="14946" y="2900"/>
                    <a:pt x="13698" y="2629"/>
                  </a:cubicBezTo>
                  <a:cubicBezTo>
                    <a:pt x="13537" y="2595"/>
                    <a:pt x="13382" y="2574"/>
                    <a:pt x="13231" y="2574"/>
                  </a:cubicBezTo>
                  <a:cubicBezTo>
                    <a:pt x="12900" y="2574"/>
                    <a:pt x="12595" y="2675"/>
                    <a:pt x="12315" y="2954"/>
                  </a:cubicBezTo>
                  <a:cubicBezTo>
                    <a:pt x="12194" y="3055"/>
                    <a:pt x="12044" y="3111"/>
                    <a:pt x="11897" y="3111"/>
                  </a:cubicBezTo>
                  <a:cubicBezTo>
                    <a:pt x="11845" y="3111"/>
                    <a:pt x="11794" y="3104"/>
                    <a:pt x="11745" y="3090"/>
                  </a:cubicBezTo>
                  <a:cubicBezTo>
                    <a:pt x="11563" y="3057"/>
                    <a:pt x="11386" y="3039"/>
                    <a:pt x="11215" y="3039"/>
                  </a:cubicBezTo>
                  <a:cubicBezTo>
                    <a:pt x="10670" y="3039"/>
                    <a:pt x="10184" y="3225"/>
                    <a:pt x="9792" y="3741"/>
                  </a:cubicBezTo>
                  <a:cubicBezTo>
                    <a:pt x="9738" y="3578"/>
                    <a:pt x="9630" y="3470"/>
                    <a:pt x="9575" y="3334"/>
                  </a:cubicBezTo>
                  <a:cubicBezTo>
                    <a:pt x="9358" y="2900"/>
                    <a:pt x="9331" y="2412"/>
                    <a:pt x="9358" y="1951"/>
                  </a:cubicBezTo>
                  <a:cubicBezTo>
                    <a:pt x="9358" y="1924"/>
                    <a:pt x="9413" y="1842"/>
                    <a:pt x="9440" y="1815"/>
                  </a:cubicBezTo>
                  <a:cubicBezTo>
                    <a:pt x="9765" y="1327"/>
                    <a:pt x="9738" y="757"/>
                    <a:pt x="9331" y="378"/>
                  </a:cubicBezTo>
                  <a:cubicBezTo>
                    <a:pt x="9124" y="198"/>
                    <a:pt x="8867" y="110"/>
                    <a:pt x="8607" y="110"/>
                  </a:cubicBezTo>
                  <a:cubicBezTo>
                    <a:pt x="8358" y="110"/>
                    <a:pt x="8106" y="191"/>
                    <a:pt x="7894" y="350"/>
                  </a:cubicBezTo>
                  <a:cubicBezTo>
                    <a:pt x="7514" y="730"/>
                    <a:pt x="7406" y="1300"/>
                    <a:pt x="7704" y="1788"/>
                  </a:cubicBezTo>
                  <a:cubicBezTo>
                    <a:pt x="7731" y="1815"/>
                    <a:pt x="7785" y="1869"/>
                    <a:pt x="7785" y="1924"/>
                  </a:cubicBezTo>
                  <a:cubicBezTo>
                    <a:pt x="7704" y="2195"/>
                    <a:pt x="7677" y="2466"/>
                    <a:pt x="7595" y="2737"/>
                  </a:cubicBezTo>
                  <a:cubicBezTo>
                    <a:pt x="7231" y="2649"/>
                    <a:pt x="6870" y="2601"/>
                    <a:pt x="6515" y="2601"/>
                  </a:cubicBezTo>
                  <a:cubicBezTo>
                    <a:pt x="5997" y="2601"/>
                    <a:pt x="5490" y="2702"/>
                    <a:pt x="4992" y="2927"/>
                  </a:cubicBezTo>
                  <a:cubicBezTo>
                    <a:pt x="4558" y="2059"/>
                    <a:pt x="3798" y="1544"/>
                    <a:pt x="2903" y="1273"/>
                  </a:cubicBezTo>
                  <a:lnTo>
                    <a:pt x="2903" y="1191"/>
                  </a:lnTo>
                  <a:cubicBezTo>
                    <a:pt x="3066" y="730"/>
                    <a:pt x="2903" y="296"/>
                    <a:pt x="2469" y="79"/>
                  </a:cubicBezTo>
                  <a:cubicBezTo>
                    <a:pt x="2354" y="26"/>
                    <a:pt x="2238" y="0"/>
                    <a:pt x="2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104679" y="2244932"/>
              <a:ext cx="184170" cy="77270"/>
            </a:xfrm>
            <a:custGeom>
              <a:avLst/>
              <a:gdLst/>
              <a:ahLst/>
              <a:cxnLst/>
              <a:rect l="l" t="t" r="r" b="b"/>
              <a:pathLst>
                <a:path w="6402" h="2686" extrusionOk="0">
                  <a:moveTo>
                    <a:pt x="5913" y="543"/>
                  </a:moveTo>
                  <a:lnTo>
                    <a:pt x="5913" y="2143"/>
                  </a:lnTo>
                  <a:lnTo>
                    <a:pt x="543" y="2143"/>
                  </a:lnTo>
                  <a:lnTo>
                    <a:pt x="543" y="543"/>
                  </a:lnTo>
                  <a:close/>
                  <a:moveTo>
                    <a:pt x="353" y="0"/>
                  </a:moveTo>
                  <a:cubicBezTo>
                    <a:pt x="109" y="0"/>
                    <a:pt x="0" y="82"/>
                    <a:pt x="0" y="353"/>
                  </a:cubicBezTo>
                  <a:lnTo>
                    <a:pt x="0" y="2306"/>
                  </a:lnTo>
                  <a:cubicBezTo>
                    <a:pt x="0" y="2604"/>
                    <a:pt x="109" y="2685"/>
                    <a:pt x="380" y="2685"/>
                  </a:cubicBezTo>
                  <a:lnTo>
                    <a:pt x="6049" y="2685"/>
                  </a:lnTo>
                  <a:cubicBezTo>
                    <a:pt x="6347" y="2685"/>
                    <a:pt x="6402" y="2577"/>
                    <a:pt x="6402" y="2306"/>
                  </a:cubicBezTo>
                  <a:lnTo>
                    <a:pt x="6402" y="353"/>
                  </a:lnTo>
                  <a:cubicBezTo>
                    <a:pt x="6402" y="109"/>
                    <a:pt x="6347" y="0"/>
                    <a:pt x="60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1304438" y="2245709"/>
              <a:ext cx="62425" cy="77270"/>
            </a:xfrm>
            <a:custGeom>
              <a:avLst/>
              <a:gdLst/>
              <a:ahLst/>
              <a:cxnLst/>
              <a:rect l="l" t="t" r="r" b="b"/>
              <a:pathLst>
                <a:path w="2170" h="2686" extrusionOk="0">
                  <a:moveTo>
                    <a:pt x="1627" y="516"/>
                  </a:moveTo>
                  <a:lnTo>
                    <a:pt x="1627" y="1031"/>
                  </a:lnTo>
                  <a:lnTo>
                    <a:pt x="597" y="1031"/>
                  </a:lnTo>
                  <a:lnTo>
                    <a:pt x="597" y="516"/>
                  </a:lnTo>
                  <a:close/>
                  <a:moveTo>
                    <a:pt x="1627" y="1601"/>
                  </a:moveTo>
                  <a:lnTo>
                    <a:pt x="1627" y="2116"/>
                  </a:lnTo>
                  <a:lnTo>
                    <a:pt x="597" y="2116"/>
                  </a:lnTo>
                  <a:lnTo>
                    <a:pt x="597" y="1601"/>
                  </a:lnTo>
                  <a:close/>
                  <a:moveTo>
                    <a:pt x="353" y="0"/>
                  </a:moveTo>
                  <a:cubicBezTo>
                    <a:pt x="109" y="0"/>
                    <a:pt x="0" y="109"/>
                    <a:pt x="0" y="353"/>
                  </a:cubicBezTo>
                  <a:lnTo>
                    <a:pt x="0" y="2360"/>
                  </a:lnTo>
                  <a:cubicBezTo>
                    <a:pt x="0" y="2577"/>
                    <a:pt x="109" y="2686"/>
                    <a:pt x="353" y="2686"/>
                  </a:cubicBezTo>
                  <a:lnTo>
                    <a:pt x="1844" y="2686"/>
                  </a:lnTo>
                  <a:cubicBezTo>
                    <a:pt x="2061" y="2686"/>
                    <a:pt x="2170" y="2577"/>
                    <a:pt x="2170" y="2360"/>
                  </a:cubicBezTo>
                  <a:lnTo>
                    <a:pt x="2170" y="1329"/>
                  </a:lnTo>
                  <a:lnTo>
                    <a:pt x="2170" y="353"/>
                  </a:lnTo>
                  <a:cubicBezTo>
                    <a:pt x="2170" y="109"/>
                    <a:pt x="2061" y="0"/>
                    <a:pt x="18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64;p21">
            <a:extLst>
              <a:ext uri="{FF2B5EF4-FFF2-40B4-BE49-F238E27FC236}">
                <a16:creationId xmlns:a16="http://schemas.microsoft.com/office/drawing/2014/main" id="{6F330FC3-D849-1048-AF97-9201987AF5FD}"/>
              </a:ext>
            </a:extLst>
          </p:cNvPr>
          <p:cNvSpPr txBox="1"/>
          <p:nvPr/>
        </p:nvSpPr>
        <p:spPr>
          <a:xfrm>
            <a:off x="4572000" y="1744687"/>
            <a:ext cx="3815480" cy="164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100"/>
            </a:pPr>
            <a:r>
              <a:rPr lang="ru-RU" sz="1800" b="1" dirty="0">
                <a:latin typeface="Roboto"/>
                <a:ea typeface="Roboto"/>
                <a:cs typeface="Roboto"/>
                <a:sym typeface="Roboto"/>
              </a:rPr>
              <a:t>Внести фразу в ст. 256 ТК РФ – </a:t>
            </a:r>
            <a:r>
              <a:rPr lang="ru-RU" sz="1800" dirty="0">
                <a:latin typeface="Roboto"/>
                <a:ea typeface="Roboto"/>
                <a:cs typeface="Roboto"/>
                <a:sym typeface="Roboto"/>
              </a:rPr>
              <a:t>"работодатель имеет право предложить другую должность из имеющихся в компании в соответствии с квалификацией сотрудницы". </a:t>
            </a:r>
            <a:endParaRPr sz="18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30" name="Google Shape;837;p25">
            <a:extLst>
              <a:ext uri="{FF2B5EF4-FFF2-40B4-BE49-F238E27FC236}">
                <a16:creationId xmlns:a16="http://schemas.microsoft.com/office/drawing/2014/main" id="{79F98D1B-F063-B041-86FF-B6D50603B1A6}"/>
              </a:ext>
            </a:extLst>
          </p:cNvPr>
          <p:cNvGrpSpPr/>
          <p:nvPr/>
        </p:nvGrpSpPr>
        <p:grpSpPr>
          <a:xfrm>
            <a:off x="1230410" y="2294105"/>
            <a:ext cx="1151059" cy="2812389"/>
            <a:chOff x="-1153100" y="1597100"/>
            <a:chExt cx="991182" cy="2421551"/>
          </a:xfrm>
        </p:grpSpPr>
        <p:sp>
          <p:nvSpPr>
            <p:cNvPr id="31" name="Google Shape;838;p25">
              <a:extLst>
                <a:ext uri="{FF2B5EF4-FFF2-40B4-BE49-F238E27FC236}">
                  <a16:creationId xmlns:a16="http://schemas.microsoft.com/office/drawing/2014/main" id="{362DAE06-9E3F-DE45-BA09-5C682512D105}"/>
                </a:ext>
              </a:extLst>
            </p:cNvPr>
            <p:cNvSpPr/>
            <p:nvPr/>
          </p:nvSpPr>
          <p:spPr>
            <a:xfrm>
              <a:off x="-419868" y="2070916"/>
              <a:ext cx="26605" cy="111666"/>
            </a:xfrm>
            <a:custGeom>
              <a:avLst/>
              <a:gdLst/>
              <a:ahLst/>
              <a:cxnLst/>
              <a:rect l="l" t="t" r="r" b="b"/>
              <a:pathLst>
                <a:path w="289" h="1213" extrusionOk="0">
                  <a:moveTo>
                    <a:pt x="252" y="1"/>
                  </a:moveTo>
                  <a:cubicBezTo>
                    <a:pt x="246" y="1"/>
                    <a:pt x="235" y="16"/>
                    <a:pt x="235" y="31"/>
                  </a:cubicBezTo>
                  <a:cubicBezTo>
                    <a:pt x="214" y="41"/>
                    <a:pt x="203" y="84"/>
                    <a:pt x="203" y="105"/>
                  </a:cubicBezTo>
                  <a:cubicBezTo>
                    <a:pt x="235" y="467"/>
                    <a:pt x="128" y="829"/>
                    <a:pt x="22" y="1159"/>
                  </a:cubicBezTo>
                  <a:cubicBezTo>
                    <a:pt x="22" y="1170"/>
                    <a:pt x="1" y="1213"/>
                    <a:pt x="22" y="1213"/>
                  </a:cubicBezTo>
                  <a:cubicBezTo>
                    <a:pt x="33" y="1213"/>
                    <a:pt x="54" y="1149"/>
                    <a:pt x="54" y="1149"/>
                  </a:cubicBezTo>
                  <a:cubicBezTo>
                    <a:pt x="160" y="776"/>
                    <a:pt x="288" y="403"/>
                    <a:pt x="256" y="9"/>
                  </a:cubicBezTo>
                  <a:cubicBezTo>
                    <a:pt x="256" y="3"/>
                    <a:pt x="254" y="1"/>
                    <a:pt x="252" y="1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839;p25">
              <a:extLst>
                <a:ext uri="{FF2B5EF4-FFF2-40B4-BE49-F238E27FC236}">
                  <a16:creationId xmlns:a16="http://schemas.microsoft.com/office/drawing/2014/main" id="{A9BDCDDD-BBE1-1542-9AC9-6FD303ACF947}"/>
                </a:ext>
              </a:extLst>
            </p:cNvPr>
            <p:cNvSpPr/>
            <p:nvPr/>
          </p:nvSpPr>
          <p:spPr>
            <a:xfrm>
              <a:off x="-396301" y="2125505"/>
              <a:ext cx="30471" cy="115900"/>
            </a:xfrm>
            <a:custGeom>
              <a:avLst/>
              <a:gdLst/>
              <a:ahLst/>
              <a:cxnLst/>
              <a:rect l="l" t="t" r="r" b="b"/>
              <a:pathLst>
                <a:path w="331" h="1259" extrusionOk="0">
                  <a:moveTo>
                    <a:pt x="326" y="1"/>
                  </a:moveTo>
                  <a:cubicBezTo>
                    <a:pt x="320" y="1"/>
                    <a:pt x="309" y="23"/>
                    <a:pt x="309" y="23"/>
                  </a:cubicBezTo>
                  <a:cubicBezTo>
                    <a:pt x="298" y="45"/>
                    <a:pt x="298" y="77"/>
                    <a:pt x="277" y="98"/>
                  </a:cubicBezTo>
                  <a:cubicBezTo>
                    <a:pt x="245" y="471"/>
                    <a:pt x="160" y="833"/>
                    <a:pt x="32" y="1195"/>
                  </a:cubicBezTo>
                  <a:cubicBezTo>
                    <a:pt x="32" y="1195"/>
                    <a:pt x="0" y="1259"/>
                    <a:pt x="11" y="1259"/>
                  </a:cubicBezTo>
                  <a:cubicBezTo>
                    <a:pt x="32" y="1259"/>
                    <a:pt x="54" y="1205"/>
                    <a:pt x="54" y="1205"/>
                  </a:cubicBezTo>
                  <a:cubicBezTo>
                    <a:pt x="203" y="822"/>
                    <a:pt x="298" y="417"/>
                    <a:pt x="330" y="13"/>
                  </a:cubicBezTo>
                  <a:cubicBezTo>
                    <a:pt x="330" y="4"/>
                    <a:pt x="329" y="1"/>
                    <a:pt x="326" y="1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840;p25">
              <a:extLst>
                <a:ext uri="{FF2B5EF4-FFF2-40B4-BE49-F238E27FC236}">
                  <a16:creationId xmlns:a16="http://schemas.microsoft.com/office/drawing/2014/main" id="{AFB955F0-7850-C942-BBC3-E842F7E9DB3A}"/>
                </a:ext>
              </a:extLst>
            </p:cNvPr>
            <p:cNvSpPr/>
            <p:nvPr/>
          </p:nvSpPr>
          <p:spPr>
            <a:xfrm>
              <a:off x="-359018" y="2010803"/>
              <a:ext cx="35350" cy="275988"/>
            </a:xfrm>
            <a:custGeom>
              <a:avLst/>
              <a:gdLst/>
              <a:ahLst/>
              <a:cxnLst/>
              <a:rect l="l" t="t" r="r" b="b"/>
              <a:pathLst>
                <a:path w="384" h="2998" extrusionOk="0">
                  <a:moveTo>
                    <a:pt x="149" y="1"/>
                  </a:moveTo>
                  <a:cubicBezTo>
                    <a:pt x="145" y="1"/>
                    <a:pt x="128" y="45"/>
                    <a:pt x="128" y="45"/>
                  </a:cubicBezTo>
                  <a:cubicBezTo>
                    <a:pt x="117" y="55"/>
                    <a:pt x="85" y="98"/>
                    <a:pt x="106" y="119"/>
                  </a:cubicBezTo>
                  <a:cubicBezTo>
                    <a:pt x="309" y="1056"/>
                    <a:pt x="287" y="2057"/>
                    <a:pt x="11" y="2973"/>
                  </a:cubicBezTo>
                  <a:cubicBezTo>
                    <a:pt x="3" y="2991"/>
                    <a:pt x="0" y="2998"/>
                    <a:pt x="1" y="2998"/>
                  </a:cubicBezTo>
                  <a:cubicBezTo>
                    <a:pt x="2" y="2998"/>
                    <a:pt x="34" y="2928"/>
                    <a:pt x="43" y="2920"/>
                  </a:cubicBezTo>
                  <a:cubicBezTo>
                    <a:pt x="341" y="1972"/>
                    <a:pt x="383" y="971"/>
                    <a:pt x="149" y="2"/>
                  </a:cubicBezTo>
                  <a:cubicBezTo>
                    <a:pt x="149" y="1"/>
                    <a:pt x="149" y="1"/>
                    <a:pt x="149" y="1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841;p25">
              <a:extLst>
                <a:ext uri="{FF2B5EF4-FFF2-40B4-BE49-F238E27FC236}">
                  <a16:creationId xmlns:a16="http://schemas.microsoft.com/office/drawing/2014/main" id="{5645686D-5F3C-4F47-A78E-F684EC9EF6BE}"/>
                </a:ext>
              </a:extLst>
            </p:cNvPr>
            <p:cNvSpPr/>
            <p:nvPr/>
          </p:nvSpPr>
          <p:spPr>
            <a:xfrm>
              <a:off x="-584558" y="3193178"/>
              <a:ext cx="145175" cy="779451"/>
            </a:xfrm>
            <a:custGeom>
              <a:avLst/>
              <a:gdLst/>
              <a:ahLst/>
              <a:cxnLst/>
              <a:rect l="l" t="t" r="r" b="b"/>
              <a:pathLst>
                <a:path w="1577" h="8467" extrusionOk="0">
                  <a:moveTo>
                    <a:pt x="1577" y="1"/>
                  </a:moveTo>
                  <a:cubicBezTo>
                    <a:pt x="1151" y="54"/>
                    <a:pt x="618" y="416"/>
                    <a:pt x="1" y="554"/>
                  </a:cubicBezTo>
                  <a:cubicBezTo>
                    <a:pt x="118" y="4952"/>
                    <a:pt x="341" y="8466"/>
                    <a:pt x="341" y="8466"/>
                  </a:cubicBezTo>
                  <a:lnTo>
                    <a:pt x="1140" y="8456"/>
                  </a:lnTo>
                  <a:cubicBezTo>
                    <a:pt x="1300" y="6475"/>
                    <a:pt x="1523" y="1566"/>
                    <a:pt x="1577" y="1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842;p25">
              <a:extLst>
                <a:ext uri="{FF2B5EF4-FFF2-40B4-BE49-F238E27FC236}">
                  <a16:creationId xmlns:a16="http://schemas.microsoft.com/office/drawing/2014/main" id="{24BAF0C0-5EC3-4849-93FF-70679E035C35}"/>
                </a:ext>
              </a:extLst>
            </p:cNvPr>
            <p:cNvSpPr/>
            <p:nvPr/>
          </p:nvSpPr>
          <p:spPr>
            <a:xfrm>
              <a:off x="-761030" y="3217665"/>
              <a:ext cx="138362" cy="767667"/>
            </a:xfrm>
            <a:custGeom>
              <a:avLst/>
              <a:gdLst/>
              <a:ahLst/>
              <a:cxnLst/>
              <a:rect l="l" t="t" r="r" b="b"/>
              <a:pathLst>
                <a:path w="1503" h="8339" extrusionOk="0">
                  <a:moveTo>
                    <a:pt x="33" y="1"/>
                  </a:moveTo>
                  <a:lnTo>
                    <a:pt x="33" y="1"/>
                  </a:lnTo>
                  <a:cubicBezTo>
                    <a:pt x="1" y="1598"/>
                    <a:pt x="225" y="6060"/>
                    <a:pt x="352" y="8339"/>
                  </a:cubicBezTo>
                  <a:lnTo>
                    <a:pt x="1257" y="8286"/>
                  </a:lnTo>
                  <a:cubicBezTo>
                    <a:pt x="1257" y="8286"/>
                    <a:pt x="1396" y="4601"/>
                    <a:pt x="1502" y="214"/>
                  </a:cubicBezTo>
                  <a:cubicBezTo>
                    <a:pt x="885" y="86"/>
                    <a:pt x="459" y="54"/>
                    <a:pt x="33" y="1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843;p25">
              <a:extLst>
                <a:ext uri="{FF2B5EF4-FFF2-40B4-BE49-F238E27FC236}">
                  <a16:creationId xmlns:a16="http://schemas.microsoft.com/office/drawing/2014/main" id="{64B8DDC7-2D4A-3649-AC0F-8CC24B5766BF}"/>
                </a:ext>
              </a:extLst>
            </p:cNvPr>
            <p:cNvSpPr/>
            <p:nvPr/>
          </p:nvSpPr>
          <p:spPr>
            <a:xfrm>
              <a:off x="-847287" y="3936443"/>
              <a:ext cx="207958" cy="82207"/>
            </a:xfrm>
            <a:custGeom>
              <a:avLst/>
              <a:gdLst/>
              <a:ahLst/>
              <a:cxnLst/>
              <a:rect l="l" t="t" r="r" b="b"/>
              <a:pathLst>
                <a:path w="2259" h="893" extrusionOk="0">
                  <a:moveTo>
                    <a:pt x="1250" y="1"/>
                  </a:moveTo>
                  <a:cubicBezTo>
                    <a:pt x="1235" y="1"/>
                    <a:pt x="1220" y="3"/>
                    <a:pt x="1204" y="9"/>
                  </a:cubicBezTo>
                  <a:cubicBezTo>
                    <a:pt x="906" y="147"/>
                    <a:pt x="587" y="265"/>
                    <a:pt x="278" y="382"/>
                  </a:cubicBezTo>
                  <a:cubicBezTo>
                    <a:pt x="171" y="424"/>
                    <a:pt x="54" y="478"/>
                    <a:pt x="33" y="552"/>
                  </a:cubicBezTo>
                  <a:cubicBezTo>
                    <a:pt x="1" y="680"/>
                    <a:pt x="193" y="754"/>
                    <a:pt x="342" y="797"/>
                  </a:cubicBezTo>
                  <a:cubicBezTo>
                    <a:pt x="714" y="893"/>
                    <a:pt x="1108" y="893"/>
                    <a:pt x="1502" y="893"/>
                  </a:cubicBezTo>
                  <a:cubicBezTo>
                    <a:pt x="1694" y="893"/>
                    <a:pt x="1907" y="893"/>
                    <a:pt x="2045" y="808"/>
                  </a:cubicBezTo>
                  <a:cubicBezTo>
                    <a:pt x="2258" y="691"/>
                    <a:pt x="2258" y="478"/>
                    <a:pt x="2237" y="297"/>
                  </a:cubicBezTo>
                  <a:cubicBezTo>
                    <a:pt x="2231" y="271"/>
                    <a:pt x="2213" y="261"/>
                    <a:pt x="2188" y="261"/>
                  </a:cubicBezTo>
                  <a:cubicBezTo>
                    <a:pt x="2104" y="261"/>
                    <a:pt x="1934" y="367"/>
                    <a:pt x="1786" y="367"/>
                  </a:cubicBezTo>
                  <a:cubicBezTo>
                    <a:pt x="1754" y="367"/>
                    <a:pt x="1723" y="362"/>
                    <a:pt x="1694" y="350"/>
                  </a:cubicBezTo>
                  <a:cubicBezTo>
                    <a:pt x="1500" y="282"/>
                    <a:pt x="1403" y="1"/>
                    <a:pt x="125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844;p25">
              <a:extLst>
                <a:ext uri="{FF2B5EF4-FFF2-40B4-BE49-F238E27FC236}">
                  <a16:creationId xmlns:a16="http://schemas.microsoft.com/office/drawing/2014/main" id="{F9067837-B536-B144-A277-A966756794A4}"/>
                </a:ext>
              </a:extLst>
            </p:cNvPr>
            <p:cNvSpPr/>
            <p:nvPr/>
          </p:nvSpPr>
          <p:spPr>
            <a:xfrm>
              <a:off x="-554179" y="3930368"/>
              <a:ext cx="207958" cy="81471"/>
            </a:xfrm>
            <a:custGeom>
              <a:avLst/>
              <a:gdLst/>
              <a:ahLst/>
              <a:cxnLst/>
              <a:rect l="l" t="t" r="r" b="b"/>
              <a:pathLst>
                <a:path w="2259" h="885" extrusionOk="0">
                  <a:moveTo>
                    <a:pt x="1012" y="1"/>
                  </a:moveTo>
                  <a:cubicBezTo>
                    <a:pt x="854" y="1"/>
                    <a:pt x="757" y="285"/>
                    <a:pt x="565" y="352"/>
                  </a:cubicBezTo>
                  <a:cubicBezTo>
                    <a:pt x="538" y="364"/>
                    <a:pt x="508" y="369"/>
                    <a:pt x="476" y="369"/>
                  </a:cubicBezTo>
                  <a:cubicBezTo>
                    <a:pt x="332" y="369"/>
                    <a:pt x="158" y="263"/>
                    <a:pt x="72" y="263"/>
                  </a:cubicBezTo>
                  <a:cubicBezTo>
                    <a:pt x="46" y="263"/>
                    <a:pt x="29" y="273"/>
                    <a:pt x="22" y="299"/>
                  </a:cubicBezTo>
                  <a:cubicBezTo>
                    <a:pt x="1" y="480"/>
                    <a:pt x="1" y="693"/>
                    <a:pt x="214" y="810"/>
                  </a:cubicBezTo>
                  <a:cubicBezTo>
                    <a:pt x="363" y="884"/>
                    <a:pt x="565" y="884"/>
                    <a:pt x="757" y="884"/>
                  </a:cubicBezTo>
                  <a:cubicBezTo>
                    <a:pt x="1162" y="884"/>
                    <a:pt x="1545" y="884"/>
                    <a:pt x="1918" y="799"/>
                  </a:cubicBezTo>
                  <a:cubicBezTo>
                    <a:pt x="2077" y="757"/>
                    <a:pt x="2258" y="671"/>
                    <a:pt x="2237" y="554"/>
                  </a:cubicBezTo>
                  <a:cubicBezTo>
                    <a:pt x="2205" y="480"/>
                    <a:pt x="2088" y="426"/>
                    <a:pt x="1981" y="384"/>
                  </a:cubicBezTo>
                  <a:cubicBezTo>
                    <a:pt x="1673" y="267"/>
                    <a:pt x="1375" y="139"/>
                    <a:pt x="1066" y="11"/>
                  </a:cubicBezTo>
                  <a:cubicBezTo>
                    <a:pt x="1047" y="4"/>
                    <a:pt x="1029" y="1"/>
                    <a:pt x="101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845;p25">
              <a:extLst>
                <a:ext uri="{FF2B5EF4-FFF2-40B4-BE49-F238E27FC236}">
                  <a16:creationId xmlns:a16="http://schemas.microsoft.com/office/drawing/2014/main" id="{0A0AE302-4116-134D-908C-E57D0281E394}"/>
                </a:ext>
              </a:extLst>
            </p:cNvPr>
            <p:cNvSpPr/>
            <p:nvPr/>
          </p:nvSpPr>
          <p:spPr>
            <a:xfrm>
              <a:off x="-980033" y="1597100"/>
              <a:ext cx="818115" cy="927203"/>
            </a:xfrm>
            <a:custGeom>
              <a:avLst/>
              <a:gdLst/>
              <a:ahLst/>
              <a:cxnLst/>
              <a:rect l="l" t="t" r="r" b="b"/>
              <a:pathLst>
                <a:path w="8887" h="10072" extrusionOk="0">
                  <a:moveTo>
                    <a:pt x="4166" y="0"/>
                  </a:moveTo>
                  <a:cubicBezTo>
                    <a:pt x="3256" y="0"/>
                    <a:pt x="2491" y="397"/>
                    <a:pt x="2050" y="758"/>
                  </a:cubicBezTo>
                  <a:cubicBezTo>
                    <a:pt x="115" y="2335"/>
                    <a:pt x="1" y="10072"/>
                    <a:pt x="4205" y="10072"/>
                  </a:cubicBezTo>
                  <a:cubicBezTo>
                    <a:pt x="4374" y="10072"/>
                    <a:pt x="4550" y="10059"/>
                    <a:pt x="4733" y="10034"/>
                  </a:cubicBezTo>
                  <a:cubicBezTo>
                    <a:pt x="8886" y="9448"/>
                    <a:pt x="8247" y="2345"/>
                    <a:pt x="6341" y="822"/>
                  </a:cubicBezTo>
                  <a:cubicBezTo>
                    <a:pt x="5586" y="216"/>
                    <a:pt x="4837" y="0"/>
                    <a:pt x="4166" y="0"/>
                  </a:cubicBezTo>
                  <a:close/>
                </a:path>
              </a:pathLst>
            </a:custGeom>
            <a:solidFill>
              <a:srgbClr val="723D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846;p25">
              <a:extLst>
                <a:ext uri="{FF2B5EF4-FFF2-40B4-BE49-F238E27FC236}">
                  <a16:creationId xmlns:a16="http://schemas.microsoft.com/office/drawing/2014/main" id="{EE954D91-8860-B645-A97D-B1337DF1ED33}"/>
                </a:ext>
              </a:extLst>
            </p:cNvPr>
            <p:cNvSpPr/>
            <p:nvPr/>
          </p:nvSpPr>
          <p:spPr>
            <a:xfrm>
              <a:off x="-917803" y="2183501"/>
              <a:ext cx="635289" cy="1246274"/>
            </a:xfrm>
            <a:custGeom>
              <a:avLst/>
              <a:gdLst/>
              <a:ahLst/>
              <a:cxnLst/>
              <a:rect l="l" t="t" r="r" b="b"/>
              <a:pathLst>
                <a:path w="6901" h="13538" extrusionOk="0">
                  <a:moveTo>
                    <a:pt x="3780" y="0"/>
                  </a:moveTo>
                  <a:cubicBezTo>
                    <a:pt x="3259" y="0"/>
                    <a:pt x="2737" y="43"/>
                    <a:pt x="2236" y="149"/>
                  </a:cubicBezTo>
                  <a:cubicBezTo>
                    <a:pt x="2098" y="181"/>
                    <a:pt x="1970" y="213"/>
                    <a:pt x="1864" y="299"/>
                  </a:cubicBezTo>
                  <a:cubicBezTo>
                    <a:pt x="1736" y="384"/>
                    <a:pt x="1683" y="533"/>
                    <a:pt x="1629" y="682"/>
                  </a:cubicBezTo>
                  <a:cubicBezTo>
                    <a:pt x="1235" y="1843"/>
                    <a:pt x="1129" y="3078"/>
                    <a:pt x="1033" y="4292"/>
                  </a:cubicBezTo>
                  <a:cubicBezTo>
                    <a:pt x="1012" y="4665"/>
                    <a:pt x="969" y="5037"/>
                    <a:pt x="937" y="5410"/>
                  </a:cubicBezTo>
                  <a:cubicBezTo>
                    <a:pt x="937" y="5463"/>
                    <a:pt x="884" y="5868"/>
                    <a:pt x="809" y="6485"/>
                  </a:cubicBezTo>
                  <a:cubicBezTo>
                    <a:pt x="777" y="6645"/>
                    <a:pt x="767" y="6816"/>
                    <a:pt x="746" y="6997"/>
                  </a:cubicBezTo>
                  <a:cubicBezTo>
                    <a:pt x="458" y="9201"/>
                    <a:pt x="0" y="12981"/>
                    <a:pt x="21" y="13152"/>
                  </a:cubicBezTo>
                  <a:cubicBezTo>
                    <a:pt x="258" y="13467"/>
                    <a:pt x="1105" y="13537"/>
                    <a:pt x="2000" y="13537"/>
                  </a:cubicBezTo>
                  <a:cubicBezTo>
                    <a:pt x="2676" y="13537"/>
                    <a:pt x="3380" y="13497"/>
                    <a:pt x="3866" y="13492"/>
                  </a:cubicBezTo>
                  <a:cubicBezTo>
                    <a:pt x="4398" y="13492"/>
                    <a:pt x="6379" y="13247"/>
                    <a:pt x="6901" y="13152"/>
                  </a:cubicBezTo>
                  <a:cubicBezTo>
                    <a:pt x="6741" y="12864"/>
                    <a:pt x="6443" y="10788"/>
                    <a:pt x="6155" y="8668"/>
                  </a:cubicBezTo>
                  <a:cubicBezTo>
                    <a:pt x="6102" y="8211"/>
                    <a:pt x="6049" y="7763"/>
                    <a:pt x="5995" y="7337"/>
                  </a:cubicBezTo>
                  <a:cubicBezTo>
                    <a:pt x="5814" y="5740"/>
                    <a:pt x="5655" y="4356"/>
                    <a:pt x="5655" y="4111"/>
                  </a:cubicBezTo>
                  <a:cubicBezTo>
                    <a:pt x="5623" y="3238"/>
                    <a:pt x="5953" y="2354"/>
                    <a:pt x="5931" y="1470"/>
                  </a:cubicBezTo>
                  <a:cubicBezTo>
                    <a:pt x="5921" y="1161"/>
                    <a:pt x="5889" y="895"/>
                    <a:pt x="5687" y="671"/>
                  </a:cubicBezTo>
                  <a:cubicBezTo>
                    <a:pt x="5516" y="469"/>
                    <a:pt x="5250" y="330"/>
                    <a:pt x="4984" y="267"/>
                  </a:cubicBezTo>
                  <a:cubicBezTo>
                    <a:pt x="4590" y="160"/>
                    <a:pt x="4206" y="0"/>
                    <a:pt x="378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847;p25">
              <a:extLst>
                <a:ext uri="{FF2B5EF4-FFF2-40B4-BE49-F238E27FC236}">
                  <a16:creationId xmlns:a16="http://schemas.microsoft.com/office/drawing/2014/main" id="{8F6D0B10-EC3E-3B44-8C4D-01437C8DE798}"/>
                </a:ext>
              </a:extLst>
            </p:cNvPr>
            <p:cNvSpPr/>
            <p:nvPr/>
          </p:nvSpPr>
          <p:spPr>
            <a:xfrm>
              <a:off x="-823721" y="1726440"/>
              <a:ext cx="452002" cy="402936"/>
            </a:xfrm>
            <a:custGeom>
              <a:avLst/>
              <a:gdLst/>
              <a:ahLst/>
              <a:cxnLst/>
              <a:rect l="l" t="t" r="r" b="b"/>
              <a:pathLst>
                <a:path w="4910" h="4377" extrusionOk="0">
                  <a:moveTo>
                    <a:pt x="2596" y="0"/>
                  </a:moveTo>
                  <a:cubicBezTo>
                    <a:pt x="2533" y="0"/>
                    <a:pt x="2470" y="1"/>
                    <a:pt x="2407" y="3"/>
                  </a:cubicBezTo>
                  <a:cubicBezTo>
                    <a:pt x="1481" y="35"/>
                    <a:pt x="863" y="152"/>
                    <a:pt x="448" y="269"/>
                  </a:cubicBezTo>
                  <a:cubicBezTo>
                    <a:pt x="437" y="280"/>
                    <a:pt x="426" y="280"/>
                    <a:pt x="416" y="301"/>
                  </a:cubicBezTo>
                  <a:cubicBezTo>
                    <a:pt x="0" y="578"/>
                    <a:pt x="43" y="993"/>
                    <a:pt x="75" y="1430"/>
                  </a:cubicBezTo>
                  <a:cubicBezTo>
                    <a:pt x="75" y="1483"/>
                    <a:pt x="96" y="1547"/>
                    <a:pt x="96" y="1600"/>
                  </a:cubicBezTo>
                  <a:cubicBezTo>
                    <a:pt x="128" y="2090"/>
                    <a:pt x="213" y="2591"/>
                    <a:pt x="309" y="3070"/>
                  </a:cubicBezTo>
                  <a:cubicBezTo>
                    <a:pt x="352" y="3336"/>
                    <a:pt x="426" y="3613"/>
                    <a:pt x="586" y="3826"/>
                  </a:cubicBezTo>
                  <a:cubicBezTo>
                    <a:pt x="810" y="4135"/>
                    <a:pt x="1214" y="4241"/>
                    <a:pt x="1587" y="4305"/>
                  </a:cubicBezTo>
                  <a:cubicBezTo>
                    <a:pt x="1726" y="4326"/>
                    <a:pt x="1864" y="4348"/>
                    <a:pt x="2013" y="4358"/>
                  </a:cubicBezTo>
                  <a:cubicBezTo>
                    <a:pt x="2165" y="4371"/>
                    <a:pt x="2317" y="4377"/>
                    <a:pt x="2469" y="4377"/>
                  </a:cubicBezTo>
                  <a:cubicBezTo>
                    <a:pt x="2850" y="4377"/>
                    <a:pt x="3230" y="4339"/>
                    <a:pt x="3610" y="4263"/>
                  </a:cubicBezTo>
                  <a:cubicBezTo>
                    <a:pt x="3930" y="4199"/>
                    <a:pt x="4260" y="4092"/>
                    <a:pt x="4430" y="3826"/>
                  </a:cubicBezTo>
                  <a:cubicBezTo>
                    <a:pt x="4515" y="3688"/>
                    <a:pt x="4547" y="3528"/>
                    <a:pt x="4590" y="3368"/>
                  </a:cubicBezTo>
                  <a:cubicBezTo>
                    <a:pt x="4633" y="3208"/>
                    <a:pt x="4654" y="3049"/>
                    <a:pt x="4686" y="2889"/>
                  </a:cubicBezTo>
                  <a:cubicBezTo>
                    <a:pt x="4697" y="2761"/>
                    <a:pt x="4728" y="2644"/>
                    <a:pt x="4739" y="2516"/>
                  </a:cubicBezTo>
                  <a:cubicBezTo>
                    <a:pt x="4760" y="2346"/>
                    <a:pt x="4792" y="2186"/>
                    <a:pt x="4803" y="2016"/>
                  </a:cubicBezTo>
                  <a:lnTo>
                    <a:pt x="4888" y="1292"/>
                  </a:lnTo>
                  <a:cubicBezTo>
                    <a:pt x="4888" y="1228"/>
                    <a:pt x="4899" y="1164"/>
                    <a:pt x="4899" y="1100"/>
                  </a:cubicBezTo>
                  <a:cubicBezTo>
                    <a:pt x="4909" y="993"/>
                    <a:pt x="4909" y="887"/>
                    <a:pt x="4899" y="802"/>
                  </a:cubicBezTo>
                  <a:cubicBezTo>
                    <a:pt x="4867" y="631"/>
                    <a:pt x="4760" y="472"/>
                    <a:pt x="4643" y="333"/>
                  </a:cubicBezTo>
                  <a:cubicBezTo>
                    <a:pt x="3999" y="109"/>
                    <a:pt x="3292" y="0"/>
                    <a:pt x="2596" y="0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848;p25">
              <a:extLst>
                <a:ext uri="{FF2B5EF4-FFF2-40B4-BE49-F238E27FC236}">
                  <a16:creationId xmlns:a16="http://schemas.microsoft.com/office/drawing/2014/main" id="{ACAE4525-285D-A644-AFCB-638FE0C24596}"/>
                </a:ext>
              </a:extLst>
            </p:cNvPr>
            <p:cNvSpPr/>
            <p:nvPr/>
          </p:nvSpPr>
          <p:spPr>
            <a:xfrm>
              <a:off x="-862937" y="1911750"/>
              <a:ext cx="60850" cy="82760"/>
            </a:xfrm>
            <a:custGeom>
              <a:avLst/>
              <a:gdLst/>
              <a:ahLst/>
              <a:cxnLst/>
              <a:rect l="l" t="t" r="r" b="b"/>
              <a:pathLst>
                <a:path w="661" h="899" extrusionOk="0">
                  <a:moveTo>
                    <a:pt x="256" y="1"/>
                  </a:moveTo>
                  <a:cubicBezTo>
                    <a:pt x="177" y="1"/>
                    <a:pt x="90" y="34"/>
                    <a:pt x="43" y="109"/>
                  </a:cubicBezTo>
                  <a:cubicBezTo>
                    <a:pt x="22" y="152"/>
                    <a:pt x="11" y="184"/>
                    <a:pt x="11" y="226"/>
                  </a:cubicBezTo>
                  <a:cubicBezTo>
                    <a:pt x="0" y="386"/>
                    <a:pt x="22" y="556"/>
                    <a:pt x="128" y="695"/>
                  </a:cubicBezTo>
                  <a:cubicBezTo>
                    <a:pt x="219" y="815"/>
                    <a:pt x="375" y="898"/>
                    <a:pt x="527" y="898"/>
                  </a:cubicBezTo>
                  <a:cubicBezTo>
                    <a:pt x="536" y="898"/>
                    <a:pt x="545" y="898"/>
                    <a:pt x="554" y="897"/>
                  </a:cubicBezTo>
                  <a:cubicBezTo>
                    <a:pt x="586" y="897"/>
                    <a:pt x="607" y="876"/>
                    <a:pt x="618" y="865"/>
                  </a:cubicBezTo>
                  <a:cubicBezTo>
                    <a:pt x="650" y="844"/>
                    <a:pt x="650" y="812"/>
                    <a:pt x="650" y="769"/>
                  </a:cubicBezTo>
                  <a:cubicBezTo>
                    <a:pt x="661" y="599"/>
                    <a:pt x="650" y="429"/>
                    <a:pt x="607" y="269"/>
                  </a:cubicBezTo>
                  <a:cubicBezTo>
                    <a:pt x="597" y="205"/>
                    <a:pt x="586" y="130"/>
                    <a:pt x="533" y="98"/>
                  </a:cubicBezTo>
                  <a:cubicBezTo>
                    <a:pt x="480" y="56"/>
                    <a:pt x="373" y="13"/>
                    <a:pt x="288" y="3"/>
                  </a:cubicBezTo>
                  <a:cubicBezTo>
                    <a:pt x="277" y="1"/>
                    <a:pt x="267" y="1"/>
                    <a:pt x="256" y="1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849;p25">
              <a:extLst>
                <a:ext uri="{FF2B5EF4-FFF2-40B4-BE49-F238E27FC236}">
                  <a16:creationId xmlns:a16="http://schemas.microsoft.com/office/drawing/2014/main" id="{CE636B33-CCB6-CE4F-BA02-8E48D7DFEBC1}"/>
                </a:ext>
              </a:extLst>
            </p:cNvPr>
            <p:cNvSpPr/>
            <p:nvPr/>
          </p:nvSpPr>
          <p:spPr>
            <a:xfrm>
              <a:off x="-421801" y="1912946"/>
              <a:ext cx="62783" cy="82391"/>
            </a:xfrm>
            <a:custGeom>
              <a:avLst/>
              <a:gdLst/>
              <a:ahLst/>
              <a:cxnLst/>
              <a:rect l="l" t="t" r="r" b="b"/>
              <a:pathLst>
                <a:path w="682" h="895" extrusionOk="0">
                  <a:moveTo>
                    <a:pt x="373" y="0"/>
                  </a:moveTo>
                  <a:cubicBezTo>
                    <a:pt x="288" y="11"/>
                    <a:pt x="192" y="43"/>
                    <a:pt x="128" y="96"/>
                  </a:cubicBezTo>
                  <a:cubicBezTo>
                    <a:pt x="75" y="139"/>
                    <a:pt x="64" y="203"/>
                    <a:pt x="54" y="267"/>
                  </a:cubicBezTo>
                  <a:cubicBezTo>
                    <a:pt x="11" y="426"/>
                    <a:pt x="0" y="597"/>
                    <a:pt x="11" y="778"/>
                  </a:cubicBezTo>
                  <a:cubicBezTo>
                    <a:pt x="11" y="810"/>
                    <a:pt x="11" y="842"/>
                    <a:pt x="32" y="863"/>
                  </a:cubicBezTo>
                  <a:cubicBezTo>
                    <a:pt x="54" y="884"/>
                    <a:pt x="75" y="895"/>
                    <a:pt x="107" y="895"/>
                  </a:cubicBezTo>
                  <a:lnTo>
                    <a:pt x="128" y="895"/>
                  </a:lnTo>
                  <a:cubicBezTo>
                    <a:pt x="192" y="895"/>
                    <a:pt x="267" y="895"/>
                    <a:pt x="320" y="863"/>
                  </a:cubicBezTo>
                  <a:cubicBezTo>
                    <a:pt x="416" y="831"/>
                    <a:pt x="490" y="778"/>
                    <a:pt x="543" y="692"/>
                  </a:cubicBezTo>
                  <a:cubicBezTo>
                    <a:pt x="639" y="565"/>
                    <a:pt x="682" y="384"/>
                    <a:pt x="650" y="224"/>
                  </a:cubicBezTo>
                  <a:cubicBezTo>
                    <a:pt x="650" y="192"/>
                    <a:pt x="639" y="160"/>
                    <a:pt x="618" y="117"/>
                  </a:cubicBezTo>
                  <a:lnTo>
                    <a:pt x="618" y="107"/>
                  </a:lnTo>
                  <a:cubicBezTo>
                    <a:pt x="586" y="43"/>
                    <a:pt x="512" y="11"/>
                    <a:pt x="437" y="0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850;p25">
              <a:extLst>
                <a:ext uri="{FF2B5EF4-FFF2-40B4-BE49-F238E27FC236}">
                  <a16:creationId xmlns:a16="http://schemas.microsoft.com/office/drawing/2014/main" id="{24E33AAC-81B4-9846-B3E6-55F898FE3302}"/>
                </a:ext>
              </a:extLst>
            </p:cNvPr>
            <p:cNvSpPr/>
            <p:nvPr/>
          </p:nvSpPr>
          <p:spPr>
            <a:xfrm>
              <a:off x="-817829" y="1732699"/>
              <a:ext cx="216703" cy="196082"/>
            </a:xfrm>
            <a:custGeom>
              <a:avLst/>
              <a:gdLst/>
              <a:ahLst/>
              <a:cxnLst/>
              <a:rect l="l" t="t" r="r" b="b"/>
              <a:pathLst>
                <a:path w="2354" h="2130" extrusionOk="0">
                  <a:moveTo>
                    <a:pt x="1998" y="0"/>
                  </a:moveTo>
                  <a:cubicBezTo>
                    <a:pt x="1840" y="0"/>
                    <a:pt x="1663" y="41"/>
                    <a:pt x="1566" y="52"/>
                  </a:cubicBezTo>
                  <a:cubicBezTo>
                    <a:pt x="1321" y="95"/>
                    <a:pt x="1065" y="137"/>
                    <a:pt x="810" y="212"/>
                  </a:cubicBezTo>
                  <a:cubicBezTo>
                    <a:pt x="607" y="286"/>
                    <a:pt x="416" y="361"/>
                    <a:pt x="309" y="531"/>
                  </a:cubicBezTo>
                  <a:cubicBezTo>
                    <a:pt x="128" y="787"/>
                    <a:pt x="213" y="1138"/>
                    <a:pt x="160" y="1437"/>
                  </a:cubicBezTo>
                  <a:cubicBezTo>
                    <a:pt x="117" y="1671"/>
                    <a:pt x="0" y="1905"/>
                    <a:pt x="54" y="2129"/>
                  </a:cubicBezTo>
                  <a:cubicBezTo>
                    <a:pt x="72" y="2129"/>
                    <a:pt x="90" y="2130"/>
                    <a:pt x="108" y="2130"/>
                  </a:cubicBezTo>
                  <a:cubicBezTo>
                    <a:pt x="566" y="2130"/>
                    <a:pt x="984" y="1873"/>
                    <a:pt x="1353" y="1586"/>
                  </a:cubicBezTo>
                  <a:cubicBezTo>
                    <a:pt x="1598" y="1405"/>
                    <a:pt x="1821" y="1213"/>
                    <a:pt x="2013" y="979"/>
                  </a:cubicBezTo>
                  <a:cubicBezTo>
                    <a:pt x="2151" y="776"/>
                    <a:pt x="2354" y="446"/>
                    <a:pt x="2311" y="180"/>
                  </a:cubicBezTo>
                  <a:cubicBezTo>
                    <a:pt x="2285" y="39"/>
                    <a:pt x="2151" y="0"/>
                    <a:pt x="1998" y="0"/>
                  </a:cubicBezTo>
                  <a:close/>
                </a:path>
              </a:pathLst>
            </a:custGeom>
            <a:solidFill>
              <a:srgbClr val="723D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851;p25">
              <a:extLst>
                <a:ext uri="{FF2B5EF4-FFF2-40B4-BE49-F238E27FC236}">
                  <a16:creationId xmlns:a16="http://schemas.microsoft.com/office/drawing/2014/main" id="{15866E9E-2284-6149-8BCE-A6A7CDD122DA}"/>
                </a:ext>
              </a:extLst>
            </p:cNvPr>
            <p:cNvSpPr/>
            <p:nvPr/>
          </p:nvSpPr>
          <p:spPr>
            <a:xfrm>
              <a:off x="-721814" y="1925466"/>
              <a:ext cx="41334" cy="40597"/>
            </a:xfrm>
            <a:custGeom>
              <a:avLst/>
              <a:gdLst/>
              <a:ahLst/>
              <a:cxnLst/>
              <a:rect l="l" t="t" r="r" b="b"/>
              <a:pathLst>
                <a:path w="449" h="441" extrusionOk="0">
                  <a:moveTo>
                    <a:pt x="161" y="1"/>
                  </a:moveTo>
                  <a:cubicBezTo>
                    <a:pt x="112" y="1"/>
                    <a:pt x="80" y="28"/>
                    <a:pt x="65" y="67"/>
                  </a:cubicBezTo>
                  <a:cubicBezTo>
                    <a:pt x="33" y="109"/>
                    <a:pt x="22" y="141"/>
                    <a:pt x="12" y="184"/>
                  </a:cubicBezTo>
                  <a:cubicBezTo>
                    <a:pt x="1" y="226"/>
                    <a:pt x="1" y="258"/>
                    <a:pt x="12" y="301"/>
                  </a:cubicBezTo>
                  <a:cubicBezTo>
                    <a:pt x="22" y="386"/>
                    <a:pt x="107" y="418"/>
                    <a:pt x="182" y="439"/>
                  </a:cubicBezTo>
                  <a:cubicBezTo>
                    <a:pt x="190" y="440"/>
                    <a:pt x="197" y="441"/>
                    <a:pt x="205" y="441"/>
                  </a:cubicBezTo>
                  <a:cubicBezTo>
                    <a:pt x="271" y="441"/>
                    <a:pt x="335" y="401"/>
                    <a:pt x="374" y="343"/>
                  </a:cubicBezTo>
                  <a:cubicBezTo>
                    <a:pt x="448" y="205"/>
                    <a:pt x="342" y="67"/>
                    <a:pt x="224" y="13"/>
                  </a:cubicBezTo>
                  <a:cubicBezTo>
                    <a:pt x="201" y="5"/>
                    <a:pt x="180" y="1"/>
                    <a:pt x="161" y="1"/>
                  </a:cubicBezTo>
                  <a:close/>
                </a:path>
              </a:pathLst>
            </a:custGeom>
            <a:solidFill>
              <a:srgbClr val="341D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852;p25">
              <a:extLst>
                <a:ext uri="{FF2B5EF4-FFF2-40B4-BE49-F238E27FC236}">
                  <a16:creationId xmlns:a16="http://schemas.microsoft.com/office/drawing/2014/main" id="{C56FBFEA-4167-6C4C-AE00-FB00481D674A}"/>
                </a:ext>
              </a:extLst>
            </p:cNvPr>
            <p:cNvSpPr/>
            <p:nvPr/>
          </p:nvSpPr>
          <p:spPr>
            <a:xfrm>
              <a:off x="-509071" y="1925466"/>
              <a:ext cx="41242" cy="40597"/>
            </a:xfrm>
            <a:custGeom>
              <a:avLst/>
              <a:gdLst/>
              <a:ahLst/>
              <a:cxnLst/>
              <a:rect l="l" t="t" r="r" b="b"/>
              <a:pathLst>
                <a:path w="448" h="441" extrusionOk="0">
                  <a:moveTo>
                    <a:pt x="174" y="1"/>
                  </a:moveTo>
                  <a:cubicBezTo>
                    <a:pt x="132" y="1"/>
                    <a:pt x="95" y="28"/>
                    <a:pt x="65" y="67"/>
                  </a:cubicBezTo>
                  <a:cubicBezTo>
                    <a:pt x="43" y="109"/>
                    <a:pt x="33" y="141"/>
                    <a:pt x="11" y="184"/>
                  </a:cubicBezTo>
                  <a:cubicBezTo>
                    <a:pt x="1" y="226"/>
                    <a:pt x="1" y="258"/>
                    <a:pt x="11" y="301"/>
                  </a:cubicBezTo>
                  <a:cubicBezTo>
                    <a:pt x="22" y="386"/>
                    <a:pt x="107" y="418"/>
                    <a:pt x="182" y="439"/>
                  </a:cubicBezTo>
                  <a:cubicBezTo>
                    <a:pt x="190" y="440"/>
                    <a:pt x="199" y="441"/>
                    <a:pt x="207" y="441"/>
                  </a:cubicBezTo>
                  <a:cubicBezTo>
                    <a:pt x="280" y="441"/>
                    <a:pt x="335" y="401"/>
                    <a:pt x="373" y="343"/>
                  </a:cubicBezTo>
                  <a:cubicBezTo>
                    <a:pt x="448" y="205"/>
                    <a:pt x="341" y="67"/>
                    <a:pt x="224" y="13"/>
                  </a:cubicBezTo>
                  <a:cubicBezTo>
                    <a:pt x="207" y="5"/>
                    <a:pt x="190" y="1"/>
                    <a:pt x="174" y="1"/>
                  </a:cubicBezTo>
                  <a:close/>
                </a:path>
              </a:pathLst>
            </a:custGeom>
            <a:solidFill>
              <a:srgbClr val="341D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853;p25">
              <a:extLst>
                <a:ext uri="{FF2B5EF4-FFF2-40B4-BE49-F238E27FC236}">
                  <a16:creationId xmlns:a16="http://schemas.microsoft.com/office/drawing/2014/main" id="{533F40CB-9950-034C-A86A-7F96C870E4E4}"/>
                </a:ext>
              </a:extLst>
            </p:cNvPr>
            <p:cNvSpPr/>
            <p:nvPr/>
          </p:nvSpPr>
          <p:spPr>
            <a:xfrm>
              <a:off x="-602140" y="1925006"/>
              <a:ext cx="24579" cy="82668"/>
            </a:xfrm>
            <a:custGeom>
              <a:avLst/>
              <a:gdLst/>
              <a:ahLst/>
              <a:cxnLst/>
              <a:rect l="l" t="t" r="r" b="b"/>
              <a:pathLst>
                <a:path w="267" h="898" extrusionOk="0">
                  <a:moveTo>
                    <a:pt x="82" y="1"/>
                  </a:moveTo>
                  <a:cubicBezTo>
                    <a:pt x="59" y="1"/>
                    <a:pt x="38" y="11"/>
                    <a:pt x="32" y="40"/>
                  </a:cubicBezTo>
                  <a:cubicBezTo>
                    <a:pt x="11" y="82"/>
                    <a:pt x="32" y="157"/>
                    <a:pt x="32" y="199"/>
                  </a:cubicBezTo>
                  <a:cubicBezTo>
                    <a:pt x="0" y="348"/>
                    <a:pt x="0" y="498"/>
                    <a:pt x="32" y="647"/>
                  </a:cubicBezTo>
                  <a:cubicBezTo>
                    <a:pt x="43" y="711"/>
                    <a:pt x="43" y="785"/>
                    <a:pt x="85" y="838"/>
                  </a:cubicBezTo>
                  <a:cubicBezTo>
                    <a:pt x="106" y="872"/>
                    <a:pt x="143" y="898"/>
                    <a:pt x="176" y="898"/>
                  </a:cubicBezTo>
                  <a:cubicBezTo>
                    <a:pt x="195" y="898"/>
                    <a:pt x="212" y="890"/>
                    <a:pt x="224" y="870"/>
                  </a:cubicBezTo>
                  <a:cubicBezTo>
                    <a:pt x="245" y="838"/>
                    <a:pt x="256" y="796"/>
                    <a:pt x="256" y="774"/>
                  </a:cubicBezTo>
                  <a:cubicBezTo>
                    <a:pt x="266" y="625"/>
                    <a:pt x="266" y="466"/>
                    <a:pt x="256" y="327"/>
                  </a:cubicBezTo>
                  <a:cubicBezTo>
                    <a:pt x="256" y="274"/>
                    <a:pt x="245" y="199"/>
                    <a:pt x="224" y="146"/>
                  </a:cubicBezTo>
                  <a:cubicBezTo>
                    <a:pt x="202" y="93"/>
                    <a:pt x="170" y="40"/>
                    <a:pt x="138" y="18"/>
                  </a:cubicBezTo>
                  <a:cubicBezTo>
                    <a:pt x="124" y="9"/>
                    <a:pt x="102" y="1"/>
                    <a:pt x="82" y="1"/>
                  </a:cubicBezTo>
                  <a:close/>
                </a:path>
              </a:pathLst>
            </a:custGeom>
            <a:solidFill>
              <a:srgbClr val="F588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854;p25">
              <a:extLst>
                <a:ext uri="{FF2B5EF4-FFF2-40B4-BE49-F238E27FC236}">
                  <a16:creationId xmlns:a16="http://schemas.microsoft.com/office/drawing/2014/main" id="{9E229A72-A0C6-BC47-ABB8-C9EB5BD0A09D}"/>
                </a:ext>
              </a:extLst>
            </p:cNvPr>
            <p:cNvSpPr/>
            <p:nvPr/>
          </p:nvSpPr>
          <p:spPr>
            <a:xfrm>
              <a:off x="-637490" y="2117680"/>
              <a:ext cx="99146" cy="111113"/>
            </a:xfrm>
            <a:custGeom>
              <a:avLst/>
              <a:gdLst/>
              <a:ahLst/>
              <a:cxnLst/>
              <a:rect l="l" t="t" r="r" b="b"/>
              <a:pathLst>
                <a:path w="1077" h="1207" extrusionOk="0">
                  <a:moveTo>
                    <a:pt x="947" y="1"/>
                  </a:moveTo>
                  <a:cubicBezTo>
                    <a:pt x="749" y="1"/>
                    <a:pt x="370" y="26"/>
                    <a:pt x="331" y="34"/>
                  </a:cubicBezTo>
                  <a:cubicBezTo>
                    <a:pt x="308" y="34"/>
                    <a:pt x="266" y="31"/>
                    <a:pt x="221" y="31"/>
                  </a:cubicBezTo>
                  <a:cubicBezTo>
                    <a:pt x="141" y="31"/>
                    <a:pt x="49" y="40"/>
                    <a:pt x="22" y="87"/>
                  </a:cubicBezTo>
                  <a:cubicBezTo>
                    <a:pt x="1" y="130"/>
                    <a:pt x="22" y="268"/>
                    <a:pt x="43" y="321"/>
                  </a:cubicBezTo>
                  <a:cubicBezTo>
                    <a:pt x="54" y="396"/>
                    <a:pt x="65" y="481"/>
                    <a:pt x="65" y="566"/>
                  </a:cubicBezTo>
                  <a:cubicBezTo>
                    <a:pt x="75" y="662"/>
                    <a:pt x="75" y="769"/>
                    <a:pt x="118" y="864"/>
                  </a:cubicBezTo>
                  <a:cubicBezTo>
                    <a:pt x="160" y="950"/>
                    <a:pt x="224" y="992"/>
                    <a:pt x="278" y="1045"/>
                  </a:cubicBezTo>
                  <a:cubicBezTo>
                    <a:pt x="408" y="1161"/>
                    <a:pt x="518" y="1207"/>
                    <a:pt x="616" y="1207"/>
                  </a:cubicBezTo>
                  <a:cubicBezTo>
                    <a:pt x="787" y="1207"/>
                    <a:pt x="919" y="1063"/>
                    <a:pt x="1055" y="907"/>
                  </a:cubicBezTo>
                  <a:cubicBezTo>
                    <a:pt x="1066" y="886"/>
                    <a:pt x="1066" y="875"/>
                    <a:pt x="1076" y="864"/>
                  </a:cubicBezTo>
                  <a:lnTo>
                    <a:pt x="1076" y="811"/>
                  </a:lnTo>
                  <a:cubicBezTo>
                    <a:pt x="1076" y="545"/>
                    <a:pt x="1076" y="279"/>
                    <a:pt x="1066" y="13"/>
                  </a:cubicBezTo>
                  <a:cubicBezTo>
                    <a:pt x="1066" y="4"/>
                    <a:pt x="1018" y="1"/>
                    <a:pt x="947" y="1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855;p25">
              <a:extLst>
                <a:ext uri="{FF2B5EF4-FFF2-40B4-BE49-F238E27FC236}">
                  <a16:creationId xmlns:a16="http://schemas.microsoft.com/office/drawing/2014/main" id="{0EE34FEE-E4DC-7E41-BA7E-6C30A57653D7}"/>
                </a:ext>
              </a:extLst>
            </p:cNvPr>
            <p:cNvSpPr/>
            <p:nvPr/>
          </p:nvSpPr>
          <p:spPr>
            <a:xfrm>
              <a:off x="-759005" y="1866274"/>
              <a:ext cx="97121" cy="20437"/>
            </a:xfrm>
            <a:custGeom>
              <a:avLst/>
              <a:gdLst/>
              <a:ahLst/>
              <a:cxnLst/>
              <a:rect l="l" t="t" r="r" b="b"/>
              <a:pathLst>
                <a:path w="1055" h="222" extrusionOk="0">
                  <a:moveTo>
                    <a:pt x="552" y="1"/>
                  </a:moveTo>
                  <a:cubicBezTo>
                    <a:pt x="514" y="1"/>
                    <a:pt x="475" y="3"/>
                    <a:pt x="437" y="7"/>
                  </a:cubicBezTo>
                  <a:cubicBezTo>
                    <a:pt x="352" y="7"/>
                    <a:pt x="245" y="17"/>
                    <a:pt x="149" y="71"/>
                  </a:cubicBezTo>
                  <a:cubicBezTo>
                    <a:pt x="107" y="81"/>
                    <a:pt x="0" y="188"/>
                    <a:pt x="96" y="220"/>
                  </a:cubicBezTo>
                  <a:cubicBezTo>
                    <a:pt x="98" y="221"/>
                    <a:pt x="101" y="221"/>
                    <a:pt x="104" y="221"/>
                  </a:cubicBezTo>
                  <a:cubicBezTo>
                    <a:pt x="131" y="221"/>
                    <a:pt x="185" y="187"/>
                    <a:pt x="213" y="177"/>
                  </a:cubicBezTo>
                  <a:cubicBezTo>
                    <a:pt x="266" y="167"/>
                    <a:pt x="309" y="145"/>
                    <a:pt x="362" y="145"/>
                  </a:cubicBezTo>
                  <a:cubicBezTo>
                    <a:pt x="416" y="135"/>
                    <a:pt x="466" y="129"/>
                    <a:pt x="517" y="129"/>
                  </a:cubicBezTo>
                  <a:cubicBezTo>
                    <a:pt x="567" y="129"/>
                    <a:pt x="618" y="135"/>
                    <a:pt x="671" y="145"/>
                  </a:cubicBezTo>
                  <a:cubicBezTo>
                    <a:pt x="766" y="171"/>
                    <a:pt x="854" y="204"/>
                    <a:pt x="947" y="204"/>
                  </a:cubicBezTo>
                  <a:cubicBezTo>
                    <a:pt x="968" y="204"/>
                    <a:pt x="990" y="202"/>
                    <a:pt x="1012" y="198"/>
                  </a:cubicBezTo>
                  <a:cubicBezTo>
                    <a:pt x="1023" y="198"/>
                    <a:pt x="1044" y="188"/>
                    <a:pt x="1044" y="188"/>
                  </a:cubicBezTo>
                  <a:cubicBezTo>
                    <a:pt x="1054" y="177"/>
                    <a:pt x="1023" y="145"/>
                    <a:pt x="1012" y="135"/>
                  </a:cubicBezTo>
                  <a:cubicBezTo>
                    <a:pt x="882" y="40"/>
                    <a:pt x="718" y="1"/>
                    <a:pt x="552" y="1"/>
                  </a:cubicBezTo>
                  <a:close/>
                </a:path>
              </a:pathLst>
            </a:custGeom>
            <a:solidFill>
              <a:srgbClr val="341D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856;p25">
              <a:extLst>
                <a:ext uri="{FF2B5EF4-FFF2-40B4-BE49-F238E27FC236}">
                  <a16:creationId xmlns:a16="http://schemas.microsoft.com/office/drawing/2014/main" id="{F32A2315-A4AD-4A41-BFEA-67FBEA2A1AEF}"/>
                </a:ext>
              </a:extLst>
            </p:cNvPr>
            <p:cNvSpPr/>
            <p:nvPr/>
          </p:nvSpPr>
          <p:spPr>
            <a:xfrm>
              <a:off x="-511004" y="1866274"/>
              <a:ext cx="96108" cy="20437"/>
            </a:xfrm>
            <a:custGeom>
              <a:avLst/>
              <a:gdLst/>
              <a:ahLst/>
              <a:cxnLst/>
              <a:rect l="l" t="t" r="r" b="b"/>
              <a:pathLst>
                <a:path w="1044" h="222" extrusionOk="0">
                  <a:moveTo>
                    <a:pt x="553" y="1"/>
                  </a:moveTo>
                  <a:cubicBezTo>
                    <a:pt x="514" y="1"/>
                    <a:pt x="475" y="3"/>
                    <a:pt x="437" y="7"/>
                  </a:cubicBezTo>
                  <a:cubicBezTo>
                    <a:pt x="341" y="7"/>
                    <a:pt x="235" y="17"/>
                    <a:pt x="139" y="71"/>
                  </a:cubicBezTo>
                  <a:cubicBezTo>
                    <a:pt x="107" y="81"/>
                    <a:pt x="0" y="188"/>
                    <a:pt x="86" y="220"/>
                  </a:cubicBezTo>
                  <a:cubicBezTo>
                    <a:pt x="89" y="221"/>
                    <a:pt x="93" y="221"/>
                    <a:pt x="97" y="221"/>
                  </a:cubicBezTo>
                  <a:cubicBezTo>
                    <a:pt x="131" y="221"/>
                    <a:pt x="185" y="187"/>
                    <a:pt x="213" y="177"/>
                  </a:cubicBezTo>
                  <a:cubicBezTo>
                    <a:pt x="267" y="167"/>
                    <a:pt x="299" y="145"/>
                    <a:pt x="352" y="145"/>
                  </a:cubicBezTo>
                  <a:cubicBezTo>
                    <a:pt x="405" y="135"/>
                    <a:pt x="456" y="129"/>
                    <a:pt x="506" y="129"/>
                  </a:cubicBezTo>
                  <a:cubicBezTo>
                    <a:pt x="557" y="129"/>
                    <a:pt x="607" y="135"/>
                    <a:pt x="661" y="145"/>
                  </a:cubicBezTo>
                  <a:cubicBezTo>
                    <a:pt x="756" y="171"/>
                    <a:pt x="844" y="204"/>
                    <a:pt x="942" y="204"/>
                  </a:cubicBezTo>
                  <a:cubicBezTo>
                    <a:pt x="965" y="204"/>
                    <a:pt x="988" y="202"/>
                    <a:pt x="1012" y="198"/>
                  </a:cubicBezTo>
                  <a:cubicBezTo>
                    <a:pt x="1023" y="198"/>
                    <a:pt x="1033" y="188"/>
                    <a:pt x="1033" y="188"/>
                  </a:cubicBezTo>
                  <a:cubicBezTo>
                    <a:pt x="1044" y="177"/>
                    <a:pt x="1023" y="145"/>
                    <a:pt x="1012" y="135"/>
                  </a:cubicBezTo>
                  <a:cubicBezTo>
                    <a:pt x="882" y="40"/>
                    <a:pt x="718" y="1"/>
                    <a:pt x="553" y="1"/>
                  </a:cubicBezTo>
                  <a:close/>
                </a:path>
              </a:pathLst>
            </a:custGeom>
            <a:solidFill>
              <a:srgbClr val="341D0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857;p25">
              <a:extLst>
                <a:ext uri="{FF2B5EF4-FFF2-40B4-BE49-F238E27FC236}">
                  <a16:creationId xmlns:a16="http://schemas.microsoft.com/office/drawing/2014/main" id="{E45BB119-5691-414D-BFE8-AC742CC3DB53}"/>
                </a:ext>
              </a:extLst>
            </p:cNvPr>
            <p:cNvSpPr/>
            <p:nvPr/>
          </p:nvSpPr>
          <p:spPr>
            <a:xfrm>
              <a:off x="-577745" y="1723586"/>
              <a:ext cx="214862" cy="170767"/>
            </a:xfrm>
            <a:custGeom>
              <a:avLst/>
              <a:gdLst/>
              <a:ahLst/>
              <a:cxnLst/>
              <a:rect l="l" t="t" r="r" b="b"/>
              <a:pathLst>
                <a:path w="2334" h="1855" extrusionOk="0">
                  <a:moveTo>
                    <a:pt x="852" y="1"/>
                  </a:moveTo>
                  <a:cubicBezTo>
                    <a:pt x="637" y="1"/>
                    <a:pt x="0" y="66"/>
                    <a:pt x="118" y="322"/>
                  </a:cubicBezTo>
                  <a:cubicBezTo>
                    <a:pt x="204" y="503"/>
                    <a:pt x="363" y="662"/>
                    <a:pt x="470" y="790"/>
                  </a:cubicBezTo>
                  <a:cubicBezTo>
                    <a:pt x="587" y="950"/>
                    <a:pt x="704" y="1099"/>
                    <a:pt x="843" y="1237"/>
                  </a:cubicBezTo>
                  <a:cubicBezTo>
                    <a:pt x="1130" y="1525"/>
                    <a:pt x="1471" y="1770"/>
                    <a:pt x="1822" y="1855"/>
                  </a:cubicBezTo>
                  <a:cubicBezTo>
                    <a:pt x="1684" y="1631"/>
                    <a:pt x="1577" y="1365"/>
                    <a:pt x="1524" y="1067"/>
                  </a:cubicBezTo>
                  <a:lnTo>
                    <a:pt x="1524" y="1067"/>
                  </a:lnTo>
                  <a:cubicBezTo>
                    <a:pt x="1801" y="1227"/>
                    <a:pt x="2056" y="1482"/>
                    <a:pt x="2248" y="1791"/>
                  </a:cubicBezTo>
                  <a:cubicBezTo>
                    <a:pt x="2333" y="1461"/>
                    <a:pt x="2333" y="1099"/>
                    <a:pt x="2248" y="779"/>
                  </a:cubicBezTo>
                  <a:cubicBezTo>
                    <a:pt x="2227" y="652"/>
                    <a:pt x="2174" y="524"/>
                    <a:pt x="2110" y="439"/>
                  </a:cubicBezTo>
                  <a:cubicBezTo>
                    <a:pt x="2003" y="300"/>
                    <a:pt x="1865" y="247"/>
                    <a:pt x="1716" y="194"/>
                  </a:cubicBezTo>
                  <a:cubicBezTo>
                    <a:pt x="1449" y="98"/>
                    <a:pt x="1173" y="23"/>
                    <a:pt x="896" y="2"/>
                  </a:cubicBezTo>
                  <a:cubicBezTo>
                    <a:pt x="884" y="1"/>
                    <a:pt x="870" y="1"/>
                    <a:pt x="852" y="1"/>
                  </a:cubicBezTo>
                  <a:close/>
                </a:path>
              </a:pathLst>
            </a:custGeom>
            <a:solidFill>
              <a:srgbClr val="723D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858;p25">
              <a:extLst>
                <a:ext uri="{FF2B5EF4-FFF2-40B4-BE49-F238E27FC236}">
                  <a16:creationId xmlns:a16="http://schemas.microsoft.com/office/drawing/2014/main" id="{3A2C96E2-9667-7543-8CA1-D8E02DB320AE}"/>
                </a:ext>
              </a:extLst>
            </p:cNvPr>
            <p:cNvSpPr/>
            <p:nvPr/>
          </p:nvSpPr>
          <p:spPr>
            <a:xfrm>
              <a:off x="-840383" y="1704070"/>
              <a:ext cx="339232" cy="213850"/>
            </a:xfrm>
            <a:custGeom>
              <a:avLst/>
              <a:gdLst/>
              <a:ahLst/>
              <a:cxnLst/>
              <a:rect l="l" t="t" r="r" b="b"/>
              <a:pathLst>
                <a:path w="3685" h="2323" extrusionOk="0">
                  <a:moveTo>
                    <a:pt x="3356" y="0"/>
                  </a:moveTo>
                  <a:cubicBezTo>
                    <a:pt x="2880" y="0"/>
                    <a:pt x="1967" y="230"/>
                    <a:pt x="1832" y="246"/>
                  </a:cubicBezTo>
                  <a:cubicBezTo>
                    <a:pt x="1576" y="289"/>
                    <a:pt x="1300" y="235"/>
                    <a:pt x="1044" y="310"/>
                  </a:cubicBezTo>
                  <a:cubicBezTo>
                    <a:pt x="842" y="363"/>
                    <a:pt x="437" y="459"/>
                    <a:pt x="330" y="629"/>
                  </a:cubicBezTo>
                  <a:cubicBezTo>
                    <a:pt x="149" y="885"/>
                    <a:pt x="118" y="1375"/>
                    <a:pt x="64" y="1684"/>
                  </a:cubicBezTo>
                  <a:cubicBezTo>
                    <a:pt x="0" y="1929"/>
                    <a:pt x="245" y="2099"/>
                    <a:pt x="299" y="2323"/>
                  </a:cubicBezTo>
                  <a:cubicBezTo>
                    <a:pt x="308" y="2323"/>
                    <a:pt x="317" y="2323"/>
                    <a:pt x="326" y="2323"/>
                  </a:cubicBezTo>
                  <a:cubicBezTo>
                    <a:pt x="795" y="2323"/>
                    <a:pt x="1222" y="2061"/>
                    <a:pt x="1598" y="1779"/>
                  </a:cubicBezTo>
                  <a:cubicBezTo>
                    <a:pt x="1843" y="1588"/>
                    <a:pt x="2705" y="1428"/>
                    <a:pt x="2918" y="1236"/>
                  </a:cubicBezTo>
                  <a:cubicBezTo>
                    <a:pt x="3238" y="928"/>
                    <a:pt x="3685" y="353"/>
                    <a:pt x="3642" y="97"/>
                  </a:cubicBezTo>
                  <a:cubicBezTo>
                    <a:pt x="3629" y="27"/>
                    <a:pt x="3518" y="0"/>
                    <a:pt x="3356" y="0"/>
                  </a:cubicBezTo>
                  <a:close/>
                </a:path>
              </a:pathLst>
            </a:custGeom>
            <a:solidFill>
              <a:srgbClr val="723D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859;p25">
              <a:extLst>
                <a:ext uri="{FF2B5EF4-FFF2-40B4-BE49-F238E27FC236}">
                  <a16:creationId xmlns:a16="http://schemas.microsoft.com/office/drawing/2014/main" id="{80C4B9C6-96A8-AE46-BF0C-343109587C45}"/>
                </a:ext>
              </a:extLst>
            </p:cNvPr>
            <p:cNvSpPr/>
            <p:nvPr/>
          </p:nvSpPr>
          <p:spPr>
            <a:xfrm>
              <a:off x="-574155" y="1714564"/>
              <a:ext cx="219097" cy="170030"/>
            </a:xfrm>
            <a:custGeom>
              <a:avLst/>
              <a:gdLst/>
              <a:ahLst/>
              <a:cxnLst/>
              <a:rect l="l" t="t" r="r" b="b"/>
              <a:pathLst>
                <a:path w="2380" h="1847" extrusionOk="0">
                  <a:moveTo>
                    <a:pt x="827" y="0"/>
                  </a:moveTo>
                  <a:cubicBezTo>
                    <a:pt x="580" y="0"/>
                    <a:pt x="1" y="72"/>
                    <a:pt x="122" y="324"/>
                  </a:cubicBezTo>
                  <a:cubicBezTo>
                    <a:pt x="197" y="494"/>
                    <a:pt x="356" y="654"/>
                    <a:pt x="484" y="782"/>
                  </a:cubicBezTo>
                  <a:cubicBezTo>
                    <a:pt x="601" y="941"/>
                    <a:pt x="740" y="1090"/>
                    <a:pt x="867" y="1229"/>
                  </a:cubicBezTo>
                  <a:cubicBezTo>
                    <a:pt x="1166" y="1516"/>
                    <a:pt x="1506" y="1761"/>
                    <a:pt x="1879" y="1846"/>
                  </a:cubicBezTo>
                  <a:cubicBezTo>
                    <a:pt x="1719" y="1623"/>
                    <a:pt x="1613" y="1357"/>
                    <a:pt x="1560" y="1069"/>
                  </a:cubicBezTo>
                  <a:lnTo>
                    <a:pt x="1560" y="1069"/>
                  </a:lnTo>
                  <a:cubicBezTo>
                    <a:pt x="1847" y="1218"/>
                    <a:pt x="2103" y="1474"/>
                    <a:pt x="2305" y="1783"/>
                  </a:cubicBezTo>
                  <a:cubicBezTo>
                    <a:pt x="2380" y="1452"/>
                    <a:pt x="2380" y="1090"/>
                    <a:pt x="2305" y="771"/>
                  </a:cubicBezTo>
                  <a:cubicBezTo>
                    <a:pt x="2273" y="643"/>
                    <a:pt x="2220" y="515"/>
                    <a:pt x="2156" y="430"/>
                  </a:cubicBezTo>
                  <a:cubicBezTo>
                    <a:pt x="2049" y="292"/>
                    <a:pt x="1900" y="239"/>
                    <a:pt x="1762" y="185"/>
                  </a:cubicBezTo>
                  <a:cubicBezTo>
                    <a:pt x="1485" y="89"/>
                    <a:pt x="1198" y="15"/>
                    <a:pt x="910" y="4"/>
                  </a:cubicBezTo>
                  <a:cubicBezTo>
                    <a:pt x="891" y="2"/>
                    <a:pt x="862" y="0"/>
                    <a:pt x="827" y="0"/>
                  </a:cubicBezTo>
                  <a:close/>
                </a:path>
              </a:pathLst>
            </a:custGeom>
            <a:solidFill>
              <a:srgbClr val="723D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860;p25">
              <a:extLst>
                <a:ext uri="{FF2B5EF4-FFF2-40B4-BE49-F238E27FC236}">
                  <a16:creationId xmlns:a16="http://schemas.microsoft.com/office/drawing/2014/main" id="{7F3E6C64-C961-CF49-BEC9-CC489DA4E697}"/>
                </a:ext>
              </a:extLst>
            </p:cNvPr>
            <p:cNvSpPr/>
            <p:nvPr/>
          </p:nvSpPr>
          <p:spPr>
            <a:xfrm>
              <a:off x="-638411" y="2010987"/>
              <a:ext cx="109825" cy="54958"/>
            </a:xfrm>
            <a:custGeom>
              <a:avLst/>
              <a:gdLst/>
              <a:ahLst/>
              <a:cxnLst/>
              <a:rect l="l" t="t" r="r" b="b"/>
              <a:pathLst>
                <a:path w="1193" h="597" fill="none" extrusionOk="0">
                  <a:moveTo>
                    <a:pt x="0" y="0"/>
                  </a:moveTo>
                  <a:cubicBezTo>
                    <a:pt x="11" y="149"/>
                    <a:pt x="53" y="277"/>
                    <a:pt x="138" y="394"/>
                  </a:cubicBezTo>
                  <a:cubicBezTo>
                    <a:pt x="170" y="437"/>
                    <a:pt x="202" y="479"/>
                    <a:pt x="245" y="511"/>
                  </a:cubicBezTo>
                  <a:cubicBezTo>
                    <a:pt x="309" y="554"/>
                    <a:pt x="405" y="575"/>
                    <a:pt x="490" y="586"/>
                  </a:cubicBezTo>
                  <a:cubicBezTo>
                    <a:pt x="586" y="597"/>
                    <a:pt x="660" y="597"/>
                    <a:pt x="756" y="586"/>
                  </a:cubicBezTo>
                  <a:cubicBezTo>
                    <a:pt x="873" y="565"/>
                    <a:pt x="990" y="490"/>
                    <a:pt x="1076" y="384"/>
                  </a:cubicBezTo>
                  <a:cubicBezTo>
                    <a:pt x="1150" y="277"/>
                    <a:pt x="1193" y="160"/>
                    <a:pt x="1193" y="32"/>
                  </a:cubicBezTo>
                </a:path>
              </a:pathLst>
            </a:custGeom>
            <a:noFill/>
            <a:ln w="3450" cap="flat" cmpd="sng">
              <a:solidFill>
                <a:srgbClr val="F5884C"/>
              </a:solidFill>
              <a:prstDash val="solid"/>
              <a:miter lim="106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861;p25">
              <a:extLst>
                <a:ext uri="{FF2B5EF4-FFF2-40B4-BE49-F238E27FC236}">
                  <a16:creationId xmlns:a16="http://schemas.microsoft.com/office/drawing/2014/main" id="{57BB3570-BA71-A748-B7D8-D9FF20729F7C}"/>
                </a:ext>
              </a:extLst>
            </p:cNvPr>
            <p:cNvSpPr/>
            <p:nvPr/>
          </p:nvSpPr>
          <p:spPr>
            <a:xfrm>
              <a:off x="-861004" y="2770638"/>
              <a:ext cx="509906" cy="230512"/>
            </a:xfrm>
            <a:custGeom>
              <a:avLst/>
              <a:gdLst/>
              <a:ahLst/>
              <a:cxnLst/>
              <a:rect l="l" t="t" r="r" b="b"/>
              <a:pathLst>
                <a:path w="5539" h="2504" extrusionOk="0">
                  <a:moveTo>
                    <a:pt x="1417" y="1"/>
                  </a:moveTo>
                  <a:cubicBezTo>
                    <a:pt x="1215" y="1"/>
                    <a:pt x="1002" y="12"/>
                    <a:pt x="789" y="33"/>
                  </a:cubicBezTo>
                  <a:cubicBezTo>
                    <a:pt x="629" y="44"/>
                    <a:pt x="352" y="33"/>
                    <a:pt x="192" y="107"/>
                  </a:cubicBezTo>
                  <a:cubicBezTo>
                    <a:pt x="192" y="118"/>
                    <a:pt x="182" y="118"/>
                    <a:pt x="182" y="118"/>
                  </a:cubicBezTo>
                  <a:cubicBezTo>
                    <a:pt x="1" y="214"/>
                    <a:pt x="33" y="427"/>
                    <a:pt x="107" y="629"/>
                  </a:cubicBezTo>
                  <a:cubicBezTo>
                    <a:pt x="192" y="800"/>
                    <a:pt x="310" y="970"/>
                    <a:pt x="395" y="1055"/>
                  </a:cubicBezTo>
                  <a:cubicBezTo>
                    <a:pt x="640" y="1311"/>
                    <a:pt x="980" y="1449"/>
                    <a:pt x="1311" y="1588"/>
                  </a:cubicBezTo>
                  <a:cubicBezTo>
                    <a:pt x="2384" y="2051"/>
                    <a:pt x="3521" y="2504"/>
                    <a:pt x="4688" y="2504"/>
                  </a:cubicBezTo>
                  <a:cubicBezTo>
                    <a:pt x="4702" y="2504"/>
                    <a:pt x="4715" y="2504"/>
                    <a:pt x="4729" y="2503"/>
                  </a:cubicBezTo>
                  <a:cubicBezTo>
                    <a:pt x="4984" y="2503"/>
                    <a:pt x="5251" y="2482"/>
                    <a:pt x="5474" y="2354"/>
                  </a:cubicBezTo>
                  <a:cubicBezTo>
                    <a:pt x="5506" y="2344"/>
                    <a:pt x="5517" y="2333"/>
                    <a:pt x="5538" y="2322"/>
                  </a:cubicBezTo>
                  <a:cubicBezTo>
                    <a:pt x="5485" y="1864"/>
                    <a:pt x="5432" y="1417"/>
                    <a:pt x="5368" y="970"/>
                  </a:cubicBezTo>
                  <a:cubicBezTo>
                    <a:pt x="5261" y="906"/>
                    <a:pt x="5144" y="864"/>
                    <a:pt x="5038" y="810"/>
                  </a:cubicBezTo>
                  <a:cubicBezTo>
                    <a:pt x="4282" y="491"/>
                    <a:pt x="3483" y="246"/>
                    <a:pt x="2652" y="107"/>
                  </a:cubicBezTo>
                  <a:cubicBezTo>
                    <a:pt x="2237" y="44"/>
                    <a:pt x="1832" y="1"/>
                    <a:pt x="141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862;p25">
              <a:extLst>
                <a:ext uri="{FF2B5EF4-FFF2-40B4-BE49-F238E27FC236}">
                  <a16:creationId xmlns:a16="http://schemas.microsoft.com/office/drawing/2014/main" id="{6EB9031C-EA6B-374D-9C5A-0D96E6CC2B91}"/>
                </a:ext>
              </a:extLst>
            </p:cNvPr>
            <p:cNvSpPr/>
            <p:nvPr/>
          </p:nvSpPr>
          <p:spPr>
            <a:xfrm>
              <a:off x="-901141" y="2200163"/>
              <a:ext cx="320636" cy="535775"/>
            </a:xfrm>
            <a:custGeom>
              <a:avLst/>
              <a:gdLst/>
              <a:ahLst/>
              <a:cxnLst/>
              <a:rect l="l" t="t" r="r" b="b"/>
              <a:pathLst>
                <a:path w="3483" h="5820" extrusionOk="0">
                  <a:moveTo>
                    <a:pt x="1981" y="0"/>
                  </a:moveTo>
                  <a:lnTo>
                    <a:pt x="1981" y="0"/>
                  </a:lnTo>
                  <a:cubicBezTo>
                    <a:pt x="1523" y="107"/>
                    <a:pt x="1182" y="394"/>
                    <a:pt x="927" y="799"/>
                  </a:cubicBezTo>
                  <a:cubicBezTo>
                    <a:pt x="298" y="1757"/>
                    <a:pt x="96" y="2939"/>
                    <a:pt x="11" y="4100"/>
                  </a:cubicBezTo>
                  <a:cubicBezTo>
                    <a:pt x="11" y="4164"/>
                    <a:pt x="0" y="4228"/>
                    <a:pt x="32" y="4292"/>
                  </a:cubicBezTo>
                  <a:cubicBezTo>
                    <a:pt x="85" y="4484"/>
                    <a:pt x="298" y="4547"/>
                    <a:pt x="469" y="4611"/>
                  </a:cubicBezTo>
                  <a:cubicBezTo>
                    <a:pt x="1299" y="4920"/>
                    <a:pt x="1991" y="5612"/>
                    <a:pt x="2865" y="5793"/>
                  </a:cubicBezTo>
                  <a:cubicBezTo>
                    <a:pt x="2927" y="5810"/>
                    <a:pt x="2995" y="5820"/>
                    <a:pt x="3062" y="5820"/>
                  </a:cubicBezTo>
                  <a:cubicBezTo>
                    <a:pt x="3168" y="5820"/>
                    <a:pt x="3272" y="5795"/>
                    <a:pt x="3344" y="5729"/>
                  </a:cubicBezTo>
                  <a:cubicBezTo>
                    <a:pt x="3472" y="5612"/>
                    <a:pt x="3482" y="5389"/>
                    <a:pt x="3408" y="5229"/>
                  </a:cubicBezTo>
                  <a:cubicBezTo>
                    <a:pt x="3333" y="5069"/>
                    <a:pt x="3163" y="4941"/>
                    <a:pt x="3003" y="4856"/>
                  </a:cubicBezTo>
                  <a:cubicBezTo>
                    <a:pt x="2492" y="4537"/>
                    <a:pt x="1874" y="4334"/>
                    <a:pt x="1427" y="3919"/>
                  </a:cubicBezTo>
                  <a:cubicBezTo>
                    <a:pt x="1384" y="3898"/>
                    <a:pt x="1353" y="3855"/>
                    <a:pt x="1331" y="3813"/>
                  </a:cubicBezTo>
                  <a:cubicBezTo>
                    <a:pt x="1289" y="3759"/>
                    <a:pt x="1289" y="3685"/>
                    <a:pt x="1289" y="3610"/>
                  </a:cubicBezTo>
                  <a:cubicBezTo>
                    <a:pt x="1267" y="3184"/>
                    <a:pt x="1353" y="2758"/>
                    <a:pt x="1438" y="2332"/>
                  </a:cubicBezTo>
                  <a:lnTo>
                    <a:pt x="1640" y="1374"/>
                  </a:lnTo>
                  <a:lnTo>
                    <a:pt x="1981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863;p25">
              <a:extLst>
                <a:ext uri="{FF2B5EF4-FFF2-40B4-BE49-F238E27FC236}">
                  <a16:creationId xmlns:a16="http://schemas.microsoft.com/office/drawing/2014/main" id="{077CCD63-6016-5448-9BD8-A7500C620F8D}"/>
                </a:ext>
              </a:extLst>
            </p:cNvPr>
            <p:cNvSpPr/>
            <p:nvPr/>
          </p:nvSpPr>
          <p:spPr>
            <a:xfrm>
              <a:off x="-496275" y="1987696"/>
              <a:ext cx="58917" cy="17859"/>
            </a:xfrm>
            <a:custGeom>
              <a:avLst/>
              <a:gdLst/>
              <a:ahLst/>
              <a:cxnLst/>
              <a:rect l="l" t="t" r="r" b="b"/>
              <a:pathLst>
                <a:path w="640" h="194" extrusionOk="0">
                  <a:moveTo>
                    <a:pt x="374" y="0"/>
                  </a:moveTo>
                  <a:cubicBezTo>
                    <a:pt x="322" y="0"/>
                    <a:pt x="272" y="3"/>
                    <a:pt x="224" y="8"/>
                  </a:cubicBezTo>
                  <a:cubicBezTo>
                    <a:pt x="170" y="8"/>
                    <a:pt x="0" y="61"/>
                    <a:pt x="107" y="115"/>
                  </a:cubicBezTo>
                  <a:cubicBezTo>
                    <a:pt x="181" y="157"/>
                    <a:pt x="298" y="189"/>
                    <a:pt x="394" y="189"/>
                  </a:cubicBezTo>
                  <a:cubicBezTo>
                    <a:pt x="409" y="192"/>
                    <a:pt x="425" y="193"/>
                    <a:pt x="442" y="193"/>
                  </a:cubicBezTo>
                  <a:cubicBezTo>
                    <a:pt x="496" y="193"/>
                    <a:pt x="556" y="179"/>
                    <a:pt x="596" y="147"/>
                  </a:cubicBezTo>
                  <a:cubicBezTo>
                    <a:pt x="618" y="136"/>
                    <a:pt x="639" y="104"/>
                    <a:pt x="639" y="83"/>
                  </a:cubicBezTo>
                  <a:cubicBezTo>
                    <a:pt x="639" y="51"/>
                    <a:pt x="607" y="40"/>
                    <a:pt x="596" y="30"/>
                  </a:cubicBezTo>
                  <a:cubicBezTo>
                    <a:pt x="564" y="8"/>
                    <a:pt x="554" y="8"/>
                    <a:pt x="533" y="8"/>
                  </a:cubicBezTo>
                  <a:cubicBezTo>
                    <a:pt x="479" y="3"/>
                    <a:pt x="426" y="0"/>
                    <a:pt x="374" y="0"/>
                  </a:cubicBezTo>
                  <a:close/>
                </a:path>
              </a:pathLst>
            </a:custGeom>
            <a:solidFill>
              <a:srgbClr val="F588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864;p25">
              <a:extLst>
                <a:ext uri="{FF2B5EF4-FFF2-40B4-BE49-F238E27FC236}">
                  <a16:creationId xmlns:a16="http://schemas.microsoft.com/office/drawing/2014/main" id="{E6372F1E-2215-D844-8E12-EAEE85A28D10}"/>
                </a:ext>
              </a:extLst>
            </p:cNvPr>
            <p:cNvSpPr/>
            <p:nvPr/>
          </p:nvSpPr>
          <p:spPr>
            <a:xfrm>
              <a:off x="-743355" y="1987696"/>
              <a:ext cx="58917" cy="17859"/>
            </a:xfrm>
            <a:custGeom>
              <a:avLst/>
              <a:gdLst/>
              <a:ahLst/>
              <a:cxnLst/>
              <a:rect l="l" t="t" r="r" b="b"/>
              <a:pathLst>
                <a:path w="640" h="194" extrusionOk="0">
                  <a:moveTo>
                    <a:pt x="265" y="0"/>
                  </a:moveTo>
                  <a:cubicBezTo>
                    <a:pt x="214" y="0"/>
                    <a:pt x="160" y="3"/>
                    <a:pt x="107" y="8"/>
                  </a:cubicBezTo>
                  <a:cubicBezTo>
                    <a:pt x="86" y="8"/>
                    <a:pt x="75" y="8"/>
                    <a:pt x="43" y="30"/>
                  </a:cubicBezTo>
                  <a:cubicBezTo>
                    <a:pt x="33" y="40"/>
                    <a:pt x="1" y="51"/>
                    <a:pt x="1" y="83"/>
                  </a:cubicBezTo>
                  <a:cubicBezTo>
                    <a:pt x="1" y="104"/>
                    <a:pt x="11" y="136"/>
                    <a:pt x="43" y="147"/>
                  </a:cubicBezTo>
                  <a:cubicBezTo>
                    <a:pt x="84" y="179"/>
                    <a:pt x="143" y="193"/>
                    <a:pt x="197" y="193"/>
                  </a:cubicBezTo>
                  <a:cubicBezTo>
                    <a:pt x="214" y="193"/>
                    <a:pt x="230" y="192"/>
                    <a:pt x="246" y="189"/>
                  </a:cubicBezTo>
                  <a:cubicBezTo>
                    <a:pt x="352" y="189"/>
                    <a:pt x="458" y="157"/>
                    <a:pt x="533" y="115"/>
                  </a:cubicBezTo>
                  <a:cubicBezTo>
                    <a:pt x="640" y="61"/>
                    <a:pt x="469" y="8"/>
                    <a:pt x="416" y="8"/>
                  </a:cubicBezTo>
                  <a:cubicBezTo>
                    <a:pt x="368" y="3"/>
                    <a:pt x="317" y="0"/>
                    <a:pt x="265" y="0"/>
                  </a:cubicBezTo>
                  <a:close/>
                </a:path>
              </a:pathLst>
            </a:custGeom>
            <a:solidFill>
              <a:srgbClr val="F5884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865;p25">
              <a:extLst>
                <a:ext uri="{FF2B5EF4-FFF2-40B4-BE49-F238E27FC236}">
                  <a16:creationId xmlns:a16="http://schemas.microsoft.com/office/drawing/2014/main" id="{484B84E7-0978-1E4E-8A26-A19DB66CFFB1}"/>
                </a:ext>
              </a:extLst>
            </p:cNvPr>
            <p:cNvSpPr/>
            <p:nvPr/>
          </p:nvSpPr>
          <p:spPr>
            <a:xfrm>
              <a:off x="-584558" y="2327385"/>
              <a:ext cx="250120" cy="275804"/>
            </a:xfrm>
            <a:custGeom>
              <a:avLst/>
              <a:gdLst/>
              <a:ahLst/>
              <a:cxnLst/>
              <a:rect l="l" t="t" r="r" b="b"/>
              <a:pathLst>
                <a:path w="2717" h="2996" extrusionOk="0">
                  <a:moveTo>
                    <a:pt x="1766" y="0"/>
                  </a:moveTo>
                  <a:cubicBezTo>
                    <a:pt x="1731" y="0"/>
                    <a:pt x="1696" y="18"/>
                    <a:pt x="1662" y="67"/>
                  </a:cubicBezTo>
                  <a:cubicBezTo>
                    <a:pt x="1619" y="237"/>
                    <a:pt x="1886" y="1898"/>
                    <a:pt x="980" y="2005"/>
                  </a:cubicBezTo>
                  <a:cubicBezTo>
                    <a:pt x="976" y="2005"/>
                    <a:pt x="971" y="2006"/>
                    <a:pt x="965" y="2006"/>
                  </a:cubicBezTo>
                  <a:cubicBezTo>
                    <a:pt x="814" y="2006"/>
                    <a:pt x="326" y="1783"/>
                    <a:pt x="122" y="1783"/>
                  </a:cubicBezTo>
                  <a:cubicBezTo>
                    <a:pt x="74" y="1783"/>
                    <a:pt x="42" y="1795"/>
                    <a:pt x="33" y="1824"/>
                  </a:cubicBezTo>
                  <a:cubicBezTo>
                    <a:pt x="1" y="1941"/>
                    <a:pt x="54" y="2090"/>
                    <a:pt x="128" y="2196"/>
                  </a:cubicBezTo>
                  <a:cubicBezTo>
                    <a:pt x="214" y="2303"/>
                    <a:pt x="331" y="2367"/>
                    <a:pt x="448" y="2431"/>
                  </a:cubicBezTo>
                  <a:cubicBezTo>
                    <a:pt x="885" y="2676"/>
                    <a:pt x="1353" y="2878"/>
                    <a:pt x="1843" y="2963"/>
                  </a:cubicBezTo>
                  <a:cubicBezTo>
                    <a:pt x="1925" y="2984"/>
                    <a:pt x="2004" y="2995"/>
                    <a:pt x="2080" y="2995"/>
                  </a:cubicBezTo>
                  <a:cubicBezTo>
                    <a:pt x="2122" y="2995"/>
                    <a:pt x="2164" y="2992"/>
                    <a:pt x="2205" y="2984"/>
                  </a:cubicBezTo>
                  <a:cubicBezTo>
                    <a:pt x="2375" y="2942"/>
                    <a:pt x="2514" y="2793"/>
                    <a:pt x="2588" y="2633"/>
                  </a:cubicBezTo>
                  <a:cubicBezTo>
                    <a:pt x="2674" y="2473"/>
                    <a:pt x="2684" y="2292"/>
                    <a:pt x="2695" y="2111"/>
                  </a:cubicBezTo>
                  <a:cubicBezTo>
                    <a:pt x="2716" y="1579"/>
                    <a:pt x="2588" y="1036"/>
                    <a:pt x="2354" y="556"/>
                  </a:cubicBezTo>
                  <a:cubicBezTo>
                    <a:pt x="2269" y="397"/>
                    <a:pt x="2162" y="226"/>
                    <a:pt x="2003" y="131"/>
                  </a:cubicBezTo>
                  <a:cubicBezTo>
                    <a:pt x="1916" y="80"/>
                    <a:pt x="1839" y="0"/>
                    <a:pt x="17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866;p25">
              <a:extLst>
                <a:ext uri="{FF2B5EF4-FFF2-40B4-BE49-F238E27FC236}">
                  <a16:creationId xmlns:a16="http://schemas.microsoft.com/office/drawing/2014/main" id="{32AF38F7-B14E-2C49-B0F4-C0473C8DE90F}"/>
                </a:ext>
              </a:extLst>
            </p:cNvPr>
            <p:cNvSpPr/>
            <p:nvPr/>
          </p:nvSpPr>
          <p:spPr>
            <a:xfrm>
              <a:off x="-1153100" y="2241036"/>
              <a:ext cx="885317" cy="693837"/>
            </a:xfrm>
            <a:custGeom>
              <a:avLst/>
              <a:gdLst/>
              <a:ahLst/>
              <a:cxnLst/>
              <a:rect l="l" t="t" r="r" b="b"/>
              <a:pathLst>
                <a:path w="9617" h="7537" extrusionOk="0">
                  <a:moveTo>
                    <a:pt x="2408" y="1"/>
                  </a:moveTo>
                  <a:cubicBezTo>
                    <a:pt x="1955" y="1"/>
                    <a:pt x="1513" y="116"/>
                    <a:pt x="1097" y="387"/>
                  </a:cubicBezTo>
                  <a:cubicBezTo>
                    <a:pt x="533" y="781"/>
                    <a:pt x="0" y="1441"/>
                    <a:pt x="64" y="2559"/>
                  </a:cubicBezTo>
                  <a:cubicBezTo>
                    <a:pt x="86" y="3028"/>
                    <a:pt x="331" y="3560"/>
                    <a:pt x="820" y="4135"/>
                  </a:cubicBezTo>
                  <a:cubicBezTo>
                    <a:pt x="1502" y="4934"/>
                    <a:pt x="2684" y="5797"/>
                    <a:pt x="4537" y="6595"/>
                  </a:cubicBezTo>
                  <a:cubicBezTo>
                    <a:pt x="4611" y="6638"/>
                    <a:pt x="4707" y="6670"/>
                    <a:pt x="4803" y="6712"/>
                  </a:cubicBezTo>
                  <a:cubicBezTo>
                    <a:pt x="4814" y="6723"/>
                    <a:pt x="4846" y="6723"/>
                    <a:pt x="4856" y="6744"/>
                  </a:cubicBezTo>
                  <a:cubicBezTo>
                    <a:pt x="5693" y="7101"/>
                    <a:pt x="6754" y="7537"/>
                    <a:pt x="7654" y="7537"/>
                  </a:cubicBezTo>
                  <a:cubicBezTo>
                    <a:pt x="8232" y="7537"/>
                    <a:pt x="8742" y="7357"/>
                    <a:pt x="9084" y="6861"/>
                  </a:cubicBezTo>
                  <a:cubicBezTo>
                    <a:pt x="9616" y="6084"/>
                    <a:pt x="9276" y="4678"/>
                    <a:pt x="7359" y="2889"/>
                  </a:cubicBezTo>
                  <a:cubicBezTo>
                    <a:pt x="7316" y="2868"/>
                    <a:pt x="7274" y="2826"/>
                    <a:pt x="7242" y="2783"/>
                  </a:cubicBezTo>
                  <a:cubicBezTo>
                    <a:pt x="7039" y="2602"/>
                    <a:pt x="6784" y="2378"/>
                    <a:pt x="6507" y="2133"/>
                  </a:cubicBezTo>
                  <a:cubicBezTo>
                    <a:pt x="5868" y="1580"/>
                    <a:pt x="5037" y="919"/>
                    <a:pt x="4164" y="483"/>
                  </a:cubicBezTo>
                  <a:cubicBezTo>
                    <a:pt x="3584" y="190"/>
                    <a:pt x="2987" y="1"/>
                    <a:pt x="240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867;p25">
              <a:extLst>
                <a:ext uri="{FF2B5EF4-FFF2-40B4-BE49-F238E27FC236}">
                  <a16:creationId xmlns:a16="http://schemas.microsoft.com/office/drawing/2014/main" id="{8B83F000-74C6-4249-BB78-19B5E0B2CB23}"/>
                </a:ext>
              </a:extLst>
            </p:cNvPr>
            <p:cNvSpPr/>
            <p:nvPr/>
          </p:nvSpPr>
          <p:spPr>
            <a:xfrm>
              <a:off x="-1094276" y="2284947"/>
              <a:ext cx="370623" cy="315573"/>
            </a:xfrm>
            <a:custGeom>
              <a:avLst/>
              <a:gdLst/>
              <a:ahLst/>
              <a:cxnLst/>
              <a:rect l="l" t="t" r="r" b="b"/>
              <a:pathLst>
                <a:path w="4026" h="3428" extrusionOk="0">
                  <a:moveTo>
                    <a:pt x="1762" y="1"/>
                  </a:moveTo>
                  <a:cubicBezTo>
                    <a:pt x="1514" y="1"/>
                    <a:pt x="1274" y="62"/>
                    <a:pt x="1044" y="208"/>
                  </a:cubicBezTo>
                  <a:cubicBezTo>
                    <a:pt x="1023" y="229"/>
                    <a:pt x="980" y="251"/>
                    <a:pt x="959" y="272"/>
                  </a:cubicBezTo>
                  <a:cubicBezTo>
                    <a:pt x="778" y="410"/>
                    <a:pt x="618" y="570"/>
                    <a:pt x="501" y="762"/>
                  </a:cubicBezTo>
                  <a:cubicBezTo>
                    <a:pt x="0" y="1614"/>
                    <a:pt x="394" y="2412"/>
                    <a:pt x="1097" y="3073"/>
                  </a:cubicBezTo>
                  <a:cubicBezTo>
                    <a:pt x="1359" y="3319"/>
                    <a:pt x="1675" y="3427"/>
                    <a:pt x="1997" y="3427"/>
                  </a:cubicBezTo>
                  <a:cubicBezTo>
                    <a:pt x="2511" y="3427"/>
                    <a:pt x="3039" y="3150"/>
                    <a:pt x="3387" y="2711"/>
                  </a:cubicBezTo>
                  <a:cubicBezTo>
                    <a:pt x="3440" y="2647"/>
                    <a:pt x="3493" y="2562"/>
                    <a:pt x="3536" y="2498"/>
                  </a:cubicBezTo>
                  <a:lnTo>
                    <a:pt x="3578" y="2412"/>
                  </a:lnTo>
                  <a:cubicBezTo>
                    <a:pt x="4026" y="1603"/>
                    <a:pt x="3781" y="783"/>
                    <a:pt x="2844" y="304"/>
                  </a:cubicBezTo>
                  <a:cubicBezTo>
                    <a:pt x="2476" y="123"/>
                    <a:pt x="2112" y="1"/>
                    <a:pt x="1762" y="1"/>
                  </a:cubicBezTo>
                  <a:close/>
                </a:path>
              </a:pathLst>
            </a:custGeom>
            <a:solidFill>
              <a:srgbClr val="EF78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868;p25">
              <a:extLst>
                <a:ext uri="{FF2B5EF4-FFF2-40B4-BE49-F238E27FC236}">
                  <a16:creationId xmlns:a16="http://schemas.microsoft.com/office/drawing/2014/main" id="{BB22607D-93E9-5340-AFAC-6A7762AF0434}"/>
                </a:ext>
              </a:extLst>
            </p:cNvPr>
            <p:cNvSpPr/>
            <p:nvPr/>
          </p:nvSpPr>
          <p:spPr>
            <a:xfrm>
              <a:off x="-768855" y="2285408"/>
              <a:ext cx="293203" cy="571677"/>
            </a:xfrm>
            <a:custGeom>
              <a:avLst/>
              <a:gdLst/>
              <a:ahLst/>
              <a:cxnLst/>
              <a:rect l="l" t="t" r="r" b="b"/>
              <a:pathLst>
                <a:path w="3185" h="6210" extrusionOk="0">
                  <a:moveTo>
                    <a:pt x="1" y="1"/>
                  </a:moveTo>
                  <a:lnTo>
                    <a:pt x="1" y="1"/>
                  </a:lnTo>
                  <a:cubicBezTo>
                    <a:pt x="171" y="405"/>
                    <a:pt x="533" y="1375"/>
                    <a:pt x="746" y="2557"/>
                  </a:cubicBezTo>
                  <a:cubicBezTo>
                    <a:pt x="991" y="3877"/>
                    <a:pt x="767" y="5602"/>
                    <a:pt x="693" y="6156"/>
                  </a:cubicBezTo>
                  <a:cubicBezTo>
                    <a:pt x="685" y="6197"/>
                    <a:pt x="691" y="6209"/>
                    <a:pt x="701" y="6209"/>
                  </a:cubicBezTo>
                  <a:cubicBezTo>
                    <a:pt x="718" y="6209"/>
                    <a:pt x="746" y="6177"/>
                    <a:pt x="746" y="6177"/>
                  </a:cubicBezTo>
                  <a:lnTo>
                    <a:pt x="3185" y="2429"/>
                  </a:lnTo>
                  <a:cubicBezTo>
                    <a:pt x="3142" y="2386"/>
                    <a:pt x="3100" y="2344"/>
                    <a:pt x="3078" y="2301"/>
                  </a:cubicBezTo>
                  <a:cubicBezTo>
                    <a:pt x="2876" y="2120"/>
                    <a:pt x="2620" y="1896"/>
                    <a:pt x="2343" y="1651"/>
                  </a:cubicBezTo>
                  <a:cubicBezTo>
                    <a:pt x="1705" y="1098"/>
                    <a:pt x="885" y="437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869;p25">
              <a:extLst>
                <a:ext uri="{FF2B5EF4-FFF2-40B4-BE49-F238E27FC236}">
                  <a16:creationId xmlns:a16="http://schemas.microsoft.com/office/drawing/2014/main" id="{4A025318-0C85-BF49-8729-973D3311A0F4}"/>
                </a:ext>
              </a:extLst>
            </p:cNvPr>
            <p:cNvSpPr/>
            <p:nvPr/>
          </p:nvSpPr>
          <p:spPr>
            <a:xfrm>
              <a:off x="-1077613" y="2437393"/>
              <a:ext cx="811763" cy="497479"/>
            </a:xfrm>
            <a:custGeom>
              <a:avLst/>
              <a:gdLst/>
              <a:ahLst/>
              <a:cxnLst/>
              <a:rect l="l" t="t" r="r" b="b"/>
              <a:pathLst>
                <a:path w="8818" h="5404" extrusionOk="0">
                  <a:moveTo>
                    <a:pt x="5697" y="0"/>
                  </a:moveTo>
                  <a:cubicBezTo>
                    <a:pt x="5697" y="43"/>
                    <a:pt x="5708" y="54"/>
                    <a:pt x="5708" y="54"/>
                  </a:cubicBezTo>
                  <a:cubicBezTo>
                    <a:pt x="4095" y="1787"/>
                    <a:pt x="2304" y="2124"/>
                    <a:pt x="1152" y="2124"/>
                  </a:cubicBezTo>
                  <a:cubicBezTo>
                    <a:pt x="569" y="2124"/>
                    <a:pt x="150" y="2038"/>
                    <a:pt x="0" y="2002"/>
                  </a:cubicBezTo>
                  <a:lnTo>
                    <a:pt x="0" y="2002"/>
                  </a:lnTo>
                  <a:cubicBezTo>
                    <a:pt x="682" y="2801"/>
                    <a:pt x="1864" y="3664"/>
                    <a:pt x="3717" y="4462"/>
                  </a:cubicBezTo>
                  <a:cubicBezTo>
                    <a:pt x="4582" y="4837"/>
                    <a:pt x="5817" y="5403"/>
                    <a:pt x="6841" y="5403"/>
                  </a:cubicBezTo>
                  <a:cubicBezTo>
                    <a:pt x="7417" y="5403"/>
                    <a:pt x="7926" y="5223"/>
                    <a:pt x="8264" y="4728"/>
                  </a:cubicBezTo>
                  <a:cubicBezTo>
                    <a:pt x="8818" y="3940"/>
                    <a:pt x="8445" y="2492"/>
                    <a:pt x="6432" y="650"/>
                  </a:cubicBezTo>
                  <a:cubicBezTo>
                    <a:pt x="6230" y="469"/>
                    <a:pt x="5974" y="245"/>
                    <a:pt x="56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870;p25">
              <a:extLst>
                <a:ext uri="{FF2B5EF4-FFF2-40B4-BE49-F238E27FC236}">
                  <a16:creationId xmlns:a16="http://schemas.microsoft.com/office/drawing/2014/main" id="{046D4BF6-E18A-4540-A9CB-BFB63CDE2573}"/>
                </a:ext>
              </a:extLst>
            </p:cNvPr>
            <p:cNvSpPr/>
            <p:nvPr/>
          </p:nvSpPr>
          <p:spPr>
            <a:xfrm>
              <a:off x="-1151167" y="2349111"/>
              <a:ext cx="855951" cy="585762"/>
            </a:xfrm>
            <a:custGeom>
              <a:avLst/>
              <a:gdLst/>
              <a:ahLst/>
              <a:cxnLst/>
              <a:rect l="l" t="t" r="r" b="b"/>
              <a:pathLst>
                <a:path w="9298" h="6363" extrusionOk="0">
                  <a:moveTo>
                    <a:pt x="331" y="1"/>
                  </a:moveTo>
                  <a:lnTo>
                    <a:pt x="331" y="1"/>
                  </a:lnTo>
                  <a:cubicBezTo>
                    <a:pt x="128" y="352"/>
                    <a:pt x="1" y="810"/>
                    <a:pt x="43" y="1385"/>
                  </a:cubicBezTo>
                  <a:cubicBezTo>
                    <a:pt x="65" y="1854"/>
                    <a:pt x="310" y="2386"/>
                    <a:pt x="799" y="2961"/>
                  </a:cubicBezTo>
                  <a:cubicBezTo>
                    <a:pt x="1481" y="3760"/>
                    <a:pt x="2663" y="4623"/>
                    <a:pt x="4516" y="5421"/>
                  </a:cubicBezTo>
                  <a:cubicBezTo>
                    <a:pt x="4590" y="5464"/>
                    <a:pt x="4686" y="5496"/>
                    <a:pt x="4782" y="5538"/>
                  </a:cubicBezTo>
                  <a:cubicBezTo>
                    <a:pt x="4793" y="5549"/>
                    <a:pt x="4825" y="5549"/>
                    <a:pt x="4835" y="5570"/>
                  </a:cubicBezTo>
                  <a:cubicBezTo>
                    <a:pt x="5672" y="5927"/>
                    <a:pt x="6733" y="6363"/>
                    <a:pt x="7633" y="6363"/>
                  </a:cubicBezTo>
                  <a:cubicBezTo>
                    <a:pt x="8211" y="6363"/>
                    <a:pt x="8721" y="6183"/>
                    <a:pt x="9063" y="5687"/>
                  </a:cubicBezTo>
                  <a:cubicBezTo>
                    <a:pt x="9212" y="5485"/>
                    <a:pt x="9297" y="5219"/>
                    <a:pt x="9297" y="4931"/>
                  </a:cubicBezTo>
                  <a:lnTo>
                    <a:pt x="9297" y="4931"/>
                  </a:lnTo>
                  <a:cubicBezTo>
                    <a:pt x="8958" y="5367"/>
                    <a:pt x="8468" y="5528"/>
                    <a:pt x="7916" y="5528"/>
                  </a:cubicBezTo>
                  <a:cubicBezTo>
                    <a:pt x="7013" y="5528"/>
                    <a:pt x="5945" y="5097"/>
                    <a:pt x="5112" y="4740"/>
                  </a:cubicBezTo>
                  <a:cubicBezTo>
                    <a:pt x="5101" y="4729"/>
                    <a:pt x="5070" y="4729"/>
                    <a:pt x="5059" y="4718"/>
                  </a:cubicBezTo>
                  <a:cubicBezTo>
                    <a:pt x="4963" y="4676"/>
                    <a:pt x="4888" y="4633"/>
                    <a:pt x="4793" y="4591"/>
                  </a:cubicBezTo>
                  <a:cubicBezTo>
                    <a:pt x="2940" y="3781"/>
                    <a:pt x="1758" y="2929"/>
                    <a:pt x="1076" y="2131"/>
                  </a:cubicBezTo>
                  <a:cubicBezTo>
                    <a:pt x="576" y="1556"/>
                    <a:pt x="341" y="1013"/>
                    <a:pt x="320" y="565"/>
                  </a:cubicBezTo>
                  <a:cubicBezTo>
                    <a:pt x="310" y="363"/>
                    <a:pt x="310" y="171"/>
                    <a:pt x="33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871;p25">
              <a:extLst>
                <a:ext uri="{FF2B5EF4-FFF2-40B4-BE49-F238E27FC236}">
                  <a16:creationId xmlns:a16="http://schemas.microsoft.com/office/drawing/2014/main" id="{34AD7205-41F4-2145-98EC-FE36BA686519}"/>
                </a:ext>
              </a:extLst>
            </p:cNvPr>
            <p:cNvSpPr/>
            <p:nvPr/>
          </p:nvSpPr>
          <p:spPr>
            <a:xfrm>
              <a:off x="-1094276" y="2298203"/>
              <a:ext cx="331407" cy="302317"/>
            </a:xfrm>
            <a:custGeom>
              <a:avLst/>
              <a:gdLst/>
              <a:ahLst/>
              <a:cxnLst/>
              <a:rect l="l" t="t" r="r" b="b"/>
              <a:pathLst>
                <a:path w="3600" h="3284" extrusionOk="0">
                  <a:moveTo>
                    <a:pt x="1672" y="0"/>
                  </a:moveTo>
                  <a:cubicBezTo>
                    <a:pt x="1417" y="0"/>
                    <a:pt x="1182" y="32"/>
                    <a:pt x="959" y="128"/>
                  </a:cubicBezTo>
                  <a:cubicBezTo>
                    <a:pt x="778" y="266"/>
                    <a:pt x="618" y="426"/>
                    <a:pt x="501" y="618"/>
                  </a:cubicBezTo>
                  <a:cubicBezTo>
                    <a:pt x="0" y="1470"/>
                    <a:pt x="394" y="2268"/>
                    <a:pt x="1097" y="2929"/>
                  </a:cubicBezTo>
                  <a:cubicBezTo>
                    <a:pt x="1359" y="3175"/>
                    <a:pt x="1675" y="3283"/>
                    <a:pt x="1997" y="3283"/>
                  </a:cubicBezTo>
                  <a:cubicBezTo>
                    <a:pt x="2511" y="3283"/>
                    <a:pt x="3039" y="3006"/>
                    <a:pt x="3387" y="2567"/>
                  </a:cubicBezTo>
                  <a:cubicBezTo>
                    <a:pt x="3440" y="2503"/>
                    <a:pt x="3493" y="2418"/>
                    <a:pt x="3536" y="2354"/>
                  </a:cubicBezTo>
                  <a:lnTo>
                    <a:pt x="3578" y="2268"/>
                  </a:lnTo>
                  <a:cubicBezTo>
                    <a:pt x="3589" y="2162"/>
                    <a:pt x="3600" y="2045"/>
                    <a:pt x="3600" y="1928"/>
                  </a:cubicBezTo>
                  <a:cubicBezTo>
                    <a:pt x="3600" y="1672"/>
                    <a:pt x="3546" y="1448"/>
                    <a:pt x="3482" y="1204"/>
                  </a:cubicBezTo>
                  <a:cubicBezTo>
                    <a:pt x="3376" y="959"/>
                    <a:pt x="3227" y="746"/>
                    <a:pt x="3046" y="554"/>
                  </a:cubicBezTo>
                  <a:cubicBezTo>
                    <a:pt x="2694" y="213"/>
                    <a:pt x="2205" y="0"/>
                    <a:pt x="1672" y="0"/>
                  </a:cubicBezTo>
                  <a:close/>
                </a:path>
              </a:pathLst>
            </a:custGeom>
            <a:solidFill>
              <a:srgbClr val="FFC8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872;p25">
              <a:extLst>
                <a:ext uri="{FF2B5EF4-FFF2-40B4-BE49-F238E27FC236}">
                  <a16:creationId xmlns:a16="http://schemas.microsoft.com/office/drawing/2014/main" id="{C4C8B868-BB26-304B-8D41-3405DE55DC51}"/>
                </a:ext>
              </a:extLst>
            </p:cNvPr>
            <p:cNvSpPr/>
            <p:nvPr/>
          </p:nvSpPr>
          <p:spPr>
            <a:xfrm>
              <a:off x="-1096209" y="2308974"/>
              <a:ext cx="301028" cy="291546"/>
            </a:xfrm>
            <a:custGeom>
              <a:avLst/>
              <a:gdLst/>
              <a:ahLst/>
              <a:cxnLst/>
              <a:rect l="l" t="t" r="r" b="b"/>
              <a:pathLst>
                <a:path w="3270" h="3167" extrusionOk="0">
                  <a:moveTo>
                    <a:pt x="990" y="0"/>
                  </a:moveTo>
                  <a:cubicBezTo>
                    <a:pt x="980" y="0"/>
                    <a:pt x="980" y="11"/>
                    <a:pt x="958" y="11"/>
                  </a:cubicBezTo>
                  <a:cubicBezTo>
                    <a:pt x="788" y="149"/>
                    <a:pt x="628" y="309"/>
                    <a:pt x="511" y="501"/>
                  </a:cubicBezTo>
                  <a:cubicBezTo>
                    <a:pt x="0" y="1353"/>
                    <a:pt x="405" y="2151"/>
                    <a:pt x="1108" y="2812"/>
                  </a:cubicBezTo>
                  <a:cubicBezTo>
                    <a:pt x="1367" y="3058"/>
                    <a:pt x="1682" y="3166"/>
                    <a:pt x="2002" y="3166"/>
                  </a:cubicBezTo>
                  <a:cubicBezTo>
                    <a:pt x="2457" y="3166"/>
                    <a:pt x="2926" y="2949"/>
                    <a:pt x="3269" y="2599"/>
                  </a:cubicBezTo>
                  <a:lnTo>
                    <a:pt x="3269" y="2599"/>
                  </a:lnTo>
                  <a:cubicBezTo>
                    <a:pt x="2977" y="2805"/>
                    <a:pt x="2637" y="2925"/>
                    <a:pt x="2305" y="2925"/>
                  </a:cubicBezTo>
                  <a:cubicBezTo>
                    <a:pt x="1983" y="2925"/>
                    <a:pt x="1667" y="2813"/>
                    <a:pt x="1406" y="2556"/>
                  </a:cubicBezTo>
                  <a:cubicBezTo>
                    <a:pt x="692" y="1885"/>
                    <a:pt x="288" y="1087"/>
                    <a:pt x="799" y="245"/>
                  </a:cubicBezTo>
                  <a:cubicBezTo>
                    <a:pt x="852" y="160"/>
                    <a:pt x="926" y="75"/>
                    <a:pt x="990" y="0"/>
                  </a:cubicBezTo>
                  <a:close/>
                </a:path>
              </a:pathLst>
            </a:custGeom>
            <a:solidFill>
              <a:srgbClr val="FFAF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873;p25">
              <a:extLst>
                <a:ext uri="{FF2B5EF4-FFF2-40B4-BE49-F238E27FC236}">
                  <a16:creationId xmlns:a16="http://schemas.microsoft.com/office/drawing/2014/main" id="{6A6D0E7A-E673-624F-9D31-FDFE1EBA49F9}"/>
                </a:ext>
              </a:extLst>
            </p:cNvPr>
            <p:cNvSpPr/>
            <p:nvPr/>
          </p:nvSpPr>
          <p:spPr>
            <a:xfrm>
              <a:off x="-978652" y="2435460"/>
              <a:ext cx="57996" cy="63796"/>
            </a:xfrm>
            <a:custGeom>
              <a:avLst/>
              <a:gdLst/>
              <a:ahLst/>
              <a:cxnLst/>
              <a:rect l="l" t="t" r="r" b="b"/>
              <a:pathLst>
                <a:path w="630" h="693" fill="none" extrusionOk="0">
                  <a:moveTo>
                    <a:pt x="469" y="0"/>
                  </a:moveTo>
                  <a:cubicBezTo>
                    <a:pt x="619" y="107"/>
                    <a:pt x="629" y="330"/>
                    <a:pt x="501" y="490"/>
                  </a:cubicBezTo>
                  <a:cubicBezTo>
                    <a:pt x="363" y="650"/>
                    <a:pt x="150" y="692"/>
                    <a:pt x="1" y="575"/>
                  </a:cubicBezTo>
                </a:path>
              </a:pathLst>
            </a:custGeom>
            <a:noFill/>
            <a:ln w="9525" cap="rnd" cmpd="sng">
              <a:solidFill>
                <a:srgbClr val="3E1508"/>
              </a:solidFill>
              <a:prstDash val="solid"/>
              <a:miter lim="106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874;p25">
              <a:extLst>
                <a:ext uri="{FF2B5EF4-FFF2-40B4-BE49-F238E27FC236}">
                  <a16:creationId xmlns:a16="http://schemas.microsoft.com/office/drawing/2014/main" id="{254491BF-1988-0A46-A061-13646E303154}"/>
                </a:ext>
              </a:extLst>
            </p:cNvPr>
            <p:cNvSpPr/>
            <p:nvPr/>
          </p:nvSpPr>
          <p:spPr>
            <a:xfrm>
              <a:off x="-898195" y="2341286"/>
              <a:ext cx="49067" cy="51092"/>
            </a:xfrm>
            <a:custGeom>
              <a:avLst/>
              <a:gdLst/>
              <a:ahLst/>
              <a:cxnLst/>
              <a:rect l="l" t="t" r="r" b="b"/>
              <a:pathLst>
                <a:path w="533" h="555" fill="none" extrusionOk="0">
                  <a:moveTo>
                    <a:pt x="341" y="1"/>
                  </a:moveTo>
                  <a:cubicBezTo>
                    <a:pt x="490" y="118"/>
                    <a:pt x="533" y="310"/>
                    <a:pt x="426" y="427"/>
                  </a:cubicBezTo>
                  <a:cubicBezTo>
                    <a:pt x="330" y="555"/>
                    <a:pt x="128" y="555"/>
                    <a:pt x="0" y="448"/>
                  </a:cubicBezTo>
                </a:path>
              </a:pathLst>
            </a:custGeom>
            <a:noFill/>
            <a:ln w="9525" cap="rnd" cmpd="sng">
              <a:solidFill>
                <a:srgbClr val="3E1508"/>
              </a:solidFill>
              <a:prstDash val="solid"/>
              <a:miter lim="1064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875;p25">
              <a:extLst>
                <a:ext uri="{FF2B5EF4-FFF2-40B4-BE49-F238E27FC236}">
                  <a16:creationId xmlns:a16="http://schemas.microsoft.com/office/drawing/2014/main" id="{3945F2F0-17D4-4D4F-AE95-C527B0BF389A}"/>
                </a:ext>
              </a:extLst>
            </p:cNvPr>
            <p:cNvSpPr/>
            <p:nvPr/>
          </p:nvSpPr>
          <p:spPr>
            <a:xfrm>
              <a:off x="-931519" y="2498887"/>
              <a:ext cx="73554" cy="73830"/>
            </a:xfrm>
            <a:custGeom>
              <a:avLst/>
              <a:gdLst/>
              <a:ahLst/>
              <a:cxnLst/>
              <a:rect l="l" t="t" r="r" b="b"/>
              <a:pathLst>
                <a:path w="799" h="802" extrusionOk="0">
                  <a:moveTo>
                    <a:pt x="446" y="0"/>
                  </a:moveTo>
                  <a:cubicBezTo>
                    <a:pt x="429" y="0"/>
                    <a:pt x="412" y="1"/>
                    <a:pt x="394" y="3"/>
                  </a:cubicBezTo>
                  <a:cubicBezTo>
                    <a:pt x="181" y="14"/>
                    <a:pt x="0" y="184"/>
                    <a:pt x="0" y="397"/>
                  </a:cubicBezTo>
                  <a:cubicBezTo>
                    <a:pt x="0" y="610"/>
                    <a:pt x="170" y="802"/>
                    <a:pt x="394" y="802"/>
                  </a:cubicBezTo>
                  <a:cubicBezTo>
                    <a:pt x="607" y="802"/>
                    <a:pt x="799" y="621"/>
                    <a:pt x="799" y="397"/>
                  </a:cubicBezTo>
                  <a:cubicBezTo>
                    <a:pt x="799" y="199"/>
                    <a:pt x="678" y="0"/>
                    <a:pt x="446" y="0"/>
                  </a:cubicBezTo>
                  <a:close/>
                </a:path>
              </a:pathLst>
            </a:custGeom>
            <a:solidFill>
              <a:srgbClr val="FFB7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876;p25">
              <a:extLst>
                <a:ext uri="{FF2B5EF4-FFF2-40B4-BE49-F238E27FC236}">
                  <a16:creationId xmlns:a16="http://schemas.microsoft.com/office/drawing/2014/main" id="{B5B37B51-9AA9-E645-AEF6-26145E8B30D4}"/>
                </a:ext>
              </a:extLst>
            </p:cNvPr>
            <p:cNvSpPr/>
            <p:nvPr/>
          </p:nvSpPr>
          <p:spPr>
            <a:xfrm>
              <a:off x="-837437" y="2352057"/>
              <a:ext cx="62783" cy="69688"/>
            </a:xfrm>
            <a:custGeom>
              <a:avLst/>
              <a:gdLst/>
              <a:ahLst/>
              <a:cxnLst/>
              <a:rect l="l" t="t" r="r" b="b"/>
              <a:pathLst>
                <a:path w="682" h="757" extrusionOk="0">
                  <a:moveTo>
                    <a:pt x="256" y="1"/>
                  </a:moveTo>
                  <a:cubicBezTo>
                    <a:pt x="107" y="44"/>
                    <a:pt x="0" y="182"/>
                    <a:pt x="0" y="352"/>
                  </a:cubicBezTo>
                  <a:cubicBezTo>
                    <a:pt x="0" y="565"/>
                    <a:pt x="171" y="757"/>
                    <a:pt x="405" y="757"/>
                  </a:cubicBezTo>
                  <a:cubicBezTo>
                    <a:pt x="511" y="757"/>
                    <a:pt x="597" y="714"/>
                    <a:pt x="682" y="640"/>
                  </a:cubicBezTo>
                  <a:cubicBezTo>
                    <a:pt x="575" y="395"/>
                    <a:pt x="426" y="171"/>
                    <a:pt x="256" y="1"/>
                  </a:cubicBezTo>
                  <a:close/>
                </a:path>
              </a:pathLst>
            </a:custGeom>
            <a:solidFill>
              <a:srgbClr val="FFB7A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877;p25">
              <a:extLst>
                <a:ext uri="{FF2B5EF4-FFF2-40B4-BE49-F238E27FC236}">
                  <a16:creationId xmlns:a16="http://schemas.microsoft.com/office/drawing/2014/main" id="{07DFE92E-DB5D-3844-B28B-2CD1462059D3}"/>
                </a:ext>
              </a:extLst>
            </p:cNvPr>
            <p:cNvSpPr/>
            <p:nvPr/>
          </p:nvSpPr>
          <p:spPr>
            <a:xfrm>
              <a:off x="-523800" y="2210934"/>
              <a:ext cx="297162" cy="521598"/>
            </a:xfrm>
            <a:custGeom>
              <a:avLst/>
              <a:gdLst/>
              <a:ahLst/>
              <a:cxnLst/>
              <a:rect l="l" t="t" r="r" b="b"/>
              <a:pathLst>
                <a:path w="3228" h="5666" extrusionOk="0">
                  <a:moveTo>
                    <a:pt x="682" y="1"/>
                  </a:moveTo>
                  <a:lnTo>
                    <a:pt x="1023" y="1385"/>
                  </a:lnTo>
                  <a:cubicBezTo>
                    <a:pt x="1098" y="1694"/>
                    <a:pt x="1928" y="3898"/>
                    <a:pt x="1" y="4782"/>
                  </a:cubicBezTo>
                  <a:cubicBezTo>
                    <a:pt x="12" y="4814"/>
                    <a:pt x="33" y="4856"/>
                    <a:pt x="44" y="4910"/>
                  </a:cubicBezTo>
                  <a:cubicBezTo>
                    <a:pt x="139" y="5165"/>
                    <a:pt x="214" y="5421"/>
                    <a:pt x="299" y="5666"/>
                  </a:cubicBezTo>
                  <a:cubicBezTo>
                    <a:pt x="3228" y="4835"/>
                    <a:pt x="2333" y="1704"/>
                    <a:pt x="1737" y="799"/>
                  </a:cubicBezTo>
                  <a:cubicBezTo>
                    <a:pt x="1481" y="395"/>
                    <a:pt x="1151" y="107"/>
                    <a:pt x="68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878;p25">
              <a:extLst>
                <a:ext uri="{FF2B5EF4-FFF2-40B4-BE49-F238E27FC236}">
                  <a16:creationId xmlns:a16="http://schemas.microsoft.com/office/drawing/2014/main" id="{CB66F152-4955-C547-918A-917625931F49}"/>
                </a:ext>
              </a:extLst>
            </p:cNvPr>
            <p:cNvSpPr/>
            <p:nvPr/>
          </p:nvSpPr>
          <p:spPr>
            <a:xfrm>
              <a:off x="-805125" y="1716866"/>
              <a:ext cx="232445" cy="155945"/>
            </a:xfrm>
            <a:custGeom>
              <a:avLst/>
              <a:gdLst/>
              <a:ahLst/>
              <a:cxnLst/>
              <a:rect l="l" t="t" r="r" b="b"/>
              <a:pathLst>
                <a:path w="2525" h="1694" extrusionOk="0">
                  <a:moveTo>
                    <a:pt x="2503" y="1"/>
                  </a:moveTo>
                  <a:cubicBezTo>
                    <a:pt x="2503" y="1"/>
                    <a:pt x="2471" y="54"/>
                    <a:pt x="2471" y="64"/>
                  </a:cubicBezTo>
                  <a:cubicBezTo>
                    <a:pt x="2471" y="63"/>
                    <a:pt x="2471" y="62"/>
                    <a:pt x="2471" y="62"/>
                  </a:cubicBezTo>
                  <a:cubicBezTo>
                    <a:pt x="2471" y="62"/>
                    <a:pt x="2470" y="87"/>
                    <a:pt x="2461" y="96"/>
                  </a:cubicBezTo>
                  <a:cubicBezTo>
                    <a:pt x="2450" y="107"/>
                    <a:pt x="2450" y="118"/>
                    <a:pt x="2429" y="139"/>
                  </a:cubicBezTo>
                  <a:cubicBezTo>
                    <a:pt x="2407" y="171"/>
                    <a:pt x="2375" y="224"/>
                    <a:pt x="2354" y="267"/>
                  </a:cubicBezTo>
                  <a:cubicBezTo>
                    <a:pt x="2269" y="384"/>
                    <a:pt x="2162" y="512"/>
                    <a:pt x="2077" y="618"/>
                  </a:cubicBezTo>
                  <a:cubicBezTo>
                    <a:pt x="1768" y="938"/>
                    <a:pt x="1396" y="1183"/>
                    <a:pt x="991" y="1342"/>
                  </a:cubicBezTo>
                  <a:cubicBezTo>
                    <a:pt x="704" y="1470"/>
                    <a:pt x="384" y="1534"/>
                    <a:pt x="65" y="1577"/>
                  </a:cubicBezTo>
                  <a:cubicBezTo>
                    <a:pt x="33" y="1577"/>
                    <a:pt x="1" y="1694"/>
                    <a:pt x="22" y="1694"/>
                  </a:cubicBezTo>
                  <a:cubicBezTo>
                    <a:pt x="938" y="1598"/>
                    <a:pt x="1822" y="1129"/>
                    <a:pt x="2343" y="363"/>
                  </a:cubicBezTo>
                  <a:cubicBezTo>
                    <a:pt x="2407" y="267"/>
                    <a:pt x="2461" y="171"/>
                    <a:pt x="2503" y="64"/>
                  </a:cubicBezTo>
                  <a:cubicBezTo>
                    <a:pt x="2503" y="54"/>
                    <a:pt x="2524" y="1"/>
                    <a:pt x="2503" y="1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879;p25">
              <a:extLst>
                <a:ext uri="{FF2B5EF4-FFF2-40B4-BE49-F238E27FC236}">
                  <a16:creationId xmlns:a16="http://schemas.microsoft.com/office/drawing/2014/main" id="{900AE7B4-4E7F-134A-9CEC-D71862FB0C60}"/>
                </a:ext>
              </a:extLst>
            </p:cNvPr>
            <p:cNvSpPr/>
            <p:nvPr/>
          </p:nvSpPr>
          <p:spPr>
            <a:xfrm>
              <a:off x="-775483" y="1702781"/>
              <a:ext cx="164231" cy="146556"/>
            </a:xfrm>
            <a:custGeom>
              <a:avLst/>
              <a:gdLst/>
              <a:ahLst/>
              <a:cxnLst/>
              <a:rect l="l" t="t" r="r" b="b"/>
              <a:pathLst>
                <a:path w="1784" h="1592" extrusionOk="0">
                  <a:moveTo>
                    <a:pt x="1761" y="0"/>
                  </a:moveTo>
                  <a:cubicBezTo>
                    <a:pt x="1752" y="0"/>
                    <a:pt x="1740" y="10"/>
                    <a:pt x="1723" y="36"/>
                  </a:cubicBezTo>
                  <a:cubicBezTo>
                    <a:pt x="1351" y="686"/>
                    <a:pt x="797" y="1261"/>
                    <a:pt x="62" y="1474"/>
                  </a:cubicBezTo>
                  <a:cubicBezTo>
                    <a:pt x="21" y="1484"/>
                    <a:pt x="0" y="1592"/>
                    <a:pt x="26" y="1592"/>
                  </a:cubicBezTo>
                  <a:cubicBezTo>
                    <a:pt x="27" y="1592"/>
                    <a:pt x="29" y="1592"/>
                    <a:pt x="30" y="1591"/>
                  </a:cubicBezTo>
                  <a:cubicBezTo>
                    <a:pt x="807" y="1368"/>
                    <a:pt x="1372" y="771"/>
                    <a:pt x="1777" y="90"/>
                  </a:cubicBezTo>
                  <a:cubicBezTo>
                    <a:pt x="1784" y="53"/>
                    <a:pt x="1781" y="0"/>
                    <a:pt x="1761" y="0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880;p25">
              <a:extLst>
                <a:ext uri="{FF2B5EF4-FFF2-40B4-BE49-F238E27FC236}">
                  <a16:creationId xmlns:a16="http://schemas.microsoft.com/office/drawing/2014/main" id="{65D3AF8D-FE24-784D-937F-3804D3302FD8}"/>
                </a:ext>
              </a:extLst>
            </p:cNvPr>
            <p:cNvSpPr/>
            <p:nvPr/>
          </p:nvSpPr>
          <p:spPr>
            <a:xfrm>
              <a:off x="-512937" y="1752031"/>
              <a:ext cx="83404" cy="111021"/>
            </a:xfrm>
            <a:custGeom>
              <a:avLst/>
              <a:gdLst/>
              <a:ahLst/>
              <a:cxnLst/>
              <a:rect l="l" t="t" r="r" b="b"/>
              <a:pathLst>
                <a:path w="906" h="1206" extrusionOk="0">
                  <a:moveTo>
                    <a:pt x="74" y="0"/>
                  </a:moveTo>
                  <a:cubicBezTo>
                    <a:pt x="69" y="0"/>
                    <a:pt x="43" y="44"/>
                    <a:pt x="43" y="44"/>
                  </a:cubicBezTo>
                  <a:cubicBezTo>
                    <a:pt x="32" y="76"/>
                    <a:pt x="0" y="108"/>
                    <a:pt x="21" y="130"/>
                  </a:cubicBezTo>
                  <a:cubicBezTo>
                    <a:pt x="192" y="545"/>
                    <a:pt x="522" y="886"/>
                    <a:pt x="841" y="1205"/>
                  </a:cubicBezTo>
                  <a:cubicBezTo>
                    <a:pt x="841" y="1205"/>
                    <a:pt x="905" y="1099"/>
                    <a:pt x="895" y="1077"/>
                  </a:cubicBezTo>
                  <a:cubicBezTo>
                    <a:pt x="575" y="758"/>
                    <a:pt x="245" y="438"/>
                    <a:pt x="75" y="2"/>
                  </a:cubicBezTo>
                  <a:cubicBezTo>
                    <a:pt x="75" y="1"/>
                    <a:pt x="74" y="0"/>
                    <a:pt x="74" y="0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881;p25">
              <a:extLst>
                <a:ext uri="{FF2B5EF4-FFF2-40B4-BE49-F238E27FC236}">
                  <a16:creationId xmlns:a16="http://schemas.microsoft.com/office/drawing/2014/main" id="{464081C9-0A9B-A441-95A8-F6071FC24FC5}"/>
                </a:ext>
              </a:extLst>
            </p:cNvPr>
            <p:cNvSpPr/>
            <p:nvPr/>
          </p:nvSpPr>
          <p:spPr>
            <a:xfrm>
              <a:off x="-471788" y="1731411"/>
              <a:ext cx="35350" cy="114427"/>
            </a:xfrm>
            <a:custGeom>
              <a:avLst/>
              <a:gdLst/>
              <a:ahLst/>
              <a:cxnLst/>
              <a:rect l="l" t="t" r="r" b="b"/>
              <a:pathLst>
                <a:path w="384" h="1243" extrusionOk="0">
                  <a:moveTo>
                    <a:pt x="53" y="1"/>
                  </a:moveTo>
                  <a:cubicBezTo>
                    <a:pt x="48" y="1"/>
                    <a:pt x="22" y="45"/>
                    <a:pt x="22" y="45"/>
                  </a:cubicBezTo>
                  <a:cubicBezTo>
                    <a:pt x="11" y="66"/>
                    <a:pt x="0" y="98"/>
                    <a:pt x="0" y="119"/>
                  </a:cubicBezTo>
                  <a:cubicBezTo>
                    <a:pt x="54" y="513"/>
                    <a:pt x="192" y="886"/>
                    <a:pt x="330" y="1238"/>
                  </a:cubicBezTo>
                  <a:cubicBezTo>
                    <a:pt x="330" y="1241"/>
                    <a:pt x="331" y="1243"/>
                    <a:pt x="332" y="1243"/>
                  </a:cubicBezTo>
                  <a:cubicBezTo>
                    <a:pt x="337" y="1243"/>
                    <a:pt x="352" y="1206"/>
                    <a:pt x="352" y="1206"/>
                  </a:cubicBezTo>
                  <a:cubicBezTo>
                    <a:pt x="373" y="1184"/>
                    <a:pt x="384" y="1152"/>
                    <a:pt x="384" y="1120"/>
                  </a:cubicBezTo>
                  <a:cubicBezTo>
                    <a:pt x="245" y="758"/>
                    <a:pt x="107" y="386"/>
                    <a:pt x="54" y="2"/>
                  </a:cubicBezTo>
                  <a:cubicBezTo>
                    <a:pt x="54" y="1"/>
                    <a:pt x="53" y="1"/>
                    <a:pt x="53" y="1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882;p25">
              <a:extLst>
                <a:ext uri="{FF2B5EF4-FFF2-40B4-BE49-F238E27FC236}">
                  <a16:creationId xmlns:a16="http://schemas.microsoft.com/office/drawing/2014/main" id="{4E39A283-9AB3-614F-A415-6438CEE1C966}"/>
                </a:ext>
              </a:extLst>
            </p:cNvPr>
            <p:cNvSpPr/>
            <p:nvPr/>
          </p:nvSpPr>
          <p:spPr>
            <a:xfrm>
              <a:off x="-740410" y="2118693"/>
              <a:ext cx="14821" cy="67846"/>
            </a:xfrm>
            <a:custGeom>
              <a:avLst/>
              <a:gdLst/>
              <a:ahLst/>
              <a:cxnLst/>
              <a:rect l="l" t="t" r="r" b="b"/>
              <a:pathLst>
                <a:path w="161" h="737" extrusionOk="0">
                  <a:moveTo>
                    <a:pt x="32" y="0"/>
                  </a:moveTo>
                  <a:cubicBezTo>
                    <a:pt x="29" y="0"/>
                    <a:pt x="11" y="44"/>
                    <a:pt x="11" y="44"/>
                  </a:cubicBezTo>
                  <a:cubicBezTo>
                    <a:pt x="11" y="65"/>
                    <a:pt x="1" y="97"/>
                    <a:pt x="1" y="119"/>
                  </a:cubicBezTo>
                  <a:cubicBezTo>
                    <a:pt x="1" y="332"/>
                    <a:pt x="43" y="534"/>
                    <a:pt x="107" y="736"/>
                  </a:cubicBezTo>
                  <a:cubicBezTo>
                    <a:pt x="107" y="736"/>
                    <a:pt x="113" y="718"/>
                    <a:pt x="116" y="718"/>
                  </a:cubicBezTo>
                  <a:cubicBezTo>
                    <a:pt x="117" y="718"/>
                    <a:pt x="118" y="720"/>
                    <a:pt x="118" y="726"/>
                  </a:cubicBezTo>
                  <a:cubicBezTo>
                    <a:pt x="128" y="704"/>
                    <a:pt x="128" y="694"/>
                    <a:pt x="128" y="683"/>
                  </a:cubicBezTo>
                  <a:cubicBezTo>
                    <a:pt x="128" y="672"/>
                    <a:pt x="160" y="640"/>
                    <a:pt x="139" y="619"/>
                  </a:cubicBezTo>
                  <a:cubicBezTo>
                    <a:pt x="75" y="417"/>
                    <a:pt x="54" y="215"/>
                    <a:pt x="32" y="2"/>
                  </a:cubicBezTo>
                  <a:cubicBezTo>
                    <a:pt x="32" y="1"/>
                    <a:pt x="32" y="0"/>
                    <a:pt x="32" y="0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883;p25">
              <a:extLst>
                <a:ext uri="{FF2B5EF4-FFF2-40B4-BE49-F238E27FC236}">
                  <a16:creationId xmlns:a16="http://schemas.microsoft.com/office/drawing/2014/main" id="{965A7A14-4802-D249-B9B6-873008EECBBA}"/>
                </a:ext>
              </a:extLst>
            </p:cNvPr>
            <p:cNvSpPr/>
            <p:nvPr/>
          </p:nvSpPr>
          <p:spPr>
            <a:xfrm>
              <a:off x="-807059" y="2041365"/>
              <a:ext cx="39309" cy="142229"/>
            </a:xfrm>
            <a:custGeom>
              <a:avLst/>
              <a:gdLst/>
              <a:ahLst/>
              <a:cxnLst/>
              <a:rect l="l" t="t" r="r" b="b"/>
              <a:pathLst>
                <a:path w="427" h="1545" extrusionOk="0">
                  <a:moveTo>
                    <a:pt x="43" y="0"/>
                  </a:moveTo>
                  <a:cubicBezTo>
                    <a:pt x="43" y="4"/>
                    <a:pt x="44" y="8"/>
                    <a:pt x="44" y="12"/>
                  </a:cubicBezTo>
                  <a:lnTo>
                    <a:pt x="44" y="12"/>
                  </a:lnTo>
                  <a:cubicBezTo>
                    <a:pt x="45" y="8"/>
                    <a:pt x="44" y="4"/>
                    <a:pt x="43" y="0"/>
                  </a:cubicBezTo>
                  <a:close/>
                  <a:moveTo>
                    <a:pt x="44" y="12"/>
                  </a:moveTo>
                  <a:cubicBezTo>
                    <a:pt x="42" y="44"/>
                    <a:pt x="0" y="90"/>
                    <a:pt x="0" y="128"/>
                  </a:cubicBezTo>
                  <a:cubicBezTo>
                    <a:pt x="43" y="618"/>
                    <a:pt x="160" y="1097"/>
                    <a:pt x="373" y="1544"/>
                  </a:cubicBezTo>
                  <a:cubicBezTo>
                    <a:pt x="373" y="1544"/>
                    <a:pt x="405" y="1491"/>
                    <a:pt x="405" y="1480"/>
                  </a:cubicBezTo>
                  <a:cubicBezTo>
                    <a:pt x="405" y="1470"/>
                    <a:pt x="426" y="1427"/>
                    <a:pt x="416" y="1417"/>
                  </a:cubicBezTo>
                  <a:cubicBezTo>
                    <a:pt x="215" y="962"/>
                    <a:pt x="98" y="487"/>
                    <a:pt x="44" y="12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884;p25">
              <a:extLst>
                <a:ext uri="{FF2B5EF4-FFF2-40B4-BE49-F238E27FC236}">
                  <a16:creationId xmlns:a16="http://schemas.microsoft.com/office/drawing/2014/main" id="{375C952D-3E6C-8D45-AD06-E7EE45D4492D}"/>
                </a:ext>
              </a:extLst>
            </p:cNvPr>
            <p:cNvSpPr/>
            <p:nvPr/>
          </p:nvSpPr>
          <p:spPr>
            <a:xfrm>
              <a:off x="-857046" y="2018811"/>
              <a:ext cx="39124" cy="197095"/>
            </a:xfrm>
            <a:custGeom>
              <a:avLst/>
              <a:gdLst/>
              <a:ahLst/>
              <a:cxnLst/>
              <a:rect l="l" t="t" r="r" b="b"/>
              <a:pathLst>
                <a:path w="425" h="2141" extrusionOk="0">
                  <a:moveTo>
                    <a:pt x="69" y="1"/>
                  </a:moveTo>
                  <a:cubicBezTo>
                    <a:pt x="47" y="1"/>
                    <a:pt x="11" y="45"/>
                    <a:pt x="11" y="75"/>
                  </a:cubicBezTo>
                  <a:cubicBezTo>
                    <a:pt x="0" y="778"/>
                    <a:pt x="107" y="1470"/>
                    <a:pt x="352" y="2130"/>
                  </a:cubicBezTo>
                  <a:cubicBezTo>
                    <a:pt x="354" y="2138"/>
                    <a:pt x="357" y="2141"/>
                    <a:pt x="362" y="2141"/>
                  </a:cubicBezTo>
                  <a:cubicBezTo>
                    <a:pt x="382" y="2141"/>
                    <a:pt x="424" y="2069"/>
                    <a:pt x="416" y="2034"/>
                  </a:cubicBezTo>
                  <a:cubicBezTo>
                    <a:pt x="181" y="1395"/>
                    <a:pt x="64" y="714"/>
                    <a:pt x="86" y="32"/>
                  </a:cubicBezTo>
                  <a:cubicBezTo>
                    <a:pt x="86" y="9"/>
                    <a:pt x="78" y="1"/>
                    <a:pt x="69" y="1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885;p25">
              <a:extLst>
                <a:ext uri="{FF2B5EF4-FFF2-40B4-BE49-F238E27FC236}">
                  <a16:creationId xmlns:a16="http://schemas.microsoft.com/office/drawing/2014/main" id="{F27891DE-97D3-B049-B957-6B27CDBD56B2}"/>
                </a:ext>
              </a:extLst>
            </p:cNvPr>
            <p:cNvSpPr/>
            <p:nvPr/>
          </p:nvSpPr>
          <p:spPr>
            <a:xfrm>
              <a:off x="-763976" y="1710974"/>
              <a:ext cx="98133" cy="126579"/>
            </a:xfrm>
            <a:custGeom>
              <a:avLst/>
              <a:gdLst/>
              <a:ahLst/>
              <a:cxnLst/>
              <a:rect l="l" t="t" r="r" b="b"/>
              <a:pathLst>
                <a:path w="1066" h="1375" extrusionOk="0">
                  <a:moveTo>
                    <a:pt x="1066" y="1"/>
                  </a:moveTo>
                  <a:cubicBezTo>
                    <a:pt x="1066" y="1"/>
                    <a:pt x="1063" y="13"/>
                    <a:pt x="1060" y="26"/>
                  </a:cubicBezTo>
                  <a:lnTo>
                    <a:pt x="1060" y="26"/>
                  </a:lnTo>
                  <a:cubicBezTo>
                    <a:pt x="1064" y="12"/>
                    <a:pt x="1066" y="1"/>
                    <a:pt x="1066" y="1"/>
                  </a:cubicBezTo>
                  <a:close/>
                  <a:moveTo>
                    <a:pt x="1060" y="26"/>
                  </a:moveTo>
                  <a:cubicBezTo>
                    <a:pt x="1055" y="44"/>
                    <a:pt x="1046" y="65"/>
                    <a:pt x="1034" y="65"/>
                  </a:cubicBezTo>
                  <a:cubicBezTo>
                    <a:pt x="874" y="554"/>
                    <a:pt x="470" y="948"/>
                    <a:pt x="54" y="1236"/>
                  </a:cubicBezTo>
                  <a:cubicBezTo>
                    <a:pt x="44" y="1247"/>
                    <a:pt x="22" y="1289"/>
                    <a:pt x="12" y="1321"/>
                  </a:cubicBezTo>
                  <a:lnTo>
                    <a:pt x="1" y="1374"/>
                  </a:lnTo>
                  <a:cubicBezTo>
                    <a:pt x="480" y="1034"/>
                    <a:pt x="864" y="608"/>
                    <a:pt x="1055" y="54"/>
                  </a:cubicBezTo>
                  <a:cubicBezTo>
                    <a:pt x="1055" y="49"/>
                    <a:pt x="1057" y="37"/>
                    <a:pt x="1060" y="26"/>
                  </a:cubicBezTo>
                  <a:close/>
                </a:path>
              </a:pathLst>
            </a:custGeom>
            <a:solidFill>
              <a:srgbClr val="84462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886;p25">
              <a:extLst>
                <a:ext uri="{FF2B5EF4-FFF2-40B4-BE49-F238E27FC236}">
                  <a16:creationId xmlns:a16="http://schemas.microsoft.com/office/drawing/2014/main" id="{90010AFA-E688-7140-A36F-948471C63B04}"/>
                </a:ext>
              </a:extLst>
            </p:cNvPr>
            <p:cNvSpPr/>
            <p:nvPr/>
          </p:nvSpPr>
          <p:spPr>
            <a:xfrm>
              <a:off x="-646328" y="1923717"/>
              <a:ext cx="287311" cy="205656"/>
            </a:xfrm>
            <a:custGeom>
              <a:avLst/>
              <a:gdLst/>
              <a:ahLst/>
              <a:cxnLst/>
              <a:rect l="l" t="t" r="r" b="b"/>
              <a:pathLst>
                <a:path w="3121" h="2234" extrusionOk="0">
                  <a:moveTo>
                    <a:pt x="3089" y="0"/>
                  </a:moveTo>
                  <a:cubicBezTo>
                    <a:pt x="3057" y="22"/>
                    <a:pt x="3057" y="22"/>
                    <a:pt x="3046" y="32"/>
                  </a:cubicBezTo>
                  <a:cubicBezTo>
                    <a:pt x="3036" y="54"/>
                    <a:pt x="3046" y="128"/>
                    <a:pt x="3036" y="150"/>
                  </a:cubicBezTo>
                  <a:cubicBezTo>
                    <a:pt x="3025" y="192"/>
                    <a:pt x="2993" y="235"/>
                    <a:pt x="2972" y="256"/>
                  </a:cubicBezTo>
                  <a:cubicBezTo>
                    <a:pt x="2919" y="309"/>
                    <a:pt x="2876" y="352"/>
                    <a:pt x="2823" y="394"/>
                  </a:cubicBezTo>
                  <a:lnTo>
                    <a:pt x="2780" y="426"/>
                  </a:lnTo>
                  <a:cubicBezTo>
                    <a:pt x="2695" y="533"/>
                    <a:pt x="2620" y="661"/>
                    <a:pt x="2588" y="788"/>
                  </a:cubicBezTo>
                  <a:cubicBezTo>
                    <a:pt x="2503" y="1012"/>
                    <a:pt x="2461" y="1268"/>
                    <a:pt x="2322" y="1459"/>
                  </a:cubicBezTo>
                  <a:cubicBezTo>
                    <a:pt x="2184" y="1630"/>
                    <a:pt x="1971" y="1726"/>
                    <a:pt x="1758" y="1800"/>
                  </a:cubicBezTo>
                  <a:cubicBezTo>
                    <a:pt x="1204" y="2013"/>
                    <a:pt x="597" y="2151"/>
                    <a:pt x="1" y="2183"/>
                  </a:cubicBezTo>
                  <a:cubicBezTo>
                    <a:pt x="22" y="2205"/>
                    <a:pt x="54" y="2205"/>
                    <a:pt x="75" y="2215"/>
                  </a:cubicBezTo>
                  <a:cubicBezTo>
                    <a:pt x="227" y="2228"/>
                    <a:pt x="380" y="2234"/>
                    <a:pt x="532" y="2234"/>
                  </a:cubicBezTo>
                  <a:cubicBezTo>
                    <a:pt x="912" y="2234"/>
                    <a:pt x="1292" y="2196"/>
                    <a:pt x="1673" y="2120"/>
                  </a:cubicBezTo>
                  <a:cubicBezTo>
                    <a:pt x="2003" y="2056"/>
                    <a:pt x="2333" y="1949"/>
                    <a:pt x="2503" y="1683"/>
                  </a:cubicBezTo>
                  <a:cubicBezTo>
                    <a:pt x="2588" y="1545"/>
                    <a:pt x="2620" y="1385"/>
                    <a:pt x="2663" y="1225"/>
                  </a:cubicBezTo>
                  <a:cubicBezTo>
                    <a:pt x="2706" y="1065"/>
                    <a:pt x="2727" y="906"/>
                    <a:pt x="2759" y="746"/>
                  </a:cubicBezTo>
                  <a:cubicBezTo>
                    <a:pt x="2855" y="714"/>
                    <a:pt x="2929" y="661"/>
                    <a:pt x="2982" y="575"/>
                  </a:cubicBezTo>
                  <a:cubicBezTo>
                    <a:pt x="3078" y="448"/>
                    <a:pt x="3121" y="267"/>
                    <a:pt x="3110" y="107"/>
                  </a:cubicBezTo>
                  <a:cubicBezTo>
                    <a:pt x="3110" y="75"/>
                    <a:pt x="3100" y="43"/>
                    <a:pt x="3089" y="0"/>
                  </a:cubicBezTo>
                  <a:close/>
                </a:path>
              </a:pathLst>
            </a:custGeom>
            <a:solidFill>
              <a:srgbClr val="FFBE8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87;p25">
              <a:extLst>
                <a:ext uri="{FF2B5EF4-FFF2-40B4-BE49-F238E27FC236}">
                  <a16:creationId xmlns:a16="http://schemas.microsoft.com/office/drawing/2014/main" id="{BBD61A0C-EA8E-1F4B-A070-4FE5DEBA1D25}"/>
                </a:ext>
              </a:extLst>
            </p:cNvPr>
            <p:cNvSpPr/>
            <p:nvPr/>
          </p:nvSpPr>
          <p:spPr>
            <a:xfrm>
              <a:off x="-871775" y="2432422"/>
              <a:ext cx="79538" cy="75211"/>
            </a:xfrm>
            <a:custGeom>
              <a:avLst/>
              <a:gdLst/>
              <a:ahLst/>
              <a:cxnLst/>
              <a:rect l="l" t="t" r="r" b="b"/>
              <a:pathLst>
                <a:path w="864" h="817" extrusionOk="0">
                  <a:moveTo>
                    <a:pt x="400" y="1"/>
                  </a:moveTo>
                  <a:cubicBezTo>
                    <a:pt x="395" y="1"/>
                    <a:pt x="389" y="1"/>
                    <a:pt x="384" y="1"/>
                  </a:cubicBezTo>
                  <a:cubicBezTo>
                    <a:pt x="320" y="1"/>
                    <a:pt x="246" y="44"/>
                    <a:pt x="192" y="86"/>
                  </a:cubicBezTo>
                  <a:cubicBezTo>
                    <a:pt x="118" y="118"/>
                    <a:pt x="64" y="193"/>
                    <a:pt x="43" y="257"/>
                  </a:cubicBezTo>
                  <a:cubicBezTo>
                    <a:pt x="1" y="363"/>
                    <a:pt x="11" y="480"/>
                    <a:pt x="64" y="587"/>
                  </a:cubicBezTo>
                  <a:cubicBezTo>
                    <a:pt x="118" y="683"/>
                    <a:pt x="224" y="757"/>
                    <a:pt x="331" y="789"/>
                  </a:cubicBezTo>
                  <a:cubicBezTo>
                    <a:pt x="385" y="803"/>
                    <a:pt x="434" y="816"/>
                    <a:pt x="485" y="816"/>
                  </a:cubicBezTo>
                  <a:cubicBezTo>
                    <a:pt x="514" y="816"/>
                    <a:pt x="544" y="812"/>
                    <a:pt x="576" y="800"/>
                  </a:cubicBezTo>
                  <a:cubicBezTo>
                    <a:pt x="640" y="789"/>
                    <a:pt x="693" y="747"/>
                    <a:pt x="735" y="704"/>
                  </a:cubicBezTo>
                  <a:cubicBezTo>
                    <a:pt x="831" y="619"/>
                    <a:pt x="863" y="491"/>
                    <a:pt x="853" y="363"/>
                  </a:cubicBezTo>
                  <a:cubicBezTo>
                    <a:pt x="801" y="177"/>
                    <a:pt x="588" y="1"/>
                    <a:pt x="40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88;p25">
              <a:extLst>
                <a:ext uri="{FF2B5EF4-FFF2-40B4-BE49-F238E27FC236}">
                  <a16:creationId xmlns:a16="http://schemas.microsoft.com/office/drawing/2014/main" id="{30CF55FA-7B49-BB41-8586-2709E56A2E95}"/>
                </a:ext>
              </a:extLst>
            </p:cNvPr>
            <p:cNvSpPr/>
            <p:nvPr/>
          </p:nvSpPr>
          <p:spPr>
            <a:xfrm>
              <a:off x="-867816" y="2474676"/>
              <a:ext cx="50079" cy="55050"/>
            </a:xfrm>
            <a:custGeom>
              <a:avLst/>
              <a:gdLst/>
              <a:ahLst/>
              <a:cxnLst/>
              <a:rect l="l" t="t" r="r" b="b"/>
              <a:pathLst>
                <a:path w="544" h="598" extrusionOk="0">
                  <a:moveTo>
                    <a:pt x="256" y="32"/>
                  </a:moveTo>
                  <a:cubicBezTo>
                    <a:pt x="277" y="32"/>
                    <a:pt x="288" y="53"/>
                    <a:pt x="320" y="53"/>
                  </a:cubicBezTo>
                  <a:cubicBezTo>
                    <a:pt x="352" y="53"/>
                    <a:pt x="384" y="53"/>
                    <a:pt x="416" y="64"/>
                  </a:cubicBezTo>
                  <a:cubicBezTo>
                    <a:pt x="437" y="75"/>
                    <a:pt x="469" y="107"/>
                    <a:pt x="479" y="128"/>
                  </a:cubicBezTo>
                  <a:cubicBezTo>
                    <a:pt x="490" y="160"/>
                    <a:pt x="490" y="192"/>
                    <a:pt x="490" y="224"/>
                  </a:cubicBezTo>
                  <a:cubicBezTo>
                    <a:pt x="469" y="277"/>
                    <a:pt x="447" y="330"/>
                    <a:pt x="416" y="383"/>
                  </a:cubicBezTo>
                  <a:cubicBezTo>
                    <a:pt x="373" y="426"/>
                    <a:pt x="309" y="447"/>
                    <a:pt x="256" y="447"/>
                  </a:cubicBezTo>
                  <a:cubicBezTo>
                    <a:pt x="203" y="437"/>
                    <a:pt x="160" y="394"/>
                    <a:pt x="128" y="341"/>
                  </a:cubicBezTo>
                  <a:cubicBezTo>
                    <a:pt x="107" y="288"/>
                    <a:pt x="107" y="213"/>
                    <a:pt x="128" y="160"/>
                  </a:cubicBezTo>
                  <a:cubicBezTo>
                    <a:pt x="149" y="117"/>
                    <a:pt x="203" y="53"/>
                    <a:pt x="256" y="32"/>
                  </a:cubicBezTo>
                  <a:close/>
                  <a:moveTo>
                    <a:pt x="192" y="0"/>
                  </a:moveTo>
                  <a:cubicBezTo>
                    <a:pt x="128" y="11"/>
                    <a:pt x="64" y="107"/>
                    <a:pt x="32" y="170"/>
                  </a:cubicBezTo>
                  <a:cubicBezTo>
                    <a:pt x="0" y="245"/>
                    <a:pt x="0" y="351"/>
                    <a:pt x="32" y="447"/>
                  </a:cubicBezTo>
                  <a:cubicBezTo>
                    <a:pt x="75" y="511"/>
                    <a:pt x="128" y="586"/>
                    <a:pt x="213" y="596"/>
                  </a:cubicBezTo>
                  <a:cubicBezTo>
                    <a:pt x="221" y="597"/>
                    <a:pt x="229" y="598"/>
                    <a:pt x="237" y="598"/>
                  </a:cubicBezTo>
                  <a:cubicBezTo>
                    <a:pt x="307" y="598"/>
                    <a:pt x="390" y="558"/>
                    <a:pt x="447" y="501"/>
                  </a:cubicBezTo>
                  <a:cubicBezTo>
                    <a:pt x="501" y="437"/>
                    <a:pt x="533" y="341"/>
                    <a:pt x="543" y="266"/>
                  </a:cubicBezTo>
                  <a:cubicBezTo>
                    <a:pt x="543" y="213"/>
                    <a:pt x="543" y="149"/>
                    <a:pt x="533" y="117"/>
                  </a:cubicBezTo>
                  <a:cubicBezTo>
                    <a:pt x="522" y="75"/>
                    <a:pt x="479" y="32"/>
                    <a:pt x="437" y="21"/>
                  </a:cubicBezTo>
                  <a:cubicBezTo>
                    <a:pt x="416" y="11"/>
                    <a:pt x="392" y="8"/>
                    <a:pt x="366" y="8"/>
                  </a:cubicBezTo>
                  <a:cubicBezTo>
                    <a:pt x="341" y="8"/>
                    <a:pt x="314" y="11"/>
                    <a:pt x="288" y="11"/>
                  </a:cubicBezTo>
                  <a:cubicBezTo>
                    <a:pt x="266" y="11"/>
                    <a:pt x="234" y="0"/>
                    <a:pt x="1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89;p25">
              <a:extLst>
                <a:ext uri="{FF2B5EF4-FFF2-40B4-BE49-F238E27FC236}">
                  <a16:creationId xmlns:a16="http://schemas.microsoft.com/office/drawing/2014/main" id="{360495BD-BE9F-4546-8CED-A601E3BEDE72}"/>
                </a:ext>
              </a:extLst>
            </p:cNvPr>
            <p:cNvSpPr/>
            <p:nvPr/>
          </p:nvSpPr>
          <p:spPr>
            <a:xfrm>
              <a:off x="-660044" y="2628319"/>
              <a:ext cx="176566" cy="148857"/>
            </a:xfrm>
            <a:custGeom>
              <a:avLst/>
              <a:gdLst/>
              <a:ahLst/>
              <a:cxnLst/>
              <a:rect l="l" t="t" r="r" b="b"/>
              <a:pathLst>
                <a:path w="1918" h="1617" extrusionOk="0">
                  <a:moveTo>
                    <a:pt x="665" y="0"/>
                  </a:moveTo>
                  <a:cubicBezTo>
                    <a:pt x="653" y="0"/>
                    <a:pt x="641" y="1"/>
                    <a:pt x="629" y="3"/>
                  </a:cubicBezTo>
                  <a:cubicBezTo>
                    <a:pt x="565" y="3"/>
                    <a:pt x="501" y="45"/>
                    <a:pt x="469" y="109"/>
                  </a:cubicBezTo>
                  <a:cubicBezTo>
                    <a:pt x="427" y="205"/>
                    <a:pt x="512" y="312"/>
                    <a:pt x="608" y="365"/>
                  </a:cubicBezTo>
                  <a:cubicBezTo>
                    <a:pt x="693" y="418"/>
                    <a:pt x="799" y="439"/>
                    <a:pt x="874" y="514"/>
                  </a:cubicBezTo>
                  <a:cubicBezTo>
                    <a:pt x="736" y="642"/>
                    <a:pt x="544" y="727"/>
                    <a:pt x="363" y="738"/>
                  </a:cubicBezTo>
                  <a:cubicBezTo>
                    <a:pt x="267" y="748"/>
                    <a:pt x="150" y="738"/>
                    <a:pt x="86" y="802"/>
                  </a:cubicBezTo>
                  <a:cubicBezTo>
                    <a:pt x="1" y="865"/>
                    <a:pt x="1" y="1004"/>
                    <a:pt x="33" y="1110"/>
                  </a:cubicBezTo>
                  <a:cubicBezTo>
                    <a:pt x="129" y="1398"/>
                    <a:pt x="416" y="1590"/>
                    <a:pt x="725" y="1611"/>
                  </a:cubicBezTo>
                  <a:cubicBezTo>
                    <a:pt x="762" y="1615"/>
                    <a:pt x="798" y="1617"/>
                    <a:pt x="834" y="1617"/>
                  </a:cubicBezTo>
                  <a:cubicBezTo>
                    <a:pt x="1102" y="1617"/>
                    <a:pt x="1352" y="1516"/>
                    <a:pt x="1577" y="1366"/>
                  </a:cubicBezTo>
                  <a:cubicBezTo>
                    <a:pt x="1683" y="1291"/>
                    <a:pt x="1790" y="1206"/>
                    <a:pt x="1843" y="1100"/>
                  </a:cubicBezTo>
                  <a:cubicBezTo>
                    <a:pt x="1918" y="940"/>
                    <a:pt x="1907" y="738"/>
                    <a:pt x="1832" y="578"/>
                  </a:cubicBezTo>
                  <a:cubicBezTo>
                    <a:pt x="1758" y="429"/>
                    <a:pt x="1619" y="258"/>
                    <a:pt x="1460" y="216"/>
                  </a:cubicBezTo>
                  <a:cubicBezTo>
                    <a:pt x="1247" y="152"/>
                    <a:pt x="1044" y="99"/>
                    <a:pt x="831" y="35"/>
                  </a:cubicBezTo>
                  <a:cubicBezTo>
                    <a:pt x="779" y="17"/>
                    <a:pt x="720" y="0"/>
                    <a:pt x="665" y="0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90;p25">
              <a:extLst>
                <a:ext uri="{FF2B5EF4-FFF2-40B4-BE49-F238E27FC236}">
                  <a16:creationId xmlns:a16="http://schemas.microsoft.com/office/drawing/2014/main" id="{B8B54AA8-538E-DF48-8E56-82749607FA8A}"/>
                </a:ext>
              </a:extLst>
            </p:cNvPr>
            <p:cNvSpPr/>
            <p:nvPr/>
          </p:nvSpPr>
          <p:spPr>
            <a:xfrm>
              <a:off x="-936490" y="2656580"/>
              <a:ext cx="173620" cy="151711"/>
            </a:xfrm>
            <a:custGeom>
              <a:avLst/>
              <a:gdLst/>
              <a:ahLst/>
              <a:cxnLst/>
              <a:rect l="l" t="t" r="r" b="b"/>
              <a:pathLst>
                <a:path w="1886" h="1648" extrusionOk="0">
                  <a:moveTo>
                    <a:pt x="1026" y="1"/>
                  </a:moveTo>
                  <a:cubicBezTo>
                    <a:pt x="1010" y="1"/>
                    <a:pt x="995" y="2"/>
                    <a:pt x="980" y="5"/>
                  </a:cubicBezTo>
                  <a:cubicBezTo>
                    <a:pt x="917" y="15"/>
                    <a:pt x="863" y="58"/>
                    <a:pt x="810" y="101"/>
                  </a:cubicBezTo>
                  <a:cubicBezTo>
                    <a:pt x="629" y="218"/>
                    <a:pt x="448" y="335"/>
                    <a:pt x="267" y="441"/>
                  </a:cubicBezTo>
                  <a:cubicBezTo>
                    <a:pt x="129" y="537"/>
                    <a:pt x="54" y="750"/>
                    <a:pt x="22" y="910"/>
                  </a:cubicBezTo>
                  <a:cubicBezTo>
                    <a:pt x="1" y="1091"/>
                    <a:pt x="33" y="1283"/>
                    <a:pt x="171" y="1410"/>
                  </a:cubicBezTo>
                  <a:cubicBezTo>
                    <a:pt x="246" y="1506"/>
                    <a:pt x="384" y="1549"/>
                    <a:pt x="501" y="1591"/>
                  </a:cubicBezTo>
                  <a:cubicBezTo>
                    <a:pt x="642" y="1627"/>
                    <a:pt x="787" y="1648"/>
                    <a:pt x="931" y="1648"/>
                  </a:cubicBezTo>
                  <a:cubicBezTo>
                    <a:pt x="1092" y="1648"/>
                    <a:pt x="1250" y="1621"/>
                    <a:pt x="1396" y="1559"/>
                  </a:cubicBezTo>
                  <a:cubicBezTo>
                    <a:pt x="1673" y="1442"/>
                    <a:pt x="1886" y="1176"/>
                    <a:pt x="1886" y="867"/>
                  </a:cubicBezTo>
                  <a:cubicBezTo>
                    <a:pt x="1886" y="761"/>
                    <a:pt x="1843" y="633"/>
                    <a:pt x="1747" y="590"/>
                  </a:cubicBezTo>
                  <a:cubicBezTo>
                    <a:pt x="1717" y="577"/>
                    <a:pt x="1687" y="572"/>
                    <a:pt x="1656" y="572"/>
                  </a:cubicBezTo>
                  <a:cubicBezTo>
                    <a:pt x="1586" y="572"/>
                    <a:pt x="1515" y="597"/>
                    <a:pt x="1449" y="612"/>
                  </a:cubicBezTo>
                  <a:cubicBezTo>
                    <a:pt x="1378" y="628"/>
                    <a:pt x="1308" y="636"/>
                    <a:pt x="1239" y="636"/>
                  </a:cubicBezTo>
                  <a:cubicBezTo>
                    <a:pt x="1124" y="636"/>
                    <a:pt x="1013" y="612"/>
                    <a:pt x="906" y="558"/>
                  </a:cubicBezTo>
                  <a:cubicBezTo>
                    <a:pt x="959" y="473"/>
                    <a:pt x="1044" y="420"/>
                    <a:pt x="1119" y="335"/>
                  </a:cubicBezTo>
                  <a:cubicBezTo>
                    <a:pt x="1183" y="260"/>
                    <a:pt x="1236" y="132"/>
                    <a:pt x="1172" y="58"/>
                  </a:cubicBezTo>
                  <a:cubicBezTo>
                    <a:pt x="1139" y="17"/>
                    <a:pt x="1081" y="1"/>
                    <a:pt x="1026" y="1"/>
                  </a:cubicBezTo>
                  <a:close/>
                </a:path>
              </a:pathLst>
            </a:custGeom>
            <a:solidFill>
              <a:srgbClr val="FFC7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91;p25">
              <a:extLst>
                <a:ext uri="{FF2B5EF4-FFF2-40B4-BE49-F238E27FC236}">
                  <a16:creationId xmlns:a16="http://schemas.microsoft.com/office/drawing/2014/main" id="{87BEBAE3-AEAD-144D-B59A-305492117745}"/>
                </a:ext>
              </a:extLst>
            </p:cNvPr>
            <p:cNvSpPr/>
            <p:nvPr/>
          </p:nvSpPr>
          <p:spPr>
            <a:xfrm>
              <a:off x="-849221" y="2446507"/>
              <a:ext cx="40505" cy="35074"/>
            </a:xfrm>
            <a:custGeom>
              <a:avLst/>
              <a:gdLst/>
              <a:ahLst/>
              <a:cxnLst/>
              <a:rect l="l" t="t" r="r" b="b"/>
              <a:pathLst>
                <a:path w="440" h="381" extrusionOk="0">
                  <a:moveTo>
                    <a:pt x="209" y="0"/>
                  </a:moveTo>
                  <a:cubicBezTo>
                    <a:pt x="193" y="0"/>
                    <a:pt x="176" y="3"/>
                    <a:pt x="160" y="8"/>
                  </a:cubicBezTo>
                  <a:cubicBezTo>
                    <a:pt x="107" y="19"/>
                    <a:pt x="54" y="72"/>
                    <a:pt x="22" y="125"/>
                  </a:cubicBezTo>
                  <a:cubicBezTo>
                    <a:pt x="11" y="168"/>
                    <a:pt x="1" y="210"/>
                    <a:pt x="1" y="242"/>
                  </a:cubicBezTo>
                  <a:cubicBezTo>
                    <a:pt x="1" y="285"/>
                    <a:pt x="22" y="327"/>
                    <a:pt x="64" y="349"/>
                  </a:cubicBezTo>
                  <a:cubicBezTo>
                    <a:pt x="96" y="381"/>
                    <a:pt x="160" y="381"/>
                    <a:pt x="192" y="381"/>
                  </a:cubicBezTo>
                  <a:cubicBezTo>
                    <a:pt x="277" y="370"/>
                    <a:pt x="352" y="327"/>
                    <a:pt x="384" y="242"/>
                  </a:cubicBezTo>
                  <a:cubicBezTo>
                    <a:pt x="440" y="121"/>
                    <a:pt x="325" y="0"/>
                    <a:pt x="20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5" name="Google Shape;225;p17">
            <a:extLst>
              <a:ext uri="{FF2B5EF4-FFF2-40B4-BE49-F238E27FC236}">
                <a16:creationId xmlns:a16="http://schemas.microsoft.com/office/drawing/2014/main" id="{5342171E-0FD8-7544-B947-53064FA24C87}"/>
              </a:ext>
            </a:extLst>
          </p:cNvPr>
          <p:cNvSpPr txBox="1">
            <a:spLocks/>
          </p:cNvSpPr>
          <p:nvPr/>
        </p:nvSpPr>
        <p:spPr>
          <a:xfrm>
            <a:off x="448975" y="410350"/>
            <a:ext cx="8237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1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pPr algn="ctr"/>
            <a:r>
              <a:rPr lang="ru-RU" sz="2400" b="1" dirty="0"/>
              <a:t>ОТПУСК ДЛИННЫЙ, НО ДОЛЖНОСТЬ СОХРАНЯЕТСЯ</a:t>
            </a:r>
          </a:p>
        </p:txBody>
      </p:sp>
    </p:spTree>
    <p:extLst>
      <p:ext uri="{BB962C8B-B14F-4D97-AF65-F5344CB8AC3E}">
        <p14:creationId xmlns:p14="http://schemas.microsoft.com/office/powerpoint/2010/main" val="40966560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7"/>
          <p:cNvCxnSpPr>
            <a:cxnSpLocks/>
          </p:cNvCxnSpPr>
          <p:nvPr/>
        </p:nvCxnSpPr>
        <p:spPr>
          <a:xfrm>
            <a:off x="639815" y="2628547"/>
            <a:ext cx="3027279" cy="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25" name="Google Shape;225;p17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ПРОБЛЕМЫ</a:t>
            </a:r>
          </a:p>
        </p:txBody>
      </p:sp>
      <p:sp>
        <p:nvSpPr>
          <p:cNvPr id="226" name="Google Shape;226;p17"/>
          <p:cNvSpPr txBox="1"/>
          <p:nvPr/>
        </p:nvSpPr>
        <p:spPr>
          <a:xfrm>
            <a:off x="600544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Отпуск длинный, но должность сохраняется</a:t>
            </a:r>
          </a:p>
        </p:txBody>
      </p:sp>
      <p:sp>
        <p:nvSpPr>
          <p:cNvPr id="227" name="Google Shape;227;p17"/>
          <p:cNvSpPr txBox="1"/>
          <p:nvPr/>
        </p:nvSpPr>
        <p:spPr>
          <a:xfrm>
            <a:off x="639815" y="3416360"/>
            <a:ext cx="1320563" cy="33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</a:p>
        </p:txBody>
      </p:sp>
      <p:cxnSp>
        <p:nvCxnSpPr>
          <p:cNvPr id="228" name="Google Shape;228;p17"/>
          <p:cNvCxnSpPr>
            <a:cxnSpLocks/>
          </p:cNvCxnSpPr>
          <p:nvPr/>
        </p:nvCxnSpPr>
        <p:spPr>
          <a:xfrm flipV="1">
            <a:off x="1298979" y="2628547"/>
            <a:ext cx="0" cy="585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29" name="Google Shape;229;p17"/>
          <p:cNvSpPr/>
          <p:nvPr/>
        </p:nvSpPr>
        <p:spPr>
          <a:xfrm>
            <a:off x="943313" y="1724187"/>
            <a:ext cx="713100" cy="713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7"/>
          <p:cNvSpPr txBox="1"/>
          <p:nvPr/>
        </p:nvSpPr>
        <p:spPr>
          <a:xfrm>
            <a:off x="2270225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 работа, и отпуск по уходу за ребенком</a:t>
            </a:r>
          </a:p>
        </p:txBody>
      </p:sp>
      <p:sp>
        <p:nvSpPr>
          <p:cNvPr id="231" name="Google Shape;231;p17"/>
          <p:cNvSpPr txBox="1"/>
          <p:nvPr/>
        </p:nvSpPr>
        <p:spPr>
          <a:xfrm>
            <a:off x="2319592" y="3406187"/>
            <a:ext cx="1314326" cy="34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</a:p>
        </p:txBody>
      </p:sp>
      <p:cxnSp>
        <p:nvCxnSpPr>
          <p:cNvPr id="232" name="Google Shape;232;p17"/>
          <p:cNvCxnSpPr>
            <a:cxnSpLocks/>
          </p:cNvCxnSpPr>
          <p:nvPr/>
        </p:nvCxnSpPr>
        <p:spPr>
          <a:xfrm flipV="1">
            <a:off x="2979824" y="2629037"/>
            <a:ext cx="1790" cy="5854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33" name="Google Shape;233;p17"/>
          <p:cNvSpPr/>
          <p:nvPr/>
        </p:nvSpPr>
        <p:spPr>
          <a:xfrm>
            <a:off x="2612988" y="1724187"/>
            <a:ext cx="713100" cy="713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6" name="Google Shape;246;p17"/>
          <p:cNvGrpSpPr/>
          <p:nvPr/>
        </p:nvGrpSpPr>
        <p:grpSpPr>
          <a:xfrm>
            <a:off x="1067321" y="1854481"/>
            <a:ext cx="465084" cy="452513"/>
            <a:chOff x="1000110" y="1946927"/>
            <a:chExt cx="465084" cy="452513"/>
          </a:xfrm>
        </p:grpSpPr>
        <p:sp>
          <p:nvSpPr>
            <p:cNvPr id="247" name="Google Shape;247;p17"/>
            <p:cNvSpPr/>
            <p:nvPr/>
          </p:nvSpPr>
          <p:spPr>
            <a:xfrm>
              <a:off x="1000110" y="1946927"/>
              <a:ext cx="465084" cy="452513"/>
            </a:xfrm>
            <a:custGeom>
              <a:avLst/>
              <a:gdLst/>
              <a:ahLst/>
              <a:cxnLst/>
              <a:rect l="l" t="t" r="r" b="b"/>
              <a:pathLst>
                <a:path w="16167" h="15730" extrusionOk="0">
                  <a:moveTo>
                    <a:pt x="2234" y="614"/>
                  </a:moveTo>
                  <a:cubicBezTo>
                    <a:pt x="2294" y="614"/>
                    <a:pt x="2354" y="636"/>
                    <a:pt x="2415" y="676"/>
                  </a:cubicBezTo>
                  <a:cubicBezTo>
                    <a:pt x="2577" y="757"/>
                    <a:pt x="2632" y="947"/>
                    <a:pt x="2496" y="1137"/>
                  </a:cubicBezTo>
                  <a:cubicBezTo>
                    <a:pt x="2415" y="1164"/>
                    <a:pt x="2388" y="1246"/>
                    <a:pt x="2360" y="1300"/>
                  </a:cubicBezTo>
                  <a:cubicBezTo>
                    <a:pt x="2225" y="1517"/>
                    <a:pt x="2279" y="1680"/>
                    <a:pt x="2523" y="1761"/>
                  </a:cubicBezTo>
                  <a:cubicBezTo>
                    <a:pt x="2849" y="1842"/>
                    <a:pt x="3201" y="1951"/>
                    <a:pt x="3527" y="2114"/>
                  </a:cubicBezTo>
                  <a:cubicBezTo>
                    <a:pt x="4015" y="2358"/>
                    <a:pt x="4395" y="2737"/>
                    <a:pt x="4612" y="3198"/>
                  </a:cubicBezTo>
                  <a:cubicBezTo>
                    <a:pt x="4666" y="3307"/>
                    <a:pt x="4666" y="3415"/>
                    <a:pt x="4612" y="3524"/>
                  </a:cubicBezTo>
                  <a:cubicBezTo>
                    <a:pt x="4178" y="4528"/>
                    <a:pt x="3364" y="5070"/>
                    <a:pt x="2279" y="5206"/>
                  </a:cubicBezTo>
                  <a:cubicBezTo>
                    <a:pt x="2225" y="5233"/>
                    <a:pt x="2144" y="5233"/>
                    <a:pt x="2035" y="5233"/>
                  </a:cubicBezTo>
                  <a:cubicBezTo>
                    <a:pt x="2089" y="4907"/>
                    <a:pt x="2225" y="4609"/>
                    <a:pt x="2442" y="4338"/>
                  </a:cubicBezTo>
                  <a:cubicBezTo>
                    <a:pt x="2632" y="4148"/>
                    <a:pt x="2794" y="4012"/>
                    <a:pt x="2957" y="3877"/>
                  </a:cubicBezTo>
                  <a:cubicBezTo>
                    <a:pt x="3066" y="3822"/>
                    <a:pt x="3120" y="3741"/>
                    <a:pt x="3120" y="3605"/>
                  </a:cubicBezTo>
                  <a:cubicBezTo>
                    <a:pt x="3093" y="3470"/>
                    <a:pt x="2984" y="3415"/>
                    <a:pt x="2903" y="3388"/>
                  </a:cubicBezTo>
                  <a:cubicBezTo>
                    <a:pt x="2306" y="3171"/>
                    <a:pt x="1764" y="2846"/>
                    <a:pt x="1303" y="2466"/>
                  </a:cubicBezTo>
                  <a:cubicBezTo>
                    <a:pt x="1086" y="2303"/>
                    <a:pt x="1059" y="2195"/>
                    <a:pt x="1194" y="1978"/>
                  </a:cubicBezTo>
                  <a:cubicBezTo>
                    <a:pt x="1438" y="1571"/>
                    <a:pt x="1710" y="1218"/>
                    <a:pt x="1954" y="812"/>
                  </a:cubicBezTo>
                  <a:cubicBezTo>
                    <a:pt x="2039" y="675"/>
                    <a:pt x="2135" y="614"/>
                    <a:pt x="2234" y="614"/>
                  </a:cubicBezTo>
                  <a:close/>
                  <a:moveTo>
                    <a:pt x="5778" y="3307"/>
                  </a:moveTo>
                  <a:lnTo>
                    <a:pt x="5778" y="6589"/>
                  </a:lnTo>
                  <a:lnTo>
                    <a:pt x="2550" y="6589"/>
                  </a:lnTo>
                  <a:cubicBezTo>
                    <a:pt x="2442" y="6589"/>
                    <a:pt x="2360" y="6562"/>
                    <a:pt x="2306" y="6453"/>
                  </a:cubicBezTo>
                  <a:cubicBezTo>
                    <a:pt x="2225" y="6263"/>
                    <a:pt x="2116" y="6046"/>
                    <a:pt x="2008" y="5829"/>
                  </a:cubicBezTo>
                  <a:cubicBezTo>
                    <a:pt x="2279" y="5775"/>
                    <a:pt x="2496" y="5748"/>
                    <a:pt x="2686" y="5721"/>
                  </a:cubicBezTo>
                  <a:cubicBezTo>
                    <a:pt x="3825" y="5477"/>
                    <a:pt x="4693" y="4799"/>
                    <a:pt x="5154" y="3687"/>
                  </a:cubicBezTo>
                  <a:cubicBezTo>
                    <a:pt x="5209" y="3605"/>
                    <a:pt x="5236" y="3551"/>
                    <a:pt x="5290" y="3524"/>
                  </a:cubicBezTo>
                  <a:cubicBezTo>
                    <a:pt x="5425" y="3443"/>
                    <a:pt x="5615" y="3388"/>
                    <a:pt x="5778" y="3307"/>
                  </a:cubicBezTo>
                  <a:close/>
                  <a:moveTo>
                    <a:pt x="8752" y="675"/>
                  </a:moveTo>
                  <a:cubicBezTo>
                    <a:pt x="8835" y="675"/>
                    <a:pt x="8922" y="693"/>
                    <a:pt x="9006" y="730"/>
                  </a:cubicBezTo>
                  <a:cubicBezTo>
                    <a:pt x="9331" y="866"/>
                    <a:pt x="9413" y="1273"/>
                    <a:pt x="9169" y="1544"/>
                  </a:cubicBezTo>
                  <a:cubicBezTo>
                    <a:pt x="9087" y="1680"/>
                    <a:pt x="9033" y="1788"/>
                    <a:pt x="9033" y="1924"/>
                  </a:cubicBezTo>
                  <a:cubicBezTo>
                    <a:pt x="9006" y="2493"/>
                    <a:pt x="9033" y="3036"/>
                    <a:pt x="9223" y="3551"/>
                  </a:cubicBezTo>
                  <a:cubicBezTo>
                    <a:pt x="9358" y="3931"/>
                    <a:pt x="9603" y="4202"/>
                    <a:pt x="9955" y="4392"/>
                  </a:cubicBezTo>
                  <a:cubicBezTo>
                    <a:pt x="10308" y="4636"/>
                    <a:pt x="10498" y="5016"/>
                    <a:pt x="10389" y="5450"/>
                  </a:cubicBezTo>
                  <a:cubicBezTo>
                    <a:pt x="10362" y="5612"/>
                    <a:pt x="10416" y="5748"/>
                    <a:pt x="10552" y="5775"/>
                  </a:cubicBezTo>
                  <a:cubicBezTo>
                    <a:pt x="10580" y="5787"/>
                    <a:pt x="10610" y="5792"/>
                    <a:pt x="10639" y="5792"/>
                  </a:cubicBezTo>
                  <a:cubicBezTo>
                    <a:pt x="10751" y="5792"/>
                    <a:pt x="10862" y="5714"/>
                    <a:pt x="10905" y="5585"/>
                  </a:cubicBezTo>
                  <a:cubicBezTo>
                    <a:pt x="11040" y="5151"/>
                    <a:pt x="10932" y="4745"/>
                    <a:pt x="10660" y="4365"/>
                  </a:cubicBezTo>
                  <a:cubicBezTo>
                    <a:pt x="10579" y="4256"/>
                    <a:pt x="10498" y="4202"/>
                    <a:pt x="10416" y="4094"/>
                  </a:cubicBezTo>
                  <a:cubicBezTo>
                    <a:pt x="10628" y="3805"/>
                    <a:pt x="10921" y="3680"/>
                    <a:pt x="11238" y="3680"/>
                  </a:cubicBezTo>
                  <a:cubicBezTo>
                    <a:pt x="11368" y="3680"/>
                    <a:pt x="11503" y="3701"/>
                    <a:pt x="11637" y="3741"/>
                  </a:cubicBezTo>
                  <a:cubicBezTo>
                    <a:pt x="11691" y="3741"/>
                    <a:pt x="11800" y="3795"/>
                    <a:pt x="11908" y="3795"/>
                  </a:cubicBezTo>
                  <a:cubicBezTo>
                    <a:pt x="11964" y="3803"/>
                    <a:pt x="12018" y="3807"/>
                    <a:pt x="12071" y="3807"/>
                  </a:cubicBezTo>
                  <a:cubicBezTo>
                    <a:pt x="12382" y="3807"/>
                    <a:pt x="12653" y="3674"/>
                    <a:pt x="12885" y="3443"/>
                  </a:cubicBezTo>
                  <a:cubicBezTo>
                    <a:pt x="12993" y="3334"/>
                    <a:pt x="13102" y="3307"/>
                    <a:pt x="13183" y="3253"/>
                  </a:cubicBezTo>
                  <a:lnTo>
                    <a:pt x="13237" y="3280"/>
                  </a:lnTo>
                  <a:cubicBezTo>
                    <a:pt x="13156" y="3551"/>
                    <a:pt x="13047" y="3822"/>
                    <a:pt x="12993" y="4121"/>
                  </a:cubicBezTo>
                  <a:cubicBezTo>
                    <a:pt x="12912" y="4392"/>
                    <a:pt x="12857" y="4690"/>
                    <a:pt x="12776" y="5016"/>
                  </a:cubicBezTo>
                  <a:cubicBezTo>
                    <a:pt x="12722" y="5287"/>
                    <a:pt x="12586" y="5450"/>
                    <a:pt x="12315" y="5477"/>
                  </a:cubicBezTo>
                  <a:lnTo>
                    <a:pt x="12288" y="5477"/>
                  </a:lnTo>
                  <a:cubicBezTo>
                    <a:pt x="11664" y="5585"/>
                    <a:pt x="11339" y="5911"/>
                    <a:pt x="11230" y="6535"/>
                  </a:cubicBezTo>
                  <a:cubicBezTo>
                    <a:pt x="11230" y="6535"/>
                    <a:pt x="11203" y="6562"/>
                    <a:pt x="11203" y="6589"/>
                  </a:cubicBezTo>
                  <a:lnTo>
                    <a:pt x="6348" y="6589"/>
                  </a:lnTo>
                  <a:lnTo>
                    <a:pt x="6348" y="3171"/>
                  </a:lnTo>
                  <a:cubicBezTo>
                    <a:pt x="6755" y="3198"/>
                    <a:pt x="7189" y="3253"/>
                    <a:pt x="7595" y="3280"/>
                  </a:cubicBezTo>
                  <a:lnTo>
                    <a:pt x="7595" y="4012"/>
                  </a:lnTo>
                  <a:cubicBezTo>
                    <a:pt x="7595" y="4392"/>
                    <a:pt x="7677" y="4772"/>
                    <a:pt x="7812" y="5097"/>
                  </a:cubicBezTo>
                  <a:cubicBezTo>
                    <a:pt x="8084" y="5721"/>
                    <a:pt x="8626" y="6046"/>
                    <a:pt x="9250" y="6046"/>
                  </a:cubicBezTo>
                  <a:cubicBezTo>
                    <a:pt x="9440" y="6019"/>
                    <a:pt x="9575" y="5911"/>
                    <a:pt x="9575" y="5775"/>
                  </a:cubicBezTo>
                  <a:cubicBezTo>
                    <a:pt x="9575" y="5640"/>
                    <a:pt x="9467" y="5504"/>
                    <a:pt x="9304" y="5504"/>
                  </a:cubicBezTo>
                  <a:cubicBezTo>
                    <a:pt x="8545" y="5504"/>
                    <a:pt x="8274" y="5016"/>
                    <a:pt x="8192" y="4419"/>
                  </a:cubicBezTo>
                  <a:cubicBezTo>
                    <a:pt x="8084" y="3795"/>
                    <a:pt x="8192" y="3171"/>
                    <a:pt x="8328" y="2575"/>
                  </a:cubicBezTo>
                  <a:cubicBezTo>
                    <a:pt x="8382" y="2358"/>
                    <a:pt x="8409" y="2195"/>
                    <a:pt x="8463" y="1978"/>
                  </a:cubicBezTo>
                  <a:cubicBezTo>
                    <a:pt x="8490" y="1815"/>
                    <a:pt x="8490" y="1680"/>
                    <a:pt x="8355" y="1544"/>
                  </a:cubicBezTo>
                  <a:cubicBezTo>
                    <a:pt x="8192" y="1354"/>
                    <a:pt x="8192" y="1083"/>
                    <a:pt x="8355" y="866"/>
                  </a:cubicBezTo>
                  <a:cubicBezTo>
                    <a:pt x="8444" y="741"/>
                    <a:pt x="8592" y="675"/>
                    <a:pt x="8752" y="675"/>
                  </a:cubicBezTo>
                  <a:close/>
                  <a:moveTo>
                    <a:pt x="13780" y="3198"/>
                  </a:moveTo>
                  <a:cubicBezTo>
                    <a:pt x="14268" y="3334"/>
                    <a:pt x="14648" y="3605"/>
                    <a:pt x="14919" y="4066"/>
                  </a:cubicBezTo>
                  <a:cubicBezTo>
                    <a:pt x="15163" y="4419"/>
                    <a:pt x="15217" y="4826"/>
                    <a:pt x="15163" y="5287"/>
                  </a:cubicBezTo>
                  <a:cubicBezTo>
                    <a:pt x="15136" y="5585"/>
                    <a:pt x="15054" y="5857"/>
                    <a:pt x="14946" y="6128"/>
                  </a:cubicBezTo>
                  <a:cubicBezTo>
                    <a:pt x="14837" y="6426"/>
                    <a:pt x="14593" y="6589"/>
                    <a:pt x="14214" y="6589"/>
                  </a:cubicBezTo>
                  <a:lnTo>
                    <a:pt x="11745" y="6589"/>
                  </a:lnTo>
                  <a:cubicBezTo>
                    <a:pt x="11772" y="6263"/>
                    <a:pt x="11935" y="6046"/>
                    <a:pt x="12234" y="5992"/>
                  </a:cubicBezTo>
                  <a:cubicBezTo>
                    <a:pt x="12315" y="5965"/>
                    <a:pt x="12423" y="5965"/>
                    <a:pt x="12478" y="5911"/>
                  </a:cubicBezTo>
                  <a:cubicBezTo>
                    <a:pt x="12885" y="5829"/>
                    <a:pt x="13129" y="5558"/>
                    <a:pt x="13237" y="5151"/>
                  </a:cubicBezTo>
                  <a:cubicBezTo>
                    <a:pt x="13400" y="4528"/>
                    <a:pt x="13536" y="3958"/>
                    <a:pt x="13698" y="3388"/>
                  </a:cubicBezTo>
                  <a:cubicBezTo>
                    <a:pt x="13725" y="3334"/>
                    <a:pt x="13725" y="3280"/>
                    <a:pt x="13780" y="3198"/>
                  </a:cubicBezTo>
                  <a:close/>
                  <a:moveTo>
                    <a:pt x="14593" y="7131"/>
                  </a:moveTo>
                  <a:cubicBezTo>
                    <a:pt x="15000" y="7131"/>
                    <a:pt x="15326" y="7267"/>
                    <a:pt x="15570" y="7647"/>
                  </a:cubicBezTo>
                  <a:lnTo>
                    <a:pt x="814" y="7647"/>
                  </a:lnTo>
                  <a:cubicBezTo>
                    <a:pt x="1059" y="7348"/>
                    <a:pt x="1330" y="7131"/>
                    <a:pt x="1710" y="7131"/>
                  </a:cubicBezTo>
                  <a:close/>
                  <a:moveTo>
                    <a:pt x="14756" y="8216"/>
                  </a:moveTo>
                  <a:cubicBezTo>
                    <a:pt x="14593" y="8460"/>
                    <a:pt x="14431" y="8677"/>
                    <a:pt x="14187" y="8840"/>
                  </a:cubicBezTo>
                  <a:cubicBezTo>
                    <a:pt x="13807" y="9111"/>
                    <a:pt x="13400" y="9274"/>
                    <a:pt x="12885" y="9274"/>
                  </a:cubicBezTo>
                  <a:cubicBezTo>
                    <a:pt x="10805" y="9274"/>
                    <a:pt x="8750" y="9262"/>
                    <a:pt x="6686" y="9262"/>
                  </a:cubicBezTo>
                  <a:cubicBezTo>
                    <a:pt x="5655" y="9262"/>
                    <a:pt x="4621" y="9265"/>
                    <a:pt x="3581" y="9274"/>
                  </a:cubicBezTo>
                  <a:cubicBezTo>
                    <a:pt x="3546" y="9276"/>
                    <a:pt x="3512" y="9276"/>
                    <a:pt x="3478" y="9276"/>
                  </a:cubicBezTo>
                  <a:cubicBezTo>
                    <a:pt x="2906" y="9276"/>
                    <a:pt x="2470" y="9062"/>
                    <a:pt x="2035" y="8677"/>
                  </a:cubicBezTo>
                  <a:cubicBezTo>
                    <a:pt x="1899" y="8569"/>
                    <a:pt x="1764" y="8406"/>
                    <a:pt x="1628" y="8216"/>
                  </a:cubicBezTo>
                  <a:close/>
                  <a:moveTo>
                    <a:pt x="13102" y="9817"/>
                  </a:moveTo>
                  <a:cubicBezTo>
                    <a:pt x="13291" y="11064"/>
                    <a:pt x="13536" y="12339"/>
                    <a:pt x="13780" y="13533"/>
                  </a:cubicBezTo>
                  <a:lnTo>
                    <a:pt x="2632" y="13533"/>
                  </a:lnTo>
                  <a:cubicBezTo>
                    <a:pt x="2849" y="12285"/>
                    <a:pt x="3093" y="11064"/>
                    <a:pt x="3337" y="9817"/>
                  </a:cubicBezTo>
                  <a:close/>
                  <a:moveTo>
                    <a:pt x="13834" y="14129"/>
                  </a:moveTo>
                  <a:lnTo>
                    <a:pt x="13834" y="15187"/>
                  </a:lnTo>
                  <a:lnTo>
                    <a:pt x="11176" y="15187"/>
                  </a:lnTo>
                  <a:lnTo>
                    <a:pt x="11176" y="14970"/>
                  </a:lnTo>
                  <a:cubicBezTo>
                    <a:pt x="11176" y="14753"/>
                    <a:pt x="11067" y="14672"/>
                    <a:pt x="10850" y="14672"/>
                  </a:cubicBezTo>
                  <a:lnTo>
                    <a:pt x="5670" y="14672"/>
                  </a:lnTo>
                  <a:cubicBezTo>
                    <a:pt x="5344" y="14672"/>
                    <a:pt x="5263" y="14699"/>
                    <a:pt x="5263" y="15079"/>
                  </a:cubicBezTo>
                  <a:lnTo>
                    <a:pt x="5263" y="15187"/>
                  </a:lnTo>
                  <a:lnTo>
                    <a:pt x="2577" y="15187"/>
                  </a:lnTo>
                  <a:lnTo>
                    <a:pt x="2577" y="14129"/>
                  </a:lnTo>
                  <a:close/>
                  <a:moveTo>
                    <a:pt x="2123" y="0"/>
                  </a:moveTo>
                  <a:cubicBezTo>
                    <a:pt x="1831" y="0"/>
                    <a:pt x="1552" y="167"/>
                    <a:pt x="1357" y="459"/>
                  </a:cubicBezTo>
                  <a:cubicBezTo>
                    <a:pt x="1113" y="866"/>
                    <a:pt x="869" y="1273"/>
                    <a:pt x="625" y="1680"/>
                  </a:cubicBezTo>
                  <a:cubicBezTo>
                    <a:pt x="353" y="2086"/>
                    <a:pt x="408" y="2520"/>
                    <a:pt x="814" y="2792"/>
                  </a:cubicBezTo>
                  <a:cubicBezTo>
                    <a:pt x="1221" y="3063"/>
                    <a:pt x="1628" y="3307"/>
                    <a:pt x="2035" y="3578"/>
                  </a:cubicBezTo>
                  <a:cubicBezTo>
                    <a:pt x="2116" y="3605"/>
                    <a:pt x="2144" y="3605"/>
                    <a:pt x="2171" y="3632"/>
                  </a:cubicBezTo>
                  <a:cubicBezTo>
                    <a:pt x="1357" y="4500"/>
                    <a:pt x="1194" y="5450"/>
                    <a:pt x="1655" y="6535"/>
                  </a:cubicBezTo>
                  <a:cubicBezTo>
                    <a:pt x="842" y="6616"/>
                    <a:pt x="272" y="7077"/>
                    <a:pt x="82" y="7782"/>
                  </a:cubicBezTo>
                  <a:cubicBezTo>
                    <a:pt x="1" y="7972"/>
                    <a:pt x="109" y="8162"/>
                    <a:pt x="353" y="8162"/>
                  </a:cubicBezTo>
                  <a:lnTo>
                    <a:pt x="814" y="8162"/>
                  </a:lnTo>
                  <a:cubicBezTo>
                    <a:pt x="923" y="8162"/>
                    <a:pt x="977" y="8162"/>
                    <a:pt x="1031" y="8243"/>
                  </a:cubicBezTo>
                  <a:cubicBezTo>
                    <a:pt x="1357" y="8867"/>
                    <a:pt x="1845" y="9301"/>
                    <a:pt x="2442" y="9573"/>
                  </a:cubicBezTo>
                  <a:cubicBezTo>
                    <a:pt x="2550" y="9654"/>
                    <a:pt x="2605" y="9681"/>
                    <a:pt x="2713" y="9708"/>
                  </a:cubicBezTo>
                  <a:cubicBezTo>
                    <a:pt x="2550" y="10657"/>
                    <a:pt x="2388" y="11553"/>
                    <a:pt x="2198" y="12448"/>
                  </a:cubicBezTo>
                  <a:cubicBezTo>
                    <a:pt x="2144" y="12909"/>
                    <a:pt x="2008" y="13343"/>
                    <a:pt x="1981" y="13804"/>
                  </a:cubicBezTo>
                  <a:cubicBezTo>
                    <a:pt x="1927" y="14373"/>
                    <a:pt x="1981" y="14862"/>
                    <a:pt x="1981" y="15404"/>
                  </a:cubicBezTo>
                  <a:cubicBezTo>
                    <a:pt x="1981" y="15621"/>
                    <a:pt x="2062" y="15730"/>
                    <a:pt x="2279" y="15730"/>
                  </a:cubicBezTo>
                  <a:lnTo>
                    <a:pt x="5425" y="15730"/>
                  </a:lnTo>
                  <a:cubicBezTo>
                    <a:pt x="5642" y="15730"/>
                    <a:pt x="5724" y="15621"/>
                    <a:pt x="5724" y="15404"/>
                  </a:cubicBezTo>
                  <a:lnTo>
                    <a:pt x="5724" y="15187"/>
                  </a:lnTo>
                  <a:lnTo>
                    <a:pt x="10579" y="15187"/>
                  </a:lnTo>
                  <a:lnTo>
                    <a:pt x="10579" y="15404"/>
                  </a:lnTo>
                  <a:cubicBezTo>
                    <a:pt x="10579" y="15621"/>
                    <a:pt x="10688" y="15730"/>
                    <a:pt x="10877" y="15730"/>
                  </a:cubicBezTo>
                  <a:lnTo>
                    <a:pt x="14051" y="15730"/>
                  </a:lnTo>
                  <a:cubicBezTo>
                    <a:pt x="14241" y="15730"/>
                    <a:pt x="14349" y="15621"/>
                    <a:pt x="14349" y="15404"/>
                  </a:cubicBezTo>
                  <a:lnTo>
                    <a:pt x="14349" y="14699"/>
                  </a:lnTo>
                  <a:cubicBezTo>
                    <a:pt x="14349" y="14373"/>
                    <a:pt x="14376" y="14048"/>
                    <a:pt x="14349" y="13750"/>
                  </a:cubicBezTo>
                  <a:cubicBezTo>
                    <a:pt x="14187" y="12827"/>
                    <a:pt x="13997" y="11959"/>
                    <a:pt x="13834" y="11037"/>
                  </a:cubicBezTo>
                  <a:cubicBezTo>
                    <a:pt x="13780" y="10630"/>
                    <a:pt x="13671" y="10196"/>
                    <a:pt x="13617" y="9762"/>
                  </a:cubicBezTo>
                  <a:cubicBezTo>
                    <a:pt x="13671" y="9708"/>
                    <a:pt x="13698" y="9708"/>
                    <a:pt x="13590" y="9654"/>
                  </a:cubicBezTo>
                  <a:cubicBezTo>
                    <a:pt x="14132" y="9410"/>
                    <a:pt x="14593" y="9111"/>
                    <a:pt x="14919" y="8623"/>
                  </a:cubicBezTo>
                  <a:cubicBezTo>
                    <a:pt x="15054" y="8488"/>
                    <a:pt x="15136" y="8243"/>
                    <a:pt x="15271" y="8189"/>
                  </a:cubicBezTo>
                  <a:cubicBezTo>
                    <a:pt x="15337" y="8146"/>
                    <a:pt x="15406" y="8133"/>
                    <a:pt x="15480" y="8133"/>
                  </a:cubicBezTo>
                  <a:cubicBezTo>
                    <a:pt x="15590" y="8133"/>
                    <a:pt x="15711" y="8162"/>
                    <a:pt x="15841" y="8162"/>
                  </a:cubicBezTo>
                  <a:cubicBezTo>
                    <a:pt x="16085" y="8162"/>
                    <a:pt x="16167" y="7972"/>
                    <a:pt x="16112" y="7782"/>
                  </a:cubicBezTo>
                  <a:cubicBezTo>
                    <a:pt x="15950" y="7294"/>
                    <a:pt x="15678" y="6942"/>
                    <a:pt x="15217" y="6697"/>
                  </a:cubicBezTo>
                  <a:cubicBezTo>
                    <a:pt x="15190" y="6670"/>
                    <a:pt x="15136" y="6670"/>
                    <a:pt x="15082" y="6616"/>
                  </a:cubicBezTo>
                  <a:cubicBezTo>
                    <a:pt x="15434" y="6209"/>
                    <a:pt x="15516" y="5748"/>
                    <a:pt x="15570" y="5260"/>
                  </a:cubicBezTo>
                  <a:cubicBezTo>
                    <a:pt x="15705" y="3985"/>
                    <a:pt x="14946" y="2900"/>
                    <a:pt x="13698" y="2629"/>
                  </a:cubicBezTo>
                  <a:cubicBezTo>
                    <a:pt x="13537" y="2595"/>
                    <a:pt x="13382" y="2574"/>
                    <a:pt x="13231" y="2574"/>
                  </a:cubicBezTo>
                  <a:cubicBezTo>
                    <a:pt x="12900" y="2574"/>
                    <a:pt x="12595" y="2675"/>
                    <a:pt x="12315" y="2954"/>
                  </a:cubicBezTo>
                  <a:cubicBezTo>
                    <a:pt x="12194" y="3055"/>
                    <a:pt x="12044" y="3111"/>
                    <a:pt x="11897" y="3111"/>
                  </a:cubicBezTo>
                  <a:cubicBezTo>
                    <a:pt x="11845" y="3111"/>
                    <a:pt x="11794" y="3104"/>
                    <a:pt x="11745" y="3090"/>
                  </a:cubicBezTo>
                  <a:cubicBezTo>
                    <a:pt x="11563" y="3057"/>
                    <a:pt x="11386" y="3039"/>
                    <a:pt x="11215" y="3039"/>
                  </a:cubicBezTo>
                  <a:cubicBezTo>
                    <a:pt x="10670" y="3039"/>
                    <a:pt x="10184" y="3225"/>
                    <a:pt x="9792" y="3741"/>
                  </a:cubicBezTo>
                  <a:cubicBezTo>
                    <a:pt x="9738" y="3578"/>
                    <a:pt x="9630" y="3470"/>
                    <a:pt x="9575" y="3334"/>
                  </a:cubicBezTo>
                  <a:cubicBezTo>
                    <a:pt x="9358" y="2900"/>
                    <a:pt x="9331" y="2412"/>
                    <a:pt x="9358" y="1951"/>
                  </a:cubicBezTo>
                  <a:cubicBezTo>
                    <a:pt x="9358" y="1924"/>
                    <a:pt x="9413" y="1842"/>
                    <a:pt x="9440" y="1815"/>
                  </a:cubicBezTo>
                  <a:cubicBezTo>
                    <a:pt x="9765" y="1327"/>
                    <a:pt x="9738" y="757"/>
                    <a:pt x="9331" y="378"/>
                  </a:cubicBezTo>
                  <a:cubicBezTo>
                    <a:pt x="9124" y="198"/>
                    <a:pt x="8867" y="110"/>
                    <a:pt x="8607" y="110"/>
                  </a:cubicBezTo>
                  <a:cubicBezTo>
                    <a:pt x="8358" y="110"/>
                    <a:pt x="8106" y="191"/>
                    <a:pt x="7894" y="350"/>
                  </a:cubicBezTo>
                  <a:cubicBezTo>
                    <a:pt x="7514" y="730"/>
                    <a:pt x="7406" y="1300"/>
                    <a:pt x="7704" y="1788"/>
                  </a:cubicBezTo>
                  <a:cubicBezTo>
                    <a:pt x="7731" y="1815"/>
                    <a:pt x="7785" y="1869"/>
                    <a:pt x="7785" y="1924"/>
                  </a:cubicBezTo>
                  <a:cubicBezTo>
                    <a:pt x="7704" y="2195"/>
                    <a:pt x="7677" y="2466"/>
                    <a:pt x="7595" y="2737"/>
                  </a:cubicBezTo>
                  <a:cubicBezTo>
                    <a:pt x="7231" y="2649"/>
                    <a:pt x="6870" y="2601"/>
                    <a:pt x="6515" y="2601"/>
                  </a:cubicBezTo>
                  <a:cubicBezTo>
                    <a:pt x="5997" y="2601"/>
                    <a:pt x="5490" y="2702"/>
                    <a:pt x="4992" y="2927"/>
                  </a:cubicBezTo>
                  <a:cubicBezTo>
                    <a:pt x="4558" y="2059"/>
                    <a:pt x="3798" y="1544"/>
                    <a:pt x="2903" y="1273"/>
                  </a:cubicBezTo>
                  <a:lnTo>
                    <a:pt x="2903" y="1191"/>
                  </a:lnTo>
                  <a:cubicBezTo>
                    <a:pt x="3066" y="730"/>
                    <a:pt x="2903" y="296"/>
                    <a:pt x="2469" y="79"/>
                  </a:cubicBezTo>
                  <a:cubicBezTo>
                    <a:pt x="2354" y="26"/>
                    <a:pt x="2238" y="0"/>
                    <a:pt x="2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104679" y="2244932"/>
              <a:ext cx="184170" cy="77270"/>
            </a:xfrm>
            <a:custGeom>
              <a:avLst/>
              <a:gdLst/>
              <a:ahLst/>
              <a:cxnLst/>
              <a:rect l="l" t="t" r="r" b="b"/>
              <a:pathLst>
                <a:path w="6402" h="2686" extrusionOk="0">
                  <a:moveTo>
                    <a:pt x="5913" y="543"/>
                  </a:moveTo>
                  <a:lnTo>
                    <a:pt x="5913" y="2143"/>
                  </a:lnTo>
                  <a:lnTo>
                    <a:pt x="543" y="2143"/>
                  </a:lnTo>
                  <a:lnTo>
                    <a:pt x="543" y="543"/>
                  </a:lnTo>
                  <a:close/>
                  <a:moveTo>
                    <a:pt x="353" y="0"/>
                  </a:moveTo>
                  <a:cubicBezTo>
                    <a:pt x="109" y="0"/>
                    <a:pt x="0" y="82"/>
                    <a:pt x="0" y="353"/>
                  </a:cubicBezTo>
                  <a:lnTo>
                    <a:pt x="0" y="2306"/>
                  </a:lnTo>
                  <a:cubicBezTo>
                    <a:pt x="0" y="2604"/>
                    <a:pt x="109" y="2685"/>
                    <a:pt x="380" y="2685"/>
                  </a:cubicBezTo>
                  <a:lnTo>
                    <a:pt x="6049" y="2685"/>
                  </a:lnTo>
                  <a:cubicBezTo>
                    <a:pt x="6347" y="2685"/>
                    <a:pt x="6402" y="2577"/>
                    <a:pt x="6402" y="2306"/>
                  </a:cubicBezTo>
                  <a:lnTo>
                    <a:pt x="6402" y="353"/>
                  </a:lnTo>
                  <a:cubicBezTo>
                    <a:pt x="6402" y="109"/>
                    <a:pt x="6347" y="0"/>
                    <a:pt x="60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1304438" y="2245709"/>
              <a:ext cx="62425" cy="77270"/>
            </a:xfrm>
            <a:custGeom>
              <a:avLst/>
              <a:gdLst/>
              <a:ahLst/>
              <a:cxnLst/>
              <a:rect l="l" t="t" r="r" b="b"/>
              <a:pathLst>
                <a:path w="2170" h="2686" extrusionOk="0">
                  <a:moveTo>
                    <a:pt x="1627" y="516"/>
                  </a:moveTo>
                  <a:lnTo>
                    <a:pt x="1627" y="1031"/>
                  </a:lnTo>
                  <a:lnTo>
                    <a:pt x="597" y="1031"/>
                  </a:lnTo>
                  <a:lnTo>
                    <a:pt x="597" y="516"/>
                  </a:lnTo>
                  <a:close/>
                  <a:moveTo>
                    <a:pt x="1627" y="1601"/>
                  </a:moveTo>
                  <a:lnTo>
                    <a:pt x="1627" y="2116"/>
                  </a:lnTo>
                  <a:lnTo>
                    <a:pt x="597" y="2116"/>
                  </a:lnTo>
                  <a:lnTo>
                    <a:pt x="597" y="1601"/>
                  </a:lnTo>
                  <a:close/>
                  <a:moveTo>
                    <a:pt x="353" y="0"/>
                  </a:moveTo>
                  <a:cubicBezTo>
                    <a:pt x="109" y="0"/>
                    <a:pt x="0" y="109"/>
                    <a:pt x="0" y="353"/>
                  </a:cubicBezTo>
                  <a:lnTo>
                    <a:pt x="0" y="2360"/>
                  </a:lnTo>
                  <a:cubicBezTo>
                    <a:pt x="0" y="2577"/>
                    <a:pt x="109" y="2686"/>
                    <a:pt x="353" y="2686"/>
                  </a:cubicBezTo>
                  <a:lnTo>
                    <a:pt x="1844" y="2686"/>
                  </a:lnTo>
                  <a:cubicBezTo>
                    <a:pt x="2061" y="2686"/>
                    <a:pt x="2170" y="2577"/>
                    <a:pt x="2170" y="2360"/>
                  </a:cubicBezTo>
                  <a:lnTo>
                    <a:pt x="2170" y="1329"/>
                  </a:lnTo>
                  <a:lnTo>
                    <a:pt x="2170" y="353"/>
                  </a:lnTo>
                  <a:cubicBezTo>
                    <a:pt x="2170" y="109"/>
                    <a:pt x="2061" y="0"/>
                    <a:pt x="18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17"/>
          <p:cNvGrpSpPr/>
          <p:nvPr/>
        </p:nvGrpSpPr>
        <p:grpSpPr>
          <a:xfrm>
            <a:off x="2786112" y="1879012"/>
            <a:ext cx="366875" cy="403450"/>
            <a:chOff x="2718899" y="1971450"/>
            <a:chExt cx="366875" cy="403450"/>
          </a:xfrm>
        </p:grpSpPr>
        <p:grpSp>
          <p:nvGrpSpPr>
            <p:cNvPr id="251" name="Google Shape;251;p17"/>
            <p:cNvGrpSpPr/>
            <p:nvPr/>
          </p:nvGrpSpPr>
          <p:grpSpPr>
            <a:xfrm>
              <a:off x="2718899" y="1971450"/>
              <a:ext cx="366875" cy="403450"/>
              <a:chOff x="2718899" y="1971456"/>
              <a:chExt cx="366875" cy="403450"/>
            </a:xfrm>
          </p:grpSpPr>
          <p:sp>
            <p:nvSpPr>
              <p:cNvPr id="252" name="Google Shape;252;p17"/>
              <p:cNvSpPr/>
              <p:nvPr/>
            </p:nvSpPr>
            <p:spPr>
              <a:xfrm>
                <a:off x="2718899" y="1971456"/>
                <a:ext cx="355350" cy="403450"/>
              </a:xfrm>
              <a:custGeom>
                <a:avLst/>
                <a:gdLst/>
                <a:ahLst/>
                <a:cxnLst/>
                <a:rect l="l" t="t" r="r" b="b"/>
                <a:pathLst>
                  <a:path w="14214" h="16138" extrusionOk="0">
                    <a:moveTo>
                      <a:pt x="7270" y="521"/>
                    </a:moveTo>
                    <a:cubicBezTo>
                      <a:pt x="7460" y="521"/>
                      <a:pt x="7622" y="575"/>
                      <a:pt x="7839" y="602"/>
                    </a:cubicBezTo>
                    <a:cubicBezTo>
                      <a:pt x="8979" y="928"/>
                      <a:pt x="9765" y="1958"/>
                      <a:pt x="9792" y="3152"/>
                    </a:cubicBezTo>
                    <a:cubicBezTo>
                      <a:pt x="9792" y="3396"/>
                      <a:pt x="9765" y="3586"/>
                      <a:pt x="9792" y="3803"/>
                    </a:cubicBezTo>
                    <a:cubicBezTo>
                      <a:pt x="9847" y="3993"/>
                      <a:pt x="9928" y="4210"/>
                      <a:pt x="10009" y="4399"/>
                    </a:cubicBezTo>
                    <a:cubicBezTo>
                      <a:pt x="9684" y="4508"/>
                      <a:pt x="9575" y="4725"/>
                      <a:pt x="9386" y="4915"/>
                    </a:cubicBezTo>
                    <a:cubicBezTo>
                      <a:pt x="9169" y="5457"/>
                      <a:pt x="8707" y="5728"/>
                      <a:pt x="8138" y="5810"/>
                    </a:cubicBezTo>
                    <a:cubicBezTo>
                      <a:pt x="7819" y="5855"/>
                      <a:pt x="7483" y="5892"/>
                      <a:pt x="7149" y="5892"/>
                    </a:cubicBezTo>
                    <a:cubicBezTo>
                      <a:pt x="6887" y="5892"/>
                      <a:pt x="6626" y="5870"/>
                      <a:pt x="6375" y="5810"/>
                    </a:cubicBezTo>
                    <a:cubicBezTo>
                      <a:pt x="5317" y="5539"/>
                      <a:pt x="4693" y="4861"/>
                      <a:pt x="4476" y="3776"/>
                    </a:cubicBezTo>
                    <a:cubicBezTo>
                      <a:pt x="4232" y="2555"/>
                      <a:pt x="4856" y="1334"/>
                      <a:pt x="5968" y="792"/>
                    </a:cubicBezTo>
                    <a:cubicBezTo>
                      <a:pt x="6049" y="738"/>
                      <a:pt x="6104" y="711"/>
                      <a:pt x="6212" y="683"/>
                    </a:cubicBezTo>
                    <a:lnTo>
                      <a:pt x="6212" y="683"/>
                    </a:lnTo>
                    <a:cubicBezTo>
                      <a:pt x="6049" y="1009"/>
                      <a:pt x="5995" y="1334"/>
                      <a:pt x="6076" y="1633"/>
                    </a:cubicBezTo>
                    <a:cubicBezTo>
                      <a:pt x="6212" y="2230"/>
                      <a:pt x="6782" y="2691"/>
                      <a:pt x="7405" y="2691"/>
                    </a:cubicBezTo>
                    <a:cubicBezTo>
                      <a:pt x="7839" y="2691"/>
                      <a:pt x="8165" y="2338"/>
                      <a:pt x="8219" y="1931"/>
                    </a:cubicBezTo>
                    <a:cubicBezTo>
                      <a:pt x="8246" y="1524"/>
                      <a:pt x="7948" y="1145"/>
                      <a:pt x="7541" y="1090"/>
                    </a:cubicBezTo>
                    <a:cubicBezTo>
                      <a:pt x="7506" y="1086"/>
                      <a:pt x="7473" y="1084"/>
                      <a:pt x="7442" y="1084"/>
                    </a:cubicBezTo>
                    <a:cubicBezTo>
                      <a:pt x="7283" y="1084"/>
                      <a:pt x="7184" y="1144"/>
                      <a:pt x="7161" y="1280"/>
                    </a:cubicBezTo>
                    <a:cubicBezTo>
                      <a:pt x="7134" y="1416"/>
                      <a:pt x="7216" y="1551"/>
                      <a:pt x="7433" y="1606"/>
                    </a:cubicBezTo>
                    <a:cubicBezTo>
                      <a:pt x="7568" y="1606"/>
                      <a:pt x="7650" y="1741"/>
                      <a:pt x="7650" y="1877"/>
                    </a:cubicBezTo>
                    <a:cubicBezTo>
                      <a:pt x="7650" y="2013"/>
                      <a:pt x="7541" y="2094"/>
                      <a:pt x="7351" y="2094"/>
                    </a:cubicBezTo>
                    <a:cubicBezTo>
                      <a:pt x="6944" y="2094"/>
                      <a:pt x="6619" y="1768"/>
                      <a:pt x="6592" y="1362"/>
                    </a:cubicBezTo>
                    <a:cubicBezTo>
                      <a:pt x="6538" y="955"/>
                      <a:pt x="6863" y="548"/>
                      <a:pt x="7270" y="521"/>
                    </a:cubicBezTo>
                    <a:close/>
                    <a:moveTo>
                      <a:pt x="1438" y="3280"/>
                    </a:moveTo>
                    <a:cubicBezTo>
                      <a:pt x="1637" y="3280"/>
                      <a:pt x="1838" y="3362"/>
                      <a:pt x="2008" y="3531"/>
                    </a:cubicBezTo>
                    <a:cubicBezTo>
                      <a:pt x="2333" y="3830"/>
                      <a:pt x="2306" y="4372"/>
                      <a:pt x="1954" y="4671"/>
                    </a:cubicBezTo>
                    <a:cubicBezTo>
                      <a:pt x="1737" y="4888"/>
                      <a:pt x="1737" y="4969"/>
                      <a:pt x="1926" y="5213"/>
                    </a:cubicBezTo>
                    <a:cubicBezTo>
                      <a:pt x="2333" y="5620"/>
                      <a:pt x="2360" y="6135"/>
                      <a:pt x="2279" y="6651"/>
                    </a:cubicBezTo>
                    <a:cubicBezTo>
                      <a:pt x="2279" y="6786"/>
                      <a:pt x="2225" y="6868"/>
                      <a:pt x="2360" y="6976"/>
                    </a:cubicBezTo>
                    <a:cubicBezTo>
                      <a:pt x="2436" y="7027"/>
                      <a:pt x="2494" y="7048"/>
                      <a:pt x="2548" y="7048"/>
                    </a:cubicBezTo>
                    <a:cubicBezTo>
                      <a:pt x="2611" y="7048"/>
                      <a:pt x="2668" y="7020"/>
                      <a:pt x="2740" y="6976"/>
                    </a:cubicBezTo>
                    <a:cubicBezTo>
                      <a:pt x="3310" y="6678"/>
                      <a:pt x="3934" y="6542"/>
                      <a:pt x="4585" y="6434"/>
                    </a:cubicBezTo>
                    <a:cubicBezTo>
                      <a:pt x="4883" y="6379"/>
                      <a:pt x="5208" y="6325"/>
                      <a:pt x="5561" y="6298"/>
                    </a:cubicBezTo>
                    <a:cubicBezTo>
                      <a:pt x="5609" y="6290"/>
                      <a:pt x="5656" y="6287"/>
                      <a:pt x="5703" y="6287"/>
                    </a:cubicBezTo>
                    <a:cubicBezTo>
                      <a:pt x="5817" y="6287"/>
                      <a:pt x="5926" y="6306"/>
                      <a:pt x="6022" y="6325"/>
                    </a:cubicBezTo>
                    <a:cubicBezTo>
                      <a:pt x="6443" y="6451"/>
                      <a:pt x="6856" y="6505"/>
                      <a:pt x="7269" y="6505"/>
                    </a:cubicBezTo>
                    <a:cubicBezTo>
                      <a:pt x="7656" y="6505"/>
                      <a:pt x="8043" y="6458"/>
                      <a:pt x="8436" y="6379"/>
                    </a:cubicBezTo>
                    <a:cubicBezTo>
                      <a:pt x="8558" y="6352"/>
                      <a:pt x="8667" y="6339"/>
                      <a:pt x="8775" y="6339"/>
                    </a:cubicBezTo>
                    <a:cubicBezTo>
                      <a:pt x="8884" y="6339"/>
                      <a:pt x="8992" y="6352"/>
                      <a:pt x="9114" y="6379"/>
                    </a:cubicBezTo>
                    <a:cubicBezTo>
                      <a:pt x="9738" y="6461"/>
                      <a:pt x="10335" y="6596"/>
                      <a:pt x="10904" y="6732"/>
                    </a:cubicBezTo>
                    <a:cubicBezTo>
                      <a:pt x="11094" y="6786"/>
                      <a:pt x="11284" y="6868"/>
                      <a:pt x="11474" y="6976"/>
                    </a:cubicBezTo>
                    <a:cubicBezTo>
                      <a:pt x="11525" y="6993"/>
                      <a:pt x="11596" y="7031"/>
                      <a:pt x="11670" y="7031"/>
                    </a:cubicBezTo>
                    <a:cubicBezTo>
                      <a:pt x="11714" y="7031"/>
                      <a:pt x="11759" y="7017"/>
                      <a:pt x="11800" y="6976"/>
                    </a:cubicBezTo>
                    <a:cubicBezTo>
                      <a:pt x="11908" y="6868"/>
                      <a:pt x="11935" y="6786"/>
                      <a:pt x="11908" y="6651"/>
                    </a:cubicBezTo>
                    <a:cubicBezTo>
                      <a:pt x="11908" y="6515"/>
                      <a:pt x="11854" y="6325"/>
                      <a:pt x="11854" y="6190"/>
                    </a:cubicBezTo>
                    <a:cubicBezTo>
                      <a:pt x="11854" y="5837"/>
                      <a:pt x="11962" y="5484"/>
                      <a:pt x="12234" y="5213"/>
                    </a:cubicBezTo>
                    <a:cubicBezTo>
                      <a:pt x="12451" y="5023"/>
                      <a:pt x="12423" y="4915"/>
                      <a:pt x="12206" y="4725"/>
                    </a:cubicBezTo>
                    <a:cubicBezTo>
                      <a:pt x="11935" y="4481"/>
                      <a:pt x="11854" y="4101"/>
                      <a:pt x="11989" y="3776"/>
                    </a:cubicBezTo>
                    <a:cubicBezTo>
                      <a:pt x="12116" y="3471"/>
                      <a:pt x="12434" y="3285"/>
                      <a:pt x="12741" y="3285"/>
                    </a:cubicBezTo>
                    <a:cubicBezTo>
                      <a:pt x="12762" y="3285"/>
                      <a:pt x="12783" y="3286"/>
                      <a:pt x="12803" y="3287"/>
                    </a:cubicBezTo>
                    <a:cubicBezTo>
                      <a:pt x="13156" y="3314"/>
                      <a:pt x="13454" y="3586"/>
                      <a:pt x="13535" y="3938"/>
                    </a:cubicBezTo>
                    <a:cubicBezTo>
                      <a:pt x="13590" y="4237"/>
                      <a:pt x="13481" y="4508"/>
                      <a:pt x="13264" y="4725"/>
                    </a:cubicBezTo>
                    <a:cubicBezTo>
                      <a:pt x="13074" y="4806"/>
                      <a:pt x="13047" y="4942"/>
                      <a:pt x="13074" y="5132"/>
                    </a:cubicBezTo>
                    <a:cubicBezTo>
                      <a:pt x="13183" y="5837"/>
                      <a:pt x="13264" y="6569"/>
                      <a:pt x="13074" y="7302"/>
                    </a:cubicBezTo>
                    <a:cubicBezTo>
                      <a:pt x="12939" y="8007"/>
                      <a:pt x="12586" y="8305"/>
                      <a:pt x="11827" y="8387"/>
                    </a:cubicBezTo>
                    <a:cubicBezTo>
                      <a:pt x="11760" y="8389"/>
                      <a:pt x="11693" y="8391"/>
                      <a:pt x="11628" y="8391"/>
                    </a:cubicBezTo>
                    <a:cubicBezTo>
                      <a:pt x="11058" y="8391"/>
                      <a:pt x="10545" y="8288"/>
                      <a:pt x="10009" y="8142"/>
                    </a:cubicBezTo>
                    <a:cubicBezTo>
                      <a:pt x="9914" y="8113"/>
                      <a:pt x="9835" y="8098"/>
                      <a:pt x="9770" y="8098"/>
                    </a:cubicBezTo>
                    <a:cubicBezTo>
                      <a:pt x="9593" y="8098"/>
                      <a:pt x="9521" y="8211"/>
                      <a:pt x="9521" y="8468"/>
                    </a:cubicBezTo>
                    <a:lnTo>
                      <a:pt x="9521" y="9906"/>
                    </a:lnTo>
                    <a:lnTo>
                      <a:pt x="9521" y="9933"/>
                    </a:lnTo>
                    <a:cubicBezTo>
                      <a:pt x="7948" y="9933"/>
                      <a:pt x="6348" y="9933"/>
                      <a:pt x="4666" y="9987"/>
                    </a:cubicBezTo>
                    <a:lnTo>
                      <a:pt x="4666" y="9824"/>
                    </a:lnTo>
                    <a:lnTo>
                      <a:pt x="4666" y="8468"/>
                    </a:lnTo>
                    <a:cubicBezTo>
                      <a:pt x="4666" y="8256"/>
                      <a:pt x="4600" y="8143"/>
                      <a:pt x="4428" y="8143"/>
                    </a:cubicBezTo>
                    <a:cubicBezTo>
                      <a:pt x="4380" y="8143"/>
                      <a:pt x="4324" y="8152"/>
                      <a:pt x="4259" y="8170"/>
                    </a:cubicBezTo>
                    <a:cubicBezTo>
                      <a:pt x="3724" y="8316"/>
                      <a:pt x="3189" y="8418"/>
                      <a:pt x="2634" y="8418"/>
                    </a:cubicBezTo>
                    <a:cubicBezTo>
                      <a:pt x="2570" y="8418"/>
                      <a:pt x="2506" y="8417"/>
                      <a:pt x="2442" y="8414"/>
                    </a:cubicBezTo>
                    <a:cubicBezTo>
                      <a:pt x="1547" y="8332"/>
                      <a:pt x="1194" y="8007"/>
                      <a:pt x="1058" y="7139"/>
                    </a:cubicBezTo>
                    <a:cubicBezTo>
                      <a:pt x="950" y="6461"/>
                      <a:pt x="977" y="5783"/>
                      <a:pt x="1086" y="5159"/>
                    </a:cubicBezTo>
                    <a:cubicBezTo>
                      <a:pt x="1113" y="4969"/>
                      <a:pt x="1086" y="4833"/>
                      <a:pt x="923" y="4698"/>
                    </a:cubicBezTo>
                    <a:cubicBezTo>
                      <a:pt x="543" y="4399"/>
                      <a:pt x="543" y="3884"/>
                      <a:pt x="842" y="3559"/>
                    </a:cubicBezTo>
                    <a:cubicBezTo>
                      <a:pt x="1011" y="3376"/>
                      <a:pt x="1223" y="3280"/>
                      <a:pt x="1438" y="3280"/>
                    </a:cubicBezTo>
                    <a:close/>
                    <a:moveTo>
                      <a:pt x="9440" y="10475"/>
                    </a:moveTo>
                    <a:cubicBezTo>
                      <a:pt x="9114" y="11262"/>
                      <a:pt x="8789" y="11994"/>
                      <a:pt x="8165" y="12537"/>
                    </a:cubicBezTo>
                    <a:cubicBezTo>
                      <a:pt x="8138" y="12591"/>
                      <a:pt x="8084" y="12618"/>
                      <a:pt x="8002" y="12618"/>
                    </a:cubicBezTo>
                    <a:lnTo>
                      <a:pt x="6239" y="12618"/>
                    </a:lnTo>
                    <a:cubicBezTo>
                      <a:pt x="6185" y="12618"/>
                      <a:pt x="6104" y="12591"/>
                      <a:pt x="6049" y="12509"/>
                    </a:cubicBezTo>
                    <a:cubicBezTo>
                      <a:pt x="5561" y="12048"/>
                      <a:pt x="5263" y="11506"/>
                      <a:pt x="4991" y="10882"/>
                    </a:cubicBezTo>
                    <a:cubicBezTo>
                      <a:pt x="4910" y="10746"/>
                      <a:pt x="4883" y="10611"/>
                      <a:pt x="4829" y="10475"/>
                    </a:cubicBezTo>
                    <a:close/>
                    <a:moveTo>
                      <a:pt x="4232" y="10584"/>
                    </a:moveTo>
                    <a:cubicBezTo>
                      <a:pt x="4449" y="10990"/>
                      <a:pt x="4612" y="11424"/>
                      <a:pt x="4747" y="11777"/>
                    </a:cubicBezTo>
                    <a:cubicBezTo>
                      <a:pt x="4964" y="12130"/>
                      <a:pt x="5236" y="12509"/>
                      <a:pt x="5507" y="12889"/>
                    </a:cubicBezTo>
                    <a:cubicBezTo>
                      <a:pt x="5425" y="12916"/>
                      <a:pt x="5317" y="12971"/>
                      <a:pt x="5236" y="13052"/>
                    </a:cubicBezTo>
                    <a:cubicBezTo>
                      <a:pt x="5154" y="13025"/>
                      <a:pt x="5127" y="12943"/>
                      <a:pt x="5046" y="12916"/>
                    </a:cubicBezTo>
                    <a:cubicBezTo>
                      <a:pt x="5008" y="12879"/>
                      <a:pt x="4958" y="12858"/>
                      <a:pt x="4905" y="12858"/>
                    </a:cubicBezTo>
                    <a:cubicBezTo>
                      <a:pt x="4844" y="12858"/>
                      <a:pt x="4778" y="12885"/>
                      <a:pt x="4720" y="12943"/>
                    </a:cubicBezTo>
                    <a:cubicBezTo>
                      <a:pt x="4585" y="13052"/>
                      <a:pt x="4585" y="13188"/>
                      <a:pt x="4693" y="13296"/>
                    </a:cubicBezTo>
                    <a:cubicBezTo>
                      <a:pt x="5100" y="13649"/>
                      <a:pt x="5127" y="14191"/>
                      <a:pt x="5371" y="14652"/>
                    </a:cubicBezTo>
                    <a:cubicBezTo>
                      <a:pt x="5398" y="14706"/>
                      <a:pt x="5398" y="14788"/>
                      <a:pt x="5371" y="14815"/>
                    </a:cubicBezTo>
                    <a:cubicBezTo>
                      <a:pt x="5290" y="15032"/>
                      <a:pt x="5181" y="15195"/>
                      <a:pt x="5100" y="15385"/>
                    </a:cubicBezTo>
                    <a:cubicBezTo>
                      <a:pt x="5046" y="15493"/>
                      <a:pt x="4937" y="15547"/>
                      <a:pt x="4829" y="15547"/>
                    </a:cubicBezTo>
                    <a:lnTo>
                      <a:pt x="4476" y="15547"/>
                    </a:lnTo>
                    <a:cubicBezTo>
                      <a:pt x="4232" y="15547"/>
                      <a:pt x="4151" y="15385"/>
                      <a:pt x="4232" y="15140"/>
                    </a:cubicBezTo>
                    <a:lnTo>
                      <a:pt x="4340" y="14951"/>
                    </a:lnTo>
                    <a:cubicBezTo>
                      <a:pt x="4449" y="14761"/>
                      <a:pt x="4449" y="14652"/>
                      <a:pt x="4232" y="14517"/>
                    </a:cubicBezTo>
                    <a:cubicBezTo>
                      <a:pt x="3690" y="14110"/>
                      <a:pt x="3337" y="13621"/>
                      <a:pt x="3147" y="12971"/>
                    </a:cubicBezTo>
                    <a:cubicBezTo>
                      <a:pt x="2876" y="11967"/>
                      <a:pt x="3283" y="11045"/>
                      <a:pt x="4232" y="10584"/>
                    </a:cubicBezTo>
                    <a:close/>
                    <a:moveTo>
                      <a:pt x="10009" y="10611"/>
                    </a:moveTo>
                    <a:cubicBezTo>
                      <a:pt x="10850" y="11018"/>
                      <a:pt x="11257" y="11831"/>
                      <a:pt x="11149" y="12645"/>
                    </a:cubicBezTo>
                    <a:cubicBezTo>
                      <a:pt x="11040" y="13432"/>
                      <a:pt x="10633" y="14028"/>
                      <a:pt x="10009" y="14517"/>
                    </a:cubicBezTo>
                    <a:cubicBezTo>
                      <a:pt x="9765" y="14679"/>
                      <a:pt x="9765" y="14761"/>
                      <a:pt x="9874" y="14978"/>
                    </a:cubicBezTo>
                    <a:cubicBezTo>
                      <a:pt x="9901" y="15086"/>
                      <a:pt x="9928" y="15168"/>
                      <a:pt x="9955" y="15222"/>
                    </a:cubicBezTo>
                    <a:cubicBezTo>
                      <a:pt x="10037" y="15385"/>
                      <a:pt x="9928" y="15602"/>
                      <a:pt x="9738" y="15602"/>
                    </a:cubicBezTo>
                    <a:cubicBezTo>
                      <a:pt x="9648" y="15602"/>
                      <a:pt x="9557" y="15614"/>
                      <a:pt x="9467" y="15614"/>
                    </a:cubicBezTo>
                    <a:cubicBezTo>
                      <a:pt x="9422" y="15614"/>
                      <a:pt x="9376" y="15611"/>
                      <a:pt x="9331" y="15602"/>
                    </a:cubicBezTo>
                    <a:cubicBezTo>
                      <a:pt x="9250" y="15574"/>
                      <a:pt x="9114" y="15493"/>
                      <a:pt x="9087" y="15439"/>
                    </a:cubicBezTo>
                    <a:cubicBezTo>
                      <a:pt x="8952" y="15249"/>
                      <a:pt x="8897" y="15059"/>
                      <a:pt x="8789" y="14842"/>
                    </a:cubicBezTo>
                    <a:cubicBezTo>
                      <a:pt x="8735" y="14815"/>
                      <a:pt x="8735" y="14706"/>
                      <a:pt x="8789" y="14679"/>
                    </a:cubicBezTo>
                    <a:cubicBezTo>
                      <a:pt x="8924" y="14354"/>
                      <a:pt x="9060" y="14001"/>
                      <a:pt x="9196" y="13703"/>
                    </a:cubicBezTo>
                    <a:cubicBezTo>
                      <a:pt x="9223" y="13594"/>
                      <a:pt x="9331" y="13486"/>
                      <a:pt x="9386" y="13432"/>
                    </a:cubicBezTo>
                    <a:cubicBezTo>
                      <a:pt x="9575" y="13269"/>
                      <a:pt x="9575" y="13133"/>
                      <a:pt x="9467" y="12998"/>
                    </a:cubicBezTo>
                    <a:cubicBezTo>
                      <a:pt x="9402" y="12933"/>
                      <a:pt x="9337" y="12899"/>
                      <a:pt x="9267" y="12899"/>
                    </a:cubicBezTo>
                    <a:cubicBezTo>
                      <a:pt x="9189" y="12899"/>
                      <a:pt x="9105" y="12940"/>
                      <a:pt x="9006" y="13025"/>
                    </a:cubicBezTo>
                    <a:cubicBezTo>
                      <a:pt x="9006" y="13052"/>
                      <a:pt x="8979" y="13052"/>
                      <a:pt x="8952" y="13079"/>
                    </a:cubicBezTo>
                    <a:cubicBezTo>
                      <a:pt x="8843" y="13025"/>
                      <a:pt x="8762" y="12943"/>
                      <a:pt x="8680" y="12943"/>
                    </a:cubicBezTo>
                    <a:cubicBezTo>
                      <a:pt x="8924" y="12591"/>
                      <a:pt x="9223" y="12211"/>
                      <a:pt x="9413" y="11831"/>
                    </a:cubicBezTo>
                    <a:cubicBezTo>
                      <a:pt x="9630" y="11424"/>
                      <a:pt x="9792" y="11018"/>
                      <a:pt x="10009" y="10611"/>
                    </a:cubicBezTo>
                    <a:close/>
                    <a:moveTo>
                      <a:pt x="7207" y="1"/>
                    </a:moveTo>
                    <a:cubicBezTo>
                      <a:pt x="7058" y="1"/>
                      <a:pt x="6907" y="11"/>
                      <a:pt x="6755" y="32"/>
                    </a:cubicBezTo>
                    <a:cubicBezTo>
                      <a:pt x="5425" y="195"/>
                      <a:pt x="4503" y="955"/>
                      <a:pt x="4096" y="2230"/>
                    </a:cubicBezTo>
                    <a:cubicBezTo>
                      <a:pt x="3690" y="3531"/>
                      <a:pt x="3988" y="4725"/>
                      <a:pt x="4991" y="5674"/>
                    </a:cubicBezTo>
                    <a:lnTo>
                      <a:pt x="5046" y="5728"/>
                    </a:lnTo>
                    <a:cubicBezTo>
                      <a:pt x="4340" y="5891"/>
                      <a:pt x="3662" y="6027"/>
                      <a:pt x="2957" y="6217"/>
                    </a:cubicBezTo>
                    <a:cubicBezTo>
                      <a:pt x="2957" y="5728"/>
                      <a:pt x="2849" y="5294"/>
                      <a:pt x="2550" y="4915"/>
                    </a:cubicBezTo>
                    <a:cubicBezTo>
                      <a:pt x="2550" y="4888"/>
                      <a:pt x="2577" y="4861"/>
                      <a:pt x="2605" y="4806"/>
                    </a:cubicBezTo>
                    <a:cubicBezTo>
                      <a:pt x="2984" y="4264"/>
                      <a:pt x="2903" y="3531"/>
                      <a:pt x="2442" y="3043"/>
                    </a:cubicBezTo>
                    <a:cubicBezTo>
                      <a:pt x="2190" y="2805"/>
                      <a:pt x="1866" y="2690"/>
                      <a:pt x="1541" y="2690"/>
                    </a:cubicBezTo>
                    <a:cubicBezTo>
                      <a:pt x="1235" y="2690"/>
                      <a:pt x="928" y="2792"/>
                      <a:pt x="679" y="2989"/>
                    </a:cubicBezTo>
                    <a:cubicBezTo>
                      <a:pt x="136" y="3396"/>
                      <a:pt x="1" y="4182"/>
                      <a:pt x="380" y="4725"/>
                    </a:cubicBezTo>
                    <a:cubicBezTo>
                      <a:pt x="543" y="4996"/>
                      <a:pt x="597" y="5213"/>
                      <a:pt x="543" y="5539"/>
                    </a:cubicBezTo>
                    <a:lnTo>
                      <a:pt x="543" y="5674"/>
                    </a:lnTo>
                    <a:cubicBezTo>
                      <a:pt x="516" y="6271"/>
                      <a:pt x="516" y="6895"/>
                      <a:pt x="679" y="7464"/>
                    </a:cubicBezTo>
                    <a:cubicBezTo>
                      <a:pt x="842" y="8170"/>
                      <a:pt x="1275" y="8685"/>
                      <a:pt x="2035" y="8821"/>
                    </a:cubicBezTo>
                    <a:cubicBezTo>
                      <a:pt x="2227" y="8859"/>
                      <a:pt x="2432" y="8897"/>
                      <a:pt x="2641" y="8897"/>
                    </a:cubicBezTo>
                    <a:cubicBezTo>
                      <a:pt x="2728" y="8897"/>
                      <a:pt x="2816" y="8891"/>
                      <a:pt x="2903" y="8875"/>
                    </a:cubicBezTo>
                    <a:cubicBezTo>
                      <a:pt x="3364" y="8848"/>
                      <a:pt x="3771" y="8793"/>
                      <a:pt x="4205" y="8712"/>
                    </a:cubicBezTo>
                    <a:lnTo>
                      <a:pt x="4205" y="9824"/>
                    </a:lnTo>
                    <a:cubicBezTo>
                      <a:pt x="4205" y="9960"/>
                      <a:pt x="4178" y="10041"/>
                      <a:pt x="4042" y="10095"/>
                    </a:cubicBezTo>
                    <a:cubicBezTo>
                      <a:pt x="3256" y="10502"/>
                      <a:pt x="2713" y="11153"/>
                      <a:pt x="2605" y="12075"/>
                    </a:cubicBezTo>
                    <a:cubicBezTo>
                      <a:pt x="2496" y="12862"/>
                      <a:pt x="2713" y="13567"/>
                      <a:pt x="3174" y="14164"/>
                    </a:cubicBezTo>
                    <a:cubicBezTo>
                      <a:pt x="3391" y="14408"/>
                      <a:pt x="3581" y="14652"/>
                      <a:pt x="3825" y="14896"/>
                    </a:cubicBezTo>
                    <a:cubicBezTo>
                      <a:pt x="3798" y="14923"/>
                      <a:pt x="3798" y="14951"/>
                      <a:pt x="3771" y="15032"/>
                    </a:cubicBezTo>
                    <a:cubicBezTo>
                      <a:pt x="3554" y="15520"/>
                      <a:pt x="3934" y="16063"/>
                      <a:pt x="4476" y="16117"/>
                    </a:cubicBezTo>
                    <a:lnTo>
                      <a:pt x="4883" y="16117"/>
                    </a:lnTo>
                    <a:cubicBezTo>
                      <a:pt x="5263" y="16117"/>
                      <a:pt x="5480" y="15927"/>
                      <a:pt x="5670" y="15629"/>
                    </a:cubicBezTo>
                    <a:cubicBezTo>
                      <a:pt x="5751" y="15439"/>
                      <a:pt x="5887" y="15195"/>
                      <a:pt x="5995" y="14978"/>
                    </a:cubicBezTo>
                    <a:cubicBezTo>
                      <a:pt x="6076" y="14842"/>
                      <a:pt x="6076" y="14706"/>
                      <a:pt x="5995" y="14571"/>
                    </a:cubicBezTo>
                    <a:lnTo>
                      <a:pt x="5588" y="13567"/>
                    </a:lnTo>
                    <a:cubicBezTo>
                      <a:pt x="5805" y="13459"/>
                      <a:pt x="5941" y="13323"/>
                      <a:pt x="6104" y="13215"/>
                    </a:cubicBezTo>
                    <a:cubicBezTo>
                      <a:pt x="6131" y="13188"/>
                      <a:pt x="6212" y="13160"/>
                      <a:pt x="6266" y="13160"/>
                    </a:cubicBezTo>
                    <a:lnTo>
                      <a:pt x="8002" y="13160"/>
                    </a:lnTo>
                    <a:cubicBezTo>
                      <a:pt x="8056" y="13160"/>
                      <a:pt x="8111" y="13160"/>
                      <a:pt x="8138" y="13188"/>
                    </a:cubicBezTo>
                    <a:cubicBezTo>
                      <a:pt x="8301" y="13296"/>
                      <a:pt x="8518" y="13432"/>
                      <a:pt x="8680" y="13567"/>
                    </a:cubicBezTo>
                    <a:cubicBezTo>
                      <a:pt x="8545" y="13893"/>
                      <a:pt x="8409" y="14272"/>
                      <a:pt x="8273" y="14625"/>
                    </a:cubicBezTo>
                    <a:cubicBezTo>
                      <a:pt x="8246" y="14706"/>
                      <a:pt x="8246" y="14815"/>
                      <a:pt x="8273" y="14923"/>
                    </a:cubicBezTo>
                    <a:cubicBezTo>
                      <a:pt x="8382" y="15195"/>
                      <a:pt x="8518" y="15439"/>
                      <a:pt x="8653" y="15710"/>
                    </a:cubicBezTo>
                    <a:cubicBezTo>
                      <a:pt x="8789" y="15927"/>
                      <a:pt x="8952" y="16063"/>
                      <a:pt x="9223" y="16117"/>
                    </a:cubicBezTo>
                    <a:cubicBezTo>
                      <a:pt x="9318" y="16130"/>
                      <a:pt x="9426" y="16137"/>
                      <a:pt x="9538" y="16137"/>
                    </a:cubicBezTo>
                    <a:cubicBezTo>
                      <a:pt x="9650" y="16137"/>
                      <a:pt x="9765" y="16130"/>
                      <a:pt x="9874" y="16117"/>
                    </a:cubicBezTo>
                    <a:cubicBezTo>
                      <a:pt x="10308" y="16036"/>
                      <a:pt x="10579" y="15656"/>
                      <a:pt x="10552" y="15222"/>
                    </a:cubicBezTo>
                    <a:cubicBezTo>
                      <a:pt x="10498" y="15086"/>
                      <a:pt x="10470" y="14951"/>
                      <a:pt x="10443" y="14896"/>
                    </a:cubicBezTo>
                    <a:cubicBezTo>
                      <a:pt x="10606" y="14679"/>
                      <a:pt x="10769" y="14517"/>
                      <a:pt x="10904" y="14354"/>
                    </a:cubicBezTo>
                    <a:cubicBezTo>
                      <a:pt x="11555" y="13594"/>
                      <a:pt x="11827" y="12754"/>
                      <a:pt x="11637" y="11777"/>
                    </a:cubicBezTo>
                    <a:cubicBezTo>
                      <a:pt x="11447" y="10990"/>
                      <a:pt x="10904" y="10448"/>
                      <a:pt x="10199" y="10068"/>
                    </a:cubicBezTo>
                    <a:cubicBezTo>
                      <a:pt x="10118" y="10041"/>
                      <a:pt x="10064" y="9960"/>
                      <a:pt x="10064" y="9878"/>
                    </a:cubicBezTo>
                    <a:lnTo>
                      <a:pt x="10064" y="8821"/>
                    </a:lnTo>
                    <a:lnTo>
                      <a:pt x="10064" y="8685"/>
                    </a:lnTo>
                    <a:cubicBezTo>
                      <a:pt x="10145" y="8712"/>
                      <a:pt x="10172" y="8712"/>
                      <a:pt x="10199" y="8712"/>
                    </a:cubicBezTo>
                    <a:cubicBezTo>
                      <a:pt x="10687" y="8793"/>
                      <a:pt x="11121" y="8875"/>
                      <a:pt x="11583" y="8875"/>
                    </a:cubicBezTo>
                    <a:cubicBezTo>
                      <a:pt x="12830" y="8875"/>
                      <a:pt x="13454" y="8332"/>
                      <a:pt x="13671" y="7112"/>
                    </a:cubicBezTo>
                    <a:cubicBezTo>
                      <a:pt x="13780" y="6515"/>
                      <a:pt x="13725" y="5891"/>
                      <a:pt x="13671" y="5294"/>
                    </a:cubicBezTo>
                    <a:cubicBezTo>
                      <a:pt x="13644" y="5132"/>
                      <a:pt x="13671" y="5023"/>
                      <a:pt x="13780" y="4888"/>
                    </a:cubicBezTo>
                    <a:cubicBezTo>
                      <a:pt x="14186" y="4454"/>
                      <a:pt x="14214" y="3803"/>
                      <a:pt x="13861" y="3287"/>
                    </a:cubicBezTo>
                    <a:cubicBezTo>
                      <a:pt x="13632" y="2892"/>
                      <a:pt x="13228" y="2688"/>
                      <a:pt x="12782" y="2688"/>
                    </a:cubicBezTo>
                    <a:cubicBezTo>
                      <a:pt x="12647" y="2688"/>
                      <a:pt x="12508" y="2707"/>
                      <a:pt x="12369" y="2745"/>
                    </a:cubicBezTo>
                    <a:cubicBezTo>
                      <a:pt x="11800" y="2908"/>
                      <a:pt x="11420" y="3423"/>
                      <a:pt x="11420" y="4047"/>
                    </a:cubicBezTo>
                    <a:cubicBezTo>
                      <a:pt x="11420" y="4372"/>
                      <a:pt x="11555" y="4644"/>
                      <a:pt x="11772" y="4915"/>
                    </a:cubicBezTo>
                    <a:cubicBezTo>
                      <a:pt x="11474" y="5322"/>
                      <a:pt x="11366" y="5756"/>
                      <a:pt x="11366" y="6217"/>
                    </a:cubicBezTo>
                    <a:cubicBezTo>
                      <a:pt x="10742" y="6081"/>
                      <a:pt x="10145" y="5945"/>
                      <a:pt x="9603" y="5810"/>
                    </a:cubicBezTo>
                    <a:cubicBezTo>
                      <a:pt x="9684" y="5620"/>
                      <a:pt x="9820" y="5457"/>
                      <a:pt x="9928" y="5267"/>
                    </a:cubicBezTo>
                    <a:cubicBezTo>
                      <a:pt x="10037" y="5050"/>
                      <a:pt x="10172" y="4942"/>
                      <a:pt x="10362" y="4888"/>
                    </a:cubicBezTo>
                    <a:cubicBezTo>
                      <a:pt x="10687" y="4752"/>
                      <a:pt x="10715" y="4671"/>
                      <a:pt x="10606" y="4372"/>
                    </a:cubicBezTo>
                    <a:cubicBezTo>
                      <a:pt x="10470" y="3993"/>
                      <a:pt x="10362" y="3640"/>
                      <a:pt x="10362" y="3233"/>
                    </a:cubicBezTo>
                    <a:cubicBezTo>
                      <a:pt x="10362" y="1410"/>
                      <a:pt x="8936" y="1"/>
                      <a:pt x="72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7"/>
              <p:cNvSpPr/>
              <p:nvPr/>
            </p:nvSpPr>
            <p:spPr>
              <a:xfrm>
                <a:off x="3043724" y="1971581"/>
                <a:ext cx="42050" cy="40700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628" extrusionOk="0">
                    <a:moveTo>
                      <a:pt x="298" y="0"/>
                    </a:moveTo>
                    <a:cubicBezTo>
                      <a:pt x="136" y="0"/>
                      <a:pt x="27" y="136"/>
                      <a:pt x="27" y="272"/>
                    </a:cubicBezTo>
                    <a:cubicBezTo>
                      <a:pt x="27" y="434"/>
                      <a:pt x="136" y="543"/>
                      <a:pt x="298" y="543"/>
                    </a:cubicBezTo>
                    <a:lnTo>
                      <a:pt x="678" y="543"/>
                    </a:lnTo>
                    <a:cubicBezTo>
                      <a:pt x="705" y="543"/>
                      <a:pt x="705" y="570"/>
                      <a:pt x="705" y="597"/>
                    </a:cubicBezTo>
                    <a:lnTo>
                      <a:pt x="163" y="1140"/>
                    </a:lnTo>
                    <a:cubicBezTo>
                      <a:pt x="54" y="1221"/>
                      <a:pt x="0" y="1329"/>
                      <a:pt x="54" y="1438"/>
                    </a:cubicBezTo>
                    <a:cubicBezTo>
                      <a:pt x="108" y="1574"/>
                      <a:pt x="190" y="1628"/>
                      <a:pt x="325" y="1628"/>
                    </a:cubicBezTo>
                    <a:lnTo>
                      <a:pt x="1356" y="1628"/>
                    </a:lnTo>
                    <a:cubicBezTo>
                      <a:pt x="1546" y="1628"/>
                      <a:pt x="1655" y="1519"/>
                      <a:pt x="1655" y="1357"/>
                    </a:cubicBezTo>
                    <a:cubicBezTo>
                      <a:pt x="1655" y="1194"/>
                      <a:pt x="1546" y="1085"/>
                      <a:pt x="1356" y="1085"/>
                    </a:cubicBezTo>
                    <a:lnTo>
                      <a:pt x="949" y="1085"/>
                    </a:lnTo>
                    <a:lnTo>
                      <a:pt x="1546" y="461"/>
                    </a:lnTo>
                    <a:cubicBezTo>
                      <a:pt x="1655" y="380"/>
                      <a:pt x="1682" y="272"/>
                      <a:pt x="1627" y="163"/>
                    </a:cubicBezTo>
                    <a:cubicBezTo>
                      <a:pt x="1546" y="109"/>
                      <a:pt x="1465" y="0"/>
                      <a:pt x="13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7"/>
              <p:cNvSpPr/>
              <p:nvPr/>
            </p:nvSpPr>
            <p:spPr>
              <a:xfrm>
                <a:off x="2982674" y="1985131"/>
                <a:ext cx="43425" cy="40725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1629" extrusionOk="0">
                    <a:moveTo>
                      <a:pt x="326" y="1"/>
                    </a:moveTo>
                    <a:cubicBezTo>
                      <a:pt x="164" y="1"/>
                      <a:pt x="55" y="136"/>
                      <a:pt x="55" y="272"/>
                    </a:cubicBezTo>
                    <a:cubicBezTo>
                      <a:pt x="55" y="435"/>
                      <a:pt x="164" y="543"/>
                      <a:pt x="326" y="543"/>
                    </a:cubicBezTo>
                    <a:lnTo>
                      <a:pt x="706" y="543"/>
                    </a:lnTo>
                    <a:cubicBezTo>
                      <a:pt x="706" y="543"/>
                      <a:pt x="733" y="570"/>
                      <a:pt x="706" y="598"/>
                    </a:cubicBezTo>
                    <a:cubicBezTo>
                      <a:pt x="516" y="787"/>
                      <a:pt x="326" y="977"/>
                      <a:pt x="136" y="1140"/>
                    </a:cubicBezTo>
                    <a:cubicBezTo>
                      <a:pt x="55" y="1221"/>
                      <a:pt x="1" y="1330"/>
                      <a:pt x="55" y="1466"/>
                    </a:cubicBezTo>
                    <a:cubicBezTo>
                      <a:pt x="109" y="1574"/>
                      <a:pt x="191" y="1628"/>
                      <a:pt x="326" y="1628"/>
                    </a:cubicBezTo>
                    <a:lnTo>
                      <a:pt x="1357" y="1628"/>
                    </a:lnTo>
                    <a:cubicBezTo>
                      <a:pt x="1547" y="1628"/>
                      <a:pt x="1655" y="1520"/>
                      <a:pt x="1655" y="1357"/>
                    </a:cubicBezTo>
                    <a:cubicBezTo>
                      <a:pt x="1655" y="1194"/>
                      <a:pt x="1520" y="1086"/>
                      <a:pt x="1357" y="1086"/>
                    </a:cubicBezTo>
                    <a:lnTo>
                      <a:pt x="1004" y="1086"/>
                    </a:lnTo>
                    <a:cubicBezTo>
                      <a:pt x="1221" y="842"/>
                      <a:pt x="1384" y="679"/>
                      <a:pt x="1601" y="462"/>
                    </a:cubicBezTo>
                    <a:cubicBezTo>
                      <a:pt x="1683" y="381"/>
                      <a:pt x="1737" y="272"/>
                      <a:pt x="1655" y="164"/>
                    </a:cubicBezTo>
                    <a:cubicBezTo>
                      <a:pt x="1601" y="109"/>
                      <a:pt x="1493" y="1"/>
                      <a:pt x="13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5" name="Google Shape;255;p17"/>
            <p:cNvSpPr/>
            <p:nvPr/>
          </p:nvSpPr>
          <p:spPr>
            <a:xfrm>
              <a:off x="2842324" y="2146788"/>
              <a:ext cx="42050" cy="52775"/>
            </a:xfrm>
            <a:custGeom>
              <a:avLst/>
              <a:gdLst/>
              <a:ahLst/>
              <a:cxnLst/>
              <a:rect l="l" t="t" r="r" b="b"/>
              <a:pathLst>
                <a:path w="1682" h="2111" extrusionOk="0">
                  <a:moveTo>
                    <a:pt x="878" y="1"/>
                  </a:moveTo>
                  <a:cubicBezTo>
                    <a:pt x="397" y="1"/>
                    <a:pt x="0" y="411"/>
                    <a:pt x="0" y="1029"/>
                  </a:cubicBezTo>
                  <a:cubicBezTo>
                    <a:pt x="0" y="1165"/>
                    <a:pt x="82" y="1409"/>
                    <a:pt x="244" y="1545"/>
                  </a:cubicBezTo>
                  <a:cubicBezTo>
                    <a:pt x="407" y="1789"/>
                    <a:pt x="678" y="1952"/>
                    <a:pt x="977" y="2060"/>
                  </a:cubicBezTo>
                  <a:cubicBezTo>
                    <a:pt x="1038" y="2095"/>
                    <a:pt x="1094" y="2110"/>
                    <a:pt x="1143" y="2110"/>
                  </a:cubicBezTo>
                  <a:cubicBezTo>
                    <a:pt x="1246" y="2110"/>
                    <a:pt x="1320" y="2043"/>
                    <a:pt x="1356" y="1952"/>
                  </a:cubicBezTo>
                  <a:cubicBezTo>
                    <a:pt x="1438" y="1816"/>
                    <a:pt x="1356" y="1680"/>
                    <a:pt x="1194" y="1572"/>
                  </a:cubicBezTo>
                  <a:cubicBezTo>
                    <a:pt x="1058" y="1518"/>
                    <a:pt x="922" y="1436"/>
                    <a:pt x="787" y="1355"/>
                  </a:cubicBezTo>
                  <a:cubicBezTo>
                    <a:pt x="651" y="1219"/>
                    <a:pt x="543" y="1029"/>
                    <a:pt x="597" y="839"/>
                  </a:cubicBezTo>
                  <a:cubicBezTo>
                    <a:pt x="624" y="677"/>
                    <a:pt x="760" y="487"/>
                    <a:pt x="895" y="487"/>
                  </a:cubicBezTo>
                  <a:cubicBezTo>
                    <a:pt x="1058" y="487"/>
                    <a:pt x="1139" y="568"/>
                    <a:pt x="1167" y="785"/>
                  </a:cubicBezTo>
                  <a:cubicBezTo>
                    <a:pt x="1194" y="948"/>
                    <a:pt x="1302" y="1029"/>
                    <a:pt x="1438" y="1029"/>
                  </a:cubicBezTo>
                  <a:cubicBezTo>
                    <a:pt x="1573" y="1029"/>
                    <a:pt x="1682" y="948"/>
                    <a:pt x="1682" y="758"/>
                  </a:cubicBezTo>
                  <a:cubicBezTo>
                    <a:pt x="1682" y="433"/>
                    <a:pt x="1438" y="107"/>
                    <a:pt x="1085" y="26"/>
                  </a:cubicBezTo>
                  <a:cubicBezTo>
                    <a:pt x="1015" y="9"/>
                    <a:pt x="946" y="1"/>
                    <a:pt x="8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2909449" y="2163200"/>
              <a:ext cx="42075" cy="19950"/>
            </a:xfrm>
            <a:custGeom>
              <a:avLst/>
              <a:gdLst/>
              <a:ahLst/>
              <a:cxnLst/>
              <a:rect l="l" t="t" r="r" b="b"/>
              <a:pathLst>
                <a:path w="1683" h="798" extrusionOk="0">
                  <a:moveTo>
                    <a:pt x="320" y="1"/>
                  </a:moveTo>
                  <a:cubicBezTo>
                    <a:pt x="256" y="1"/>
                    <a:pt x="196" y="21"/>
                    <a:pt x="136" y="65"/>
                  </a:cubicBezTo>
                  <a:cubicBezTo>
                    <a:pt x="0" y="174"/>
                    <a:pt x="0" y="310"/>
                    <a:pt x="109" y="418"/>
                  </a:cubicBezTo>
                  <a:cubicBezTo>
                    <a:pt x="326" y="608"/>
                    <a:pt x="543" y="798"/>
                    <a:pt x="868" y="798"/>
                  </a:cubicBezTo>
                  <a:cubicBezTo>
                    <a:pt x="1167" y="798"/>
                    <a:pt x="1384" y="662"/>
                    <a:pt x="1574" y="418"/>
                  </a:cubicBezTo>
                  <a:cubicBezTo>
                    <a:pt x="1682" y="310"/>
                    <a:pt x="1682" y="174"/>
                    <a:pt x="1574" y="65"/>
                  </a:cubicBezTo>
                  <a:cubicBezTo>
                    <a:pt x="1514" y="21"/>
                    <a:pt x="1454" y="1"/>
                    <a:pt x="1390" y="1"/>
                  </a:cubicBezTo>
                  <a:cubicBezTo>
                    <a:pt x="1337" y="1"/>
                    <a:pt x="1282" y="14"/>
                    <a:pt x="1221" y="38"/>
                  </a:cubicBezTo>
                  <a:cubicBezTo>
                    <a:pt x="1045" y="160"/>
                    <a:pt x="957" y="221"/>
                    <a:pt x="865" y="221"/>
                  </a:cubicBezTo>
                  <a:cubicBezTo>
                    <a:pt x="774" y="221"/>
                    <a:pt x="679" y="160"/>
                    <a:pt x="489" y="38"/>
                  </a:cubicBezTo>
                  <a:cubicBezTo>
                    <a:pt x="428" y="14"/>
                    <a:pt x="372" y="1"/>
                    <a:pt x="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3334144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p21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И РАБОТА, И ОТПУСК ПО УХОДУ ЗА РЕБЕНКОМ</a:t>
            </a:r>
          </a:p>
        </p:txBody>
      </p:sp>
      <p:grpSp>
        <p:nvGrpSpPr>
          <p:cNvPr id="562" name="Google Shape;562;p21"/>
          <p:cNvGrpSpPr/>
          <p:nvPr/>
        </p:nvGrpSpPr>
        <p:grpSpPr>
          <a:xfrm>
            <a:off x="1139225" y="2571750"/>
            <a:ext cx="1541100" cy="885149"/>
            <a:chOff x="989213" y="1347875"/>
            <a:chExt cx="1541100" cy="885149"/>
          </a:xfrm>
        </p:grpSpPr>
        <p:sp>
          <p:nvSpPr>
            <p:cNvPr id="563" name="Google Shape;563;p21"/>
            <p:cNvSpPr txBox="1"/>
            <p:nvPr/>
          </p:nvSpPr>
          <p:spPr>
            <a:xfrm>
              <a:off x="989213" y="1347875"/>
              <a:ext cx="15411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dk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01</a:t>
              </a:r>
              <a:endParaRPr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64" name="Google Shape;564;p21"/>
            <p:cNvSpPr txBox="1"/>
            <p:nvPr/>
          </p:nvSpPr>
          <p:spPr>
            <a:xfrm>
              <a:off x="989213" y="1626724"/>
              <a:ext cx="15411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>
                <a:buSzPts val="1100"/>
              </a:pPr>
              <a:r>
                <a:rPr lang="ru-RU" sz="1200" dirty="0">
                  <a:latin typeface="Roboto"/>
                  <a:ea typeface="Roboto"/>
                  <a:cs typeface="Roboto"/>
                  <a:sym typeface="Roboto"/>
                </a:rPr>
                <a:t>Ввести какое-то ограничение по отпускам 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65" name="Google Shape;565;p21"/>
          <p:cNvGrpSpPr/>
          <p:nvPr/>
        </p:nvGrpSpPr>
        <p:grpSpPr>
          <a:xfrm>
            <a:off x="6463675" y="2571750"/>
            <a:ext cx="1541100" cy="885149"/>
            <a:chOff x="4789663" y="1347875"/>
            <a:chExt cx="1541100" cy="885149"/>
          </a:xfrm>
        </p:grpSpPr>
        <p:sp>
          <p:nvSpPr>
            <p:cNvPr id="566" name="Google Shape;566;p21"/>
            <p:cNvSpPr txBox="1"/>
            <p:nvPr/>
          </p:nvSpPr>
          <p:spPr>
            <a:xfrm>
              <a:off x="4789663" y="1347875"/>
              <a:ext cx="15411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accent1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03</a:t>
              </a:r>
              <a:endParaRPr sz="2000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67" name="Google Shape;567;p21"/>
            <p:cNvSpPr txBox="1"/>
            <p:nvPr/>
          </p:nvSpPr>
          <p:spPr>
            <a:xfrm>
              <a:off x="4789663" y="1626724"/>
              <a:ext cx="15411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r">
                <a:buSzPts val="1100"/>
              </a:pPr>
              <a:r>
                <a:rPr lang="ru-RU" sz="1200" dirty="0">
                  <a:latin typeface="Roboto"/>
                  <a:ea typeface="Roboto"/>
                  <a:cs typeface="Roboto"/>
                  <a:sym typeface="Roboto"/>
                </a:rPr>
                <a:t>Убрать фразу "отпуск по частям" </a:t>
              </a:r>
              <a:endParaRPr sz="1200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68" name="Google Shape;568;p21"/>
          <p:cNvGrpSpPr/>
          <p:nvPr/>
        </p:nvGrpSpPr>
        <p:grpSpPr>
          <a:xfrm>
            <a:off x="3801450" y="1043075"/>
            <a:ext cx="1541100" cy="885149"/>
            <a:chOff x="2813238" y="1347875"/>
            <a:chExt cx="1541100" cy="885149"/>
          </a:xfrm>
        </p:grpSpPr>
        <p:sp>
          <p:nvSpPr>
            <p:cNvPr id="569" name="Google Shape;569;p21"/>
            <p:cNvSpPr txBox="1"/>
            <p:nvPr/>
          </p:nvSpPr>
          <p:spPr>
            <a:xfrm>
              <a:off x="2813238" y="1347875"/>
              <a:ext cx="1541100" cy="348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ru-RU" sz="2000" dirty="0">
                  <a:solidFill>
                    <a:schemeClr val="lt2"/>
                  </a:solidFill>
                  <a:latin typeface="Fira Sans Extra Condensed Medium"/>
                  <a:ea typeface="Fira Sans Extra Condensed Medium"/>
                  <a:cs typeface="Fira Sans Extra Condensed Medium"/>
                  <a:sym typeface="Fira Sans Extra Condensed Medium"/>
                </a:rPr>
                <a:t>02</a:t>
              </a:r>
              <a:endParaRPr sz="2000" dirty="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endParaRPr>
            </a:p>
          </p:txBody>
        </p:sp>
        <p:sp>
          <p:nvSpPr>
            <p:cNvPr id="570" name="Google Shape;570;p21"/>
            <p:cNvSpPr txBox="1"/>
            <p:nvPr/>
          </p:nvSpPr>
          <p:spPr>
            <a:xfrm>
              <a:off x="2813238" y="1626724"/>
              <a:ext cx="15411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ru-RU" sz="1200" dirty="0">
                  <a:latin typeface="Roboto"/>
                  <a:ea typeface="Roboto"/>
                  <a:cs typeface="Roboto"/>
                  <a:sym typeface="Roboto"/>
                </a:rPr>
                <a:t>Установить ориентиры </a:t>
              </a:r>
              <a:endParaRPr sz="1200" dirty="0"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71" name="Google Shape;571;p21"/>
          <p:cNvGrpSpPr/>
          <p:nvPr/>
        </p:nvGrpSpPr>
        <p:grpSpPr>
          <a:xfrm>
            <a:off x="3418985" y="2202756"/>
            <a:ext cx="2306030" cy="2940751"/>
            <a:chOff x="-3591364" y="1378056"/>
            <a:chExt cx="2630952" cy="3355106"/>
          </a:xfrm>
        </p:grpSpPr>
        <p:sp>
          <p:nvSpPr>
            <p:cNvPr id="572" name="Google Shape;572;p21"/>
            <p:cNvSpPr/>
            <p:nvPr/>
          </p:nvSpPr>
          <p:spPr>
            <a:xfrm>
              <a:off x="-2719019" y="2241964"/>
              <a:ext cx="1476792" cy="920805"/>
            </a:xfrm>
            <a:custGeom>
              <a:avLst/>
              <a:gdLst/>
              <a:ahLst/>
              <a:cxnLst/>
              <a:rect l="l" t="t" r="r" b="b"/>
              <a:pathLst>
                <a:path w="20479" h="12769" extrusionOk="0">
                  <a:moveTo>
                    <a:pt x="15564" y="1"/>
                  </a:moveTo>
                  <a:cubicBezTo>
                    <a:pt x="15371" y="1"/>
                    <a:pt x="15622" y="609"/>
                    <a:pt x="15569" y="799"/>
                  </a:cubicBezTo>
                  <a:cubicBezTo>
                    <a:pt x="15516" y="1002"/>
                    <a:pt x="14941" y="1353"/>
                    <a:pt x="14931" y="1854"/>
                  </a:cubicBezTo>
                  <a:cubicBezTo>
                    <a:pt x="14920" y="2365"/>
                    <a:pt x="14813" y="2716"/>
                    <a:pt x="14718" y="2876"/>
                  </a:cubicBezTo>
                  <a:cubicBezTo>
                    <a:pt x="14441" y="3398"/>
                    <a:pt x="8211" y="4686"/>
                    <a:pt x="7466" y="4984"/>
                  </a:cubicBezTo>
                  <a:cubicBezTo>
                    <a:pt x="6720" y="5261"/>
                    <a:pt x="6358" y="5943"/>
                    <a:pt x="5975" y="6369"/>
                  </a:cubicBezTo>
                  <a:cubicBezTo>
                    <a:pt x="5592" y="6795"/>
                    <a:pt x="2269" y="8147"/>
                    <a:pt x="970" y="8499"/>
                  </a:cubicBezTo>
                  <a:cubicBezTo>
                    <a:pt x="768" y="8552"/>
                    <a:pt x="512" y="8605"/>
                    <a:pt x="225" y="8669"/>
                  </a:cubicBezTo>
                  <a:cubicBezTo>
                    <a:pt x="1" y="10277"/>
                    <a:pt x="1332" y="12769"/>
                    <a:pt x="1332" y="12769"/>
                  </a:cubicBezTo>
                  <a:lnTo>
                    <a:pt x="2429" y="12204"/>
                  </a:lnTo>
                  <a:cubicBezTo>
                    <a:pt x="2429" y="12204"/>
                    <a:pt x="7987" y="8637"/>
                    <a:pt x="9244" y="8424"/>
                  </a:cubicBezTo>
                  <a:cubicBezTo>
                    <a:pt x="11629" y="8019"/>
                    <a:pt x="15229" y="5304"/>
                    <a:pt x="15569" y="5070"/>
                  </a:cubicBezTo>
                  <a:cubicBezTo>
                    <a:pt x="15921" y="4846"/>
                    <a:pt x="17731" y="4516"/>
                    <a:pt x="18061" y="4346"/>
                  </a:cubicBezTo>
                  <a:cubicBezTo>
                    <a:pt x="18391" y="4164"/>
                    <a:pt x="19520" y="3600"/>
                    <a:pt x="19669" y="3462"/>
                  </a:cubicBezTo>
                  <a:cubicBezTo>
                    <a:pt x="19818" y="3334"/>
                    <a:pt x="20212" y="2397"/>
                    <a:pt x="20234" y="2248"/>
                  </a:cubicBezTo>
                  <a:cubicBezTo>
                    <a:pt x="20244" y="2141"/>
                    <a:pt x="20234" y="2003"/>
                    <a:pt x="20202" y="1907"/>
                  </a:cubicBezTo>
                  <a:cubicBezTo>
                    <a:pt x="20351" y="1545"/>
                    <a:pt x="20479" y="1193"/>
                    <a:pt x="20425" y="1119"/>
                  </a:cubicBezTo>
                  <a:cubicBezTo>
                    <a:pt x="20394" y="1074"/>
                    <a:pt x="20341" y="1057"/>
                    <a:pt x="20282" y="1057"/>
                  </a:cubicBezTo>
                  <a:cubicBezTo>
                    <a:pt x="20202" y="1057"/>
                    <a:pt x="20110" y="1088"/>
                    <a:pt x="20042" y="1119"/>
                  </a:cubicBezTo>
                  <a:cubicBezTo>
                    <a:pt x="20095" y="1034"/>
                    <a:pt x="20127" y="949"/>
                    <a:pt x="20106" y="927"/>
                  </a:cubicBezTo>
                  <a:cubicBezTo>
                    <a:pt x="20084" y="860"/>
                    <a:pt x="20009" y="814"/>
                    <a:pt x="19890" y="814"/>
                  </a:cubicBezTo>
                  <a:cubicBezTo>
                    <a:pt x="19839" y="814"/>
                    <a:pt x="19779" y="823"/>
                    <a:pt x="19712" y="842"/>
                  </a:cubicBezTo>
                  <a:cubicBezTo>
                    <a:pt x="19488" y="906"/>
                    <a:pt x="19084" y="1513"/>
                    <a:pt x="18903" y="1630"/>
                  </a:cubicBezTo>
                  <a:cubicBezTo>
                    <a:pt x="18849" y="1673"/>
                    <a:pt x="18690" y="1747"/>
                    <a:pt x="18498" y="1843"/>
                  </a:cubicBezTo>
                  <a:cubicBezTo>
                    <a:pt x="18615" y="1683"/>
                    <a:pt x="19307" y="640"/>
                    <a:pt x="19297" y="586"/>
                  </a:cubicBezTo>
                  <a:cubicBezTo>
                    <a:pt x="19286" y="533"/>
                    <a:pt x="19243" y="469"/>
                    <a:pt x="19009" y="459"/>
                  </a:cubicBezTo>
                  <a:cubicBezTo>
                    <a:pt x="19007" y="459"/>
                    <a:pt x="19005" y="459"/>
                    <a:pt x="19004" y="459"/>
                  </a:cubicBezTo>
                  <a:cubicBezTo>
                    <a:pt x="18756" y="459"/>
                    <a:pt x="18208" y="1174"/>
                    <a:pt x="17902" y="1385"/>
                  </a:cubicBezTo>
                  <a:cubicBezTo>
                    <a:pt x="17647" y="1567"/>
                    <a:pt x="17143" y="2131"/>
                    <a:pt x="16682" y="2131"/>
                  </a:cubicBezTo>
                  <a:cubicBezTo>
                    <a:pt x="16604" y="2131"/>
                    <a:pt x="16527" y="2114"/>
                    <a:pt x="16453" y="2077"/>
                  </a:cubicBezTo>
                  <a:cubicBezTo>
                    <a:pt x="15932" y="1811"/>
                    <a:pt x="16187" y="661"/>
                    <a:pt x="16102" y="352"/>
                  </a:cubicBezTo>
                  <a:cubicBezTo>
                    <a:pt x="16027" y="43"/>
                    <a:pt x="15772" y="22"/>
                    <a:pt x="15569" y="1"/>
                  </a:cubicBezTo>
                  <a:cubicBezTo>
                    <a:pt x="15568" y="1"/>
                    <a:pt x="15566" y="1"/>
                    <a:pt x="15564" y="1"/>
                  </a:cubicBezTo>
                  <a:close/>
                </a:path>
              </a:pathLst>
            </a:custGeom>
            <a:solidFill>
              <a:srgbClr val="8C612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1"/>
            <p:cNvSpPr/>
            <p:nvPr/>
          </p:nvSpPr>
          <p:spPr>
            <a:xfrm>
              <a:off x="-1665384" y="1490191"/>
              <a:ext cx="473851" cy="630840"/>
            </a:xfrm>
            <a:custGeom>
              <a:avLst/>
              <a:gdLst/>
              <a:ahLst/>
              <a:cxnLst/>
              <a:rect l="l" t="t" r="r" b="b"/>
              <a:pathLst>
                <a:path w="6571" h="8748" extrusionOk="0">
                  <a:moveTo>
                    <a:pt x="3414" y="1"/>
                  </a:moveTo>
                  <a:cubicBezTo>
                    <a:pt x="3268" y="1"/>
                    <a:pt x="3117" y="14"/>
                    <a:pt x="2960" y="43"/>
                  </a:cubicBezTo>
                  <a:cubicBezTo>
                    <a:pt x="1054" y="416"/>
                    <a:pt x="1171" y="2088"/>
                    <a:pt x="969" y="2407"/>
                  </a:cubicBezTo>
                  <a:cubicBezTo>
                    <a:pt x="916" y="2423"/>
                    <a:pt x="856" y="2429"/>
                    <a:pt x="794" y="2429"/>
                  </a:cubicBezTo>
                  <a:cubicBezTo>
                    <a:pt x="638" y="2429"/>
                    <a:pt x="465" y="2394"/>
                    <a:pt x="331" y="2394"/>
                  </a:cubicBezTo>
                  <a:cubicBezTo>
                    <a:pt x="225" y="2394"/>
                    <a:pt x="144" y="2416"/>
                    <a:pt x="117" y="2492"/>
                  </a:cubicBezTo>
                  <a:cubicBezTo>
                    <a:pt x="53" y="2705"/>
                    <a:pt x="266" y="2897"/>
                    <a:pt x="266" y="2897"/>
                  </a:cubicBezTo>
                  <a:cubicBezTo>
                    <a:pt x="266" y="2897"/>
                    <a:pt x="0" y="3536"/>
                    <a:pt x="213" y="3643"/>
                  </a:cubicBezTo>
                  <a:cubicBezTo>
                    <a:pt x="225" y="3648"/>
                    <a:pt x="239" y="3650"/>
                    <a:pt x="255" y="3650"/>
                  </a:cubicBezTo>
                  <a:cubicBezTo>
                    <a:pt x="465" y="3650"/>
                    <a:pt x="992" y="3226"/>
                    <a:pt x="1289" y="3206"/>
                  </a:cubicBezTo>
                  <a:cubicBezTo>
                    <a:pt x="1315" y="3199"/>
                    <a:pt x="1338" y="3196"/>
                    <a:pt x="1358" y="3196"/>
                  </a:cubicBezTo>
                  <a:cubicBezTo>
                    <a:pt x="1493" y="3196"/>
                    <a:pt x="1499" y="3338"/>
                    <a:pt x="1480" y="3440"/>
                  </a:cubicBezTo>
                  <a:cubicBezTo>
                    <a:pt x="1342" y="3802"/>
                    <a:pt x="405" y="4281"/>
                    <a:pt x="405" y="4494"/>
                  </a:cubicBezTo>
                  <a:cubicBezTo>
                    <a:pt x="405" y="4729"/>
                    <a:pt x="320" y="5400"/>
                    <a:pt x="586" y="5708"/>
                  </a:cubicBezTo>
                  <a:cubicBezTo>
                    <a:pt x="852" y="6007"/>
                    <a:pt x="1970" y="5772"/>
                    <a:pt x="2268" y="5985"/>
                  </a:cubicBezTo>
                  <a:cubicBezTo>
                    <a:pt x="2556" y="6198"/>
                    <a:pt x="2268" y="7434"/>
                    <a:pt x="2268" y="7434"/>
                  </a:cubicBezTo>
                  <a:cubicBezTo>
                    <a:pt x="2268" y="7434"/>
                    <a:pt x="2088" y="8747"/>
                    <a:pt x="2116" y="8747"/>
                  </a:cubicBezTo>
                  <a:cubicBezTo>
                    <a:pt x="2117" y="8747"/>
                    <a:pt x="2118" y="8746"/>
                    <a:pt x="2119" y="8743"/>
                  </a:cubicBezTo>
                  <a:cubicBezTo>
                    <a:pt x="2172" y="8647"/>
                    <a:pt x="4430" y="7199"/>
                    <a:pt x="4430" y="7199"/>
                  </a:cubicBezTo>
                  <a:cubicBezTo>
                    <a:pt x="4430" y="7199"/>
                    <a:pt x="4377" y="7050"/>
                    <a:pt x="4323" y="6848"/>
                  </a:cubicBezTo>
                  <a:cubicBezTo>
                    <a:pt x="4217" y="6837"/>
                    <a:pt x="4515" y="6614"/>
                    <a:pt x="4515" y="6614"/>
                  </a:cubicBezTo>
                  <a:lnTo>
                    <a:pt x="5825" y="5794"/>
                  </a:lnTo>
                  <a:lnTo>
                    <a:pt x="6570" y="3856"/>
                  </a:lnTo>
                  <a:lnTo>
                    <a:pt x="5921" y="1641"/>
                  </a:lnTo>
                  <a:cubicBezTo>
                    <a:pt x="5921" y="1641"/>
                    <a:pt x="5025" y="1"/>
                    <a:pt x="3414" y="1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1"/>
            <p:cNvSpPr/>
            <p:nvPr/>
          </p:nvSpPr>
          <p:spPr>
            <a:xfrm>
              <a:off x="-1488059" y="1378056"/>
              <a:ext cx="402460" cy="617499"/>
            </a:xfrm>
            <a:custGeom>
              <a:avLst/>
              <a:gdLst/>
              <a:ahLst/>
              <a:cxnLst/>
              <a:rect l="l" t="t" r="r" b="b"/>
              <a:pathLst>
                <a:path w="5581" h="8563" extrusionOk="0">
                  <a:moveTo>
                    <a:pt x="5485" y="3835"/>
                  </a:moveTo>
                  <a:cubicBezTo>
                    <a:pt x="5400" y="3568"/>
                    <a:pt x="4708" y="3174"/>
                    <a:pt x="4441" y="2929"/>
                  </a:cubicBezTo>
                  <a:cubicBezTo>
                    <a:pt x="4175" y="2695"/>
                    <a:pt x="4260" y="1481"/>
                    <a:pt x="3323" y="736"/>
                  </a:cubicBezTo>
                  <a:cubicBezTo>
                    <a:pt x="2972" y="469"/>
                    <a:pt x="2663" y="427"/>
                    <a:pt x="2418" y="501"/>
                  </a:cubicBezTo>
                  <a:cubicBezTo>
                    <a:pt x="2418" y="374"/>
                    <a:pt x="2344" y="267"/>
                    <a:pt x="2173" y="214"/>
                  </a:cubicBezTo>
                  <a:cubicBezTo>
                    <a:pt x="1534" y="1"/>
                    <a:pt x="1268" y="555"/>
                    <a:pt x="1268" y="555"/>
                  </a:cubicBezTo>
                  <a:cubicBezTo>
                    <a:pt x="1002" y="310"/>
                    <a:pt x="97" y="406"/>
                    <a:pt x="54" y="1194"/>
                  </a:cubicBezTo>
                  <a:cubicBezTo>
                    <a:pt x="1" y="1971"/>
                    <a:pt x="1055" y="1833"/>
                    <a:pt x="1055" y="1833"/>
                  </a:cubicBezTo>
                  <a:cubicBezTo>
                    <a:pt x="1055" y="1833"/>
                    <a:pt x="1087" y="2131"/>
                    <a:pt x="1460" y="2312"/>
                  </a:cubicBezTo>
                  <a:cubicBezTo>
                    <a:pt x="1843" y="2482"/>
                    <a:pt x="2120" y="2163"/>
                    <a:pt x="2120" y="2163"/>
                  </a:cubicBezTo>
                  <a:cubicBezTo>
                    <a:pt x="2099" y="2376"/>
                    <a:pt x="2163" y="2578"/>
                    <a:pt x="2269" y="2738"/>
                  </a:cubicBezTo>
                  <a:cubicBezTo>
                    <a:pt x="2216" y="2802"/>
                    <a:pt x="2163" y="2876"/>
                    <a:pt x="2173" y="2972"/>
                  </a:cubicBezTo>
                  <a:cubicBezTo>
                    <a:pt x="2205" y="3238"/>
                    <a:pt x="2748" y="3664"/>
                    <a:pt x="2748" y="3664"/>
                  </a:cubicBezTo>
                  <a:cubicBezTo>
                    <a:pt x="2748" y="3664"/>
                    <a:pt x="2706" y="3973"/>
                    <a:pt x="2056" y="4186"/>
                  </a:cubicBezTo>
                  <a:cubicBezTo>
                    <a:pt x="1417" y="4399"/>
                    <a:pt x="1417" y="5112"/>
                    <a:pt x="1417" y="5112"/>
                  </a:cubicBezTo>
                  <a:cubicBezTo>
                    <a:pt x="895" y="5496"/>
                    <a:pt x="1385" y="6230"/>
                    <a:pt x="1534" y="6167"/>
                  </a:cubicBezTo>
                  <a:cubicBezTo>
                    <a:pt x="1683" y="6103"/>
                    <a:pt x="2205" y="5017"/>
                    <a:pt x="2748" y="5208"/>
                  </a:cubicBezTo>
                  <a:cubicBezTo>
                    <a:pt x="3291" y="5389"/>
                    <a:pt x="3249" y="6018"/>
                    <a:pt x="2748" y="6720"/>
                  </a:cubicBezTo>
                  <a:cubicBezTo>
                    <a:pt x="2237" y="7434"/>
                    <a:pt x="1705" y="7242"/>
                    <a:pt x="1705" y="7242"/>
                  </a:cubicBezTo>
                  <a:cubicBezTo>
                    <a:pt x="1641" y="7444"/>
                    <a:pt x="1790" y="8019"/>
                    <a:pt x="1896" y="8392"/>
                  </a:cubicBezTo>
                  <a:cubicBezTo>
                    <a:pt x="2961" y="8563"/>
                    <a:pt x="4878" y="6656"/>
                    <a:pt x="5198" y="6135"/>
                  </a:cubicBezTo>
                  <a:cubicBezTo>
                    <a:pt x="5560" y="5570"/>
                    <a:pt x="5144" y="4835"/>
                    <a:pt x="5144" y="4835"/>
                  </a:cubicBezTo>
                  <a:cubicBezTo>
                    <a:pt x="5144" y="4835"/>
                    <a:pt x="5581" y="4101"/>
                    <a:pt x="5485" y="3835"/>
                  </a:cubicBezTo>
                  <a:close/>
                </a:path>
              </a:pathLst>
            </a:custGeom>
            <a:solidFill>
              <a:srgbClr val="46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1"/>
            <p:cNvSpPr/>
            <p:nvPr/>
          </p:nvSpPr>
          <p:spPr>
            <a:xfrm>
              <a:off x="-1561614" y="1650425"/>
              <a:ext cx="84949" cy="30287"/>
            </a:xfrm>
            <a:custGeom>
              <a:avLst/>
              <a:gdLst/>
              <a:ahLst/>
              <a:cxnLst/>
              <a:rect l="l" t="t" r="r" b="b"/>
              <a:pathLst>
                <a:path w="1178" h="420" extrusionOk="0">
                  <a:moveTo>
                    <a:pt x="635" y="0"/>
                  </a:moveTo>
                  <a:cubicBezTo>
                    <a:pt x="608" y="0"/>
                    <a:pt x="581" y="2"/>
                    <a:pt x="552" y="4"/>
                  </a:cubicBezTo>
                  <a:cubicBezTo>
                    <a:pt x="361" y="36"/>
                    <a:pt x="169" y="153"/>
                    <a:pt x="41" y="302"/>
                  </a:cubicBezTo>
                  <a:cubicBezTo>
                    <a:pt x="0" y="351"/>
                    <a:pt x="47" y="419"/>
                    <a:pt x="100" y="419"/>
                  </a:cubicBezTo>
                  <a:cubicBezTo>
                    <a:pt x="116" y="419"/>
                    <a:pt x="133" y="413"/>
                    <a:pt x="148" y="398"/>
                  </a:cubicBezTo>
                  <a:cubicBezTo>
                    <a:pt x="254" y="260"/>
                    <a:pt x="393" y="164"/>
                    <a:pt x="574" y="143"/>
                  </a:cubicBezTo>
                  <a:cubicBezTo>
                    <a:pt x="608" y="136"/>
                    <a:pt x="643" y="132"/>
                    <a:pt x="679" y="132"/>
                  </a:cubicBezTo>
                  <a:cubicBezTo>
                    <a:pt x="809" y="132"/>
                    <a:pt x="942" y="178"/>
                    <a:pt x="1042" y="270"/>
                  </a:cubicBezTo>
                  <a:cubicBezTo>
                    <a:pt x="1056" y="282"/>
                    <a:pt x="1072" y="287"/>
                    <a:pt x="1086" y="287"/>
                  </a:cubicBezTo>
                  <a:cubicBezTo>
                    <a:pt x="1137" y="287"/>
                    <a:pt x="1177" y="227"/>
                    <a:pt x="1127" y="185"/>
                  </a:cubicBezTo>
                  <a:cubicBezTo>
                    <a:pt x="988" y="64"/>
                    <a:pt x="824" y="0"/>
                    <a:pt x="635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1"/>
            <p:cNvSpPr/>
            <p:nvPr/>
          </p:nvSpPr>
          <p:spPr>
            <a:xfrm>
              <a:off x="-1547912" y="1557039"/>
              <a:ext cx="90645" cy="31513"/>
            </a:xfrm>
            <a:custGeom>
              <a:avLst/>
              <a:gdLst/>
              <a:ahLst/>
              <a:cxnLst/>
              <a:rect l="l" t="t" r="r" b="b"/>
              <a:pathLst>
                <a:path w="1257" h="437" extrusionOk="0">
                  <a:moveTo>
                    <a:pt x="1193" y="277"/>
                  </a:moveTo>
                  <a:cubicBezTo>
                    <a:pt x="1065" y="117"/>
                    <a:pt x="863" y="21"/>
                    <a:pt x="650" y="11"/>
                  </a:cubicBezTo>
                  <a:cubicBezTo>
                    <a:pt x="437" y="0"/>
                    <a:pt x="224" y="75"/>
                    <a:pt x="64" y="224"/>
                  </a:cubicBezTo>
                  <a:cubicBezTo>
                    <a:pt x="0" y="277"/>
                    <a:pt x="86" y="373"/>
                    <a:pt x="160" y="320"/>
                  </a:cubicBezTo>
                  <a:cubicBezTo>
                    <a:pt x="426" y="64"/>
                    <a:pt x="852" y="107"/>
                    <a:pt x="1086" y="373"/>
                  </a:cubicBezTo>
                  <a:cubicBezTo>
                    <a:pt x="1150" y="437"/>
                    <a:pt x="1257" y="341"/>
                    <a:pt x="1193" y="277"/>
                  </a:cubicBezTo>
                  <a:close/>
                </a:path>
              </a:pathLst>
            </a:custGeom>
            <a:solidFill>
              <a:srgbClr val="46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1"/>
            <p:cNvSpPr/>
            <p:nvPr/>
          </p:nvSpPr>
          <p:spPr>
            <a:xfrm>
              <a:off x="-1132472" y="1681361"/>
              <a:ext cx="172060" cy="159873"/>
            </a:xfrm>
            <a:custGeom>
              <a:avLst/>
              <a:gdLst/>
              <a:ahLst/>
              <a:cxnLst/>
              <a:rect l="l" t="t" r="r" b="b"/>
              <a:pathLst>
                <a:path w="2386" h="2217" extrusionOk="0">
                  <a:moveTo>
                    <a:pt x="1324" y="1"/>
                  </a:moveTo>
                  <a:cubicBezTo>
                    <a:pt x="1109" y="1"/>
                    <a:pt x="682" y="906"/>
                    <a:pt x="682" y="906"/>
                  </a:cubicBezTo>
                  <a:cubicBezTo>
                    <a:pt x="682" y="906"/>
                    <a:pt x="280" y="564"/>
                    <a:pt x="117" y="564"/>
                  </a:cubicBezTo>
                  <a:cubicBezTo>
                    <a:pt x="85" y="564"/>
                    <a:pt x="62" y="577"/>
                    <a:pt x="54" y="608"/>
                  </a:cubicBezTo>
                  <a:cubicBezTo>
                    <a:pt x="0" y="789"/>
                    <a:pt x="128" y="1173"/>
                    <a:pt x="437" y="1311"/>
                  </a:cubicBezTo>
                  <a:lnTo>
                    <a:pt x="256" y="1439"/>
                  </a:lnTo>
                  <a:cubicBezTo>
                    <a:pt x="533" y="1790"/>
                    <a:pt x="916" y="2056"/>
                    <a:pt x="1331" y="2216"/>
                  </a:cubicBezTo>
                  <a:cubicBezTo>
                    <a:pt x="1395" y="2099"/>
                    <a:pt x="1449" y="2024"/>
                    <a:pt x="1459" y="2003"/>
                  </a:cubicBezTo>
                  <a:cubicBezTo>
                    <a:pt x="1768" y="1790"/>
                    <a:pt x="2194" y="1322"/>
                    <a:pt x="2194" y="1162"/>
                  </a:cubicBezTo>
                  <a:cubicBezTo>
                    <a:pt x="2194" y="1109"/>
                    <a:pt x="2140" y="1091"/>
                    <a:pt x="2067" y="1091"/>
                  </a:cubicBezTo>
                  <a:cubicBezTo>
                    <a:pt x="1922" y="1091"/>
                    <a:pt x="1704" y="1162"/>
                    <a:pt x="1704" y="1162"/>
                  </a:cubicBezTo>
                  <a:cubicBezTo>
                    <a:pt x="1704" y="1162"/>
                    <a:pt x="2386" y="672"/>
                    <a:pt x="2194" y="587"/>
                  </a:cubicBezTo>
                  <a:cubicBezTo>
                    <a:pt x="2179" y="581"/>
                    <a:pt x="2162" y="578"/>
                    <a:pt x="2144" y="578"/>
                  </a:cubicBezTo>
                  <a:cubicBezTo>
                    <a:pt x="1939" y="578"/>
                    <a:pt x="1544" y="928"/>
                    <a:pt x="1544" y="928"/>
                  </a:cubicBezTo>
                  <a:cubicBezTo>
                    <a:pt x="1544" y="928"/>
                    <a:pt x="2087" y="246"/>
                    <a:pt x="1875" y="214"/>
                  </a:cubicBezTo>
                  <a:cubicBezTo>
                    <a:pt x="1870" y="214"/>
                    <a:pt x="1865" y="214"/>
                    <a:pt x="1861" y="214"/>
                  </a:cubicBezTo>
                  <a:cubicBezTo>
                    <a:pt x="1643" y="214"/>
                    <a:pt x="1225" y="683"/>
                    <a:pt x="1225" y="683"/>
                  </a:cubicBezTo>
                  <a:cubicBezTo>
                    <a:pt x="1225" y="683"/>
                    <a:pt x="1555" y="33"/>
                    <a:pt x="1331" y="1"/>
                  </a:cubicBezTo>
                  <a:cubicBezTo>
                    <a:pt x="1329" y="1"/>
                    <a:pt x="1327" y="1"/>
                    <a:pt x="1324" y="1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1"/>
            <p:cNvSpPr/>
            <p:nvPr/>
          </p:nvSpPr>
          <p:spPr>
            <a:xfrm>
              <a:off x="-1869678" y="1806549"/>
              <a:ext cx="815592" cy="1336389"/>
            </a:xfrm>
            <a:custGeom>
              <a:avLst/>
              <a:gdLst/>
              <a:ahLst/>
              <a:cxnLst/>
              <a:rect l="l" t="t" r="r" b="b"/>
              <a:pathLst>
                <a:path w="11310" h="18532" extrusionOk="0">
                  <a:moveTo>
                    <a:pt x="10053" y="1"/>
                  </a:moveTo>
                  <a:lnTo>
                    <a:pt x="6464" y="2557"/>
                  </a:lnTo>
                  <a:cubicBezTo>
                    <a:pt x="5399" y="3206"/>
                    <a:pt x="3909" y="4218"/>
                    <a:pt x="2982" y="6454"/>
                  </a:cubicBezTo>
                  <a:cubicBezTo>
                    <a:pt x="2045" y="8690"/>
                    <a:pt x="1864" y="11033"/>
                    <a:pt x="1672" y="11353"/>
                  </a:cubicBezTo>
                  <a:cubicBezTo>
                    <a:pt x="1491" y="11683"/>
                    <a:pt x="0" y="14537"/>
                    <a:pt x="607" y="15112"/>
                  </a:cubicBezTo>
                  <a:cubicBezTo>
                    <a:pt x="1108" y="15569"/>
                    <a:pt x="3461" y="15974"/>
                    <a:pt x="3461" y="15974"/>
                  </a:cubicBezTo>
                  <a:cubicBezTo>
                    <a:pt x="3461" y="15974"/>
                    <a:pt x="3461" y="16709"/>
                    <a:pt x="3632" y="16730"/>
                  </a:cubicBezTo>
                  <a:cubicBezTo>
                    <a:pt x="3633" y="16730"/>
                    <a:pt x="3634" y="16731"/>
                    <a:pt x="3636" y="16731"/>
                  </a:cubicBezTo>
                  <a:cubicBezTo>
                    <a:pt x="3804" y="16731"/>
                    <a:pt x="4590" y="14750"/>
                    <a:pt x="4590" y="14750"/>
                  </a:cubicBezTo>
                  <a:cubicBezTo>
                    <a:pt x="4590" y="14750"/>
                    <a:pt x="5218" y="17327"/>
                    <a:pt x="5133" y="17582"/>
                  </a:cubicBezTo>
                  <a:cubicBezTo>
                    <a:pt x="5059" y="17827"/>
                    <a:pt x="4590" y="18487"/>
                    <a:pt x="4782" y="18530"/>
                  </a:cubicBezTo>
                  <a:cubicBezTo>
                    <a:pt x="4785" y="18531"/>
                    <a:pt x="4790" y="18531"/>
                    <a:pt x="4795" y="18531"/>
                  </a:cubicBezTo>
                  <a:cubicBezTo>
                    <a:pt x="5040" y="18531"/>
                    <a:pt x="6937" y="17515"/>
                    <a:pt x="7125" y="17369"/>
                  </a:cubicBezTo>
                  <a:cubicBezTo>
                    <a:pt x="7423" y="17135"/>
                    <a:pt x="7018" y="13259"/>
                    <a:pt x="7125" y="12662"/>
                  </a:cubicBezTo>
                  <a:cubicBezTo>
                    <a:pt x="7231" y="12055"/>
                    <a:pt x="7668" y="8850"/>
                    <a:pt x="7774" y="8360"/>
                  </a:cubicBezTo>
                  <a:cubicBezTo>
                    <a:pt x="7902" y="7764"/>
                    <a:pt x="10340" y="2684"/>
                    <a:pt x="11309" y="895"/>
                  </a:cubicBezTo>
                  <a:cubicBezTo>
                    <a:pt x="11139" y="842"/>
                    <a:pt x="10979" y="789"/>
                    <a:pt x="10820" y="704"/>
                  </a:cubicBezTo>
                  <a:cubicBezTo>
                    <a:pt x="10500" y="544"/>
                    <a:pt x="10223" y="310"/>
                    <a:pt x="10053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1"/>
            <p:cNvSpPr/>
            <p:nvPr/>
          </p:nvSpPr>
          <p:spPr>
            <a:xfrm>
              <a:off x="-1146318" y="1784338"/>
              <a:ext cx="109899" cy="86030"/>
            </a:xfrm>
            <a:custGeom>
              <a:avLst/>
              <a:gdLst/>
              <a:ahLst/>
              <a:cxnLst/>
              <a:rect l="l" t="t" r="r" b="b"/>
              <a:pathLst>
                <a:path w="1524" h="1193" extrusionOk="0">
                  <a:moveTo>
                    <a:pt x="427" y="0"/>
                  </a:moveTo>
                  <a:lnTo>
                    <a:pt x="1" y="309"/>
                  </a:lnTo>
                  <a:cubicBezTo>
                    <a:pt x="182" y="607"/>
                    <a:pt x="469" y="852"/>
                    <a:pt x="789" y="1012"/>
                  </a:cubicBezTo>
                  <a:cubicBezTo>
                    <a:pt x="948" y="1097"/>
                    <a:pt x="1108" y="1140"/>
                    <a:pt x="1278" y="1193"/>
                  </a:cubicBezTo>
                  <a:cubicBezTo>
                    <a:pt x="1374" y="1022"/>
                    <a:pt x="1449" y="895"/>
                    <a:pt x="1523" y="788"/>
                  </a:cubicBezTo>
                  <a:cubicBezTo>
                    <a:pt x="1097" y="628"/>
                    <a:pt x="725" y="352"/>
                    <a:pt x="42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1"/>
            <p:cNvSpPr/>
            <p:nvPr/>
          </p:nvSpPr>
          <p:spPr>
            <a:xfrm>
              <a:off x="-3591364" y="1776622"/>
              <a:ext cx="959240" cy="1378503"/>
            </a:xfrm>
            <a:custGeom>
              <a:avLst/>
              <a:gdLst/>
              <a:ahLst/>
              <a:cxnLst/>
              <a:rect l="l" t="t" r="r" b="b"/>
              <a:pathLst>
                <a:path w="13302" h="19116" extrusionOk="0">
                  <a:moveTo>
                    <a:pt x="11267" y="1662"/>
                  </a:moveTo>
                  <a:cubicBezTo>
                    <a:pt x="9212" y="1"/>
                    <a:pt x="7476" y="1364"/>
                    <a:pt x="7476" y="1364"/>
                  </a:cubicBezTo>
                  <a:cubicBezTo>
                    <a:pt x="3579" y="1396"/>
                    <a:pt x="2589" y="3600"/>
                    <a:pt x="2589" y="3600"/>
                  </a:cubicBezTo>
                  <a:cubicBezTo>
                    <a:pt x="1" y="5687"/>
                    <a:pt x="1790" y="7657"/>
                    <a:pt x="1790" y="7657"/>
                  </a:cubicBezTo>
                  <a:cubicBezTo>
                    <a:pt x="1790" y="7657"/>
                    <a:pt x="736" y="9052"/>
                    <a:pt x="1364" y="10745"/>
                  </a:cubicBezTo>
                  <a:cubicBezTo>
                    <a:pt x="1811" y="11906"/>
                    <a:pt x="2557" y="11938"/>
                    <a:pt x="2386" y="12811"/>
                  </a:cubicBezTo>
                  <a:cubicBezTo>
                    <a:pt x="2226" y="13674"/>
                    <a:pt x="736" y="15771"/>
                    <a:pt x="1854" y="17135"/>
                  </a:cubicBezTo>
                  <a:cubicBezTo>
                    <a:pt x="2972" y="18487"/>
                    <a:pt x="3430" y="17582"/>
                    <a:pt x="3430" y="17582"/>
                  </a:cubicBezTo>
                  <a:cubicBezTo>
                    <a:pt x="3430" y="17582"/>
                    <a:pt x="3302" y="19115"/>
                    <a:pt x="6316" y="18902"/>
                  </a:cubicBezTo>
                  <a:cubicBezTo>
                    <a:pt x="9329" y="18689"/>
                    <a:pt x="10522" y="14653"/>
                    <a:pt x="10522" y="14653"/>
                  </a:cubicBezTo>
                  <a:lnTo>
                    <a:pt x="9574" y="8775"/>
                  </a:lnTo>
                  <a:lnTo>
                    <a:pt x="8381" y="6539"/>
                  </a:lnTo>
                  <a:cubicBezTo>
                    <a:pt x="8318" y="6124"/>
                    <a:pt x="8137" y="5698"/>
                    <a:pt x="7753" y="5357"/>
                  </a:cubicBezTo>
                  <a:cubicBezTo>
                    <a:pt x="7753" y="5357"/>
                    <a:pt x="8222" y="5006"/>
                    <a:pt x="8222" y="4250"/>
                  </a:cubicBezTo>
                  <a:cubicBezTo>
                    <a:pt x="8222" y="3472"/>
                    <a:pt x="9468" y="2354"/>
                    <a:pt x="9894" y="2482"/>
                  </a:cubicBezTo>
                  <a:cubicBezTo>
                    <a:pt x="10320" y="2599"/>
                    <a:pt x="12119" y="3664"/>
                    <a:pt x="12524" y="5836"/>
                  </a:cubicBezTo>
                  <a:cubicBezTo>
                    <a:pt x="12524" y="5836"/>
                    <a:pt x="13301" y="3334"/>
                    <a:pt x="11267" y="1662"/>
                  </a:cubicBezTo>
                  <a:close/>
                </a:path>
              </a:pathLst>
            </a:custGeom>
            <a:solidFill>
              <a:srgbClr val="4636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1"/>
            <p:cNvSpPr/>
            <p:nvPr/>
          </p:nvSpPr>
          <p:spPr>
            <a:xfrm>
              <a:off x="-3126527" y="1954740"/>
              <a:ext cx="597308" cy="908545"/>
            </a:xfrm>
            <a:custGeom>
              <a:avLst/>
              <a:gdLst/>
              <a:ahLst/>
              <a:cxnLst/>
              <a:rect l="l" t="t" r="r" b="b"/>
              <a:pathLst>
                <a:path w="8283" h="12599" extrusionOk="0">
                  <a:moveTo>
                    <a:pt x="3357" y="0"/>
                  </a:moveTo>
                  <a:cubicBezTo>
                    <a:pt x="2874" y="0"/>
                    <a:pt x="1765" y="1046"/>
                    <a:pt x="1765" y="1780"/>
                  </a:cubicBezTo>
                  <a:cubicBezTo>
                    <a:pt x="1765" y="2546"/>
                    <a:pt x="1297" y="2876"/>
                    <a:pt x="1297" y="2876"/>
                  </a:cubicBezTo>
                  <a:cubicBezTo>
                    <a:pt x="1680" y="3228"/>
                    <a:pt x="1850" y="3654"/>
                    <a:pt x="1925" y="4069"/>
                  </a:cubicBezTo>
                  <a:cubicBezTo>
                    <a:pt x="2010" y="4740"/>
                    <a:pt x="1818" y="5411"/>
                    <a:pt x="1722" y="5794"/>
                  </a:cubicBezTo>
                  <a:cubicBezTo>
                    <a:pt x="1605" y="6273"/>
                    <a:pt x="2510" y="6944"/>
                    <a:pt x="2723" y="7434"/>
                  </a:cubicBezTo>
                  <a:cubicBezTo>
                    <a:pt x="2882" y="7799"/>
                    <a:pt x="2804" y="8366"/>
                    <a:pt x="2454" y="8366"/>
                  </a:cubicBezTo>
                  <a:cubicBezTo>
                    <a:pt x="2335" y="8366"/>
                    <a:pt x="2184" y="8299"/>
                    <a:pt x="1999" y="8137"/>
                  </a:cubicBezTo>
                  <a:cubicBezTo>
                    <a:pt x="1834" y="7989"/>
                    <a:pt x="1628" y="7923"/>
                    <a:pt x="1419" y="7923"/>
                  </a:cubicBezTo>
                  <a:cubicBezTo>
                    <a:pt x="725" y="7923"/>
                    <a:pt x="0" y="8649"/>
                    <a:pt x="647" y="9500"/>
                  </a:cubicBezTo>
                  <a:cubicBezTo>
                    <a:pt x="1065" y="10058"/>
                    <a:pt x="1626" y="10167"/>
                    <a:pt x="2153" y="10167"/>
                  </a:cubicBezTo>
                  <a:cubicBezTo>
                    <a:pt x="2488" y="10167"/>
                    <a:pt x="2809" y="10123"/>
                    <a:pt x="3071" y="10123"/>
                  </a:cubicBezTo>
                  <a:cubicBezTo>
                    <a:pt x="3208" y="10123"/>
                    <a:pt x="3328" y="10135"/>
                    <a:pt x="3426" y="10171"/>
                  </a:cubicBezTo>
                  <a:cubicBezTo>
                    <a:pt x="4023" y="10384"/>
                    <a:pt x="3533" y="12599"/>
                    <a:pt x="3533" y="12599"/>
                  </a:cubicBezTo>
                  <a:lnTo>
                    <a:pt x="5833" y="12354"/>
                  </a:lnTo>
                  <a:cubicBezTo>
                    <a:pt x="5833" y="12354"/>
                    <a:pt x="5450" y="9734"/>
                    <a:pt x="5588" y="9447"/>
                  </a:cubicBezTo>
                  <a:cubicBezTo>
                    <a:pt x="5854" y="8925"/>
                    <a:pt x="8037" y="8339"/>
                    <a:pt x="8165" y="8062"/>
                  </a:cubicBezTo>
                  <a:cubicBezTo>
                    <a:pt x="8282" y="7796"/>
                    <a:pt x="8027" y="7115"/>
                    <a:pt x="7888" y="6944"/>
                  </a:cubicBezTo>
                  <a:cubicBezTo>
                    <a:pt x="7739" y="6774"/>
                    <a:pt x="6312" y="6454"/>
                    <a:pt x="6397" y="6241"/>
                  </a:cubicBezTo>
                  <a:cubicBezTo>
                    <a:pt x="6472" y="6028"/>
                    <a:pt x="7633" y="5943"/>
                    <a:pt x="7707" y="5837"/>
                  </a:cubicBezTo>
                  <a:cubicBezTo>
                    <a:pt x="7792" y="5730"/>
                    <a:pt x="7430" y="5283"/>
                    <a:pt x="7430" y="5283"/>
                  </a:cubicBezTo>
                  <a:cubicBezTo>
                    <a:pt x="7430" y="5283"/>
                    <a:pt x="7835" y="4559"/>
                    <a:pt x="7675" y="4357"/>
                  </a:cubicBezTo>
                  <a:cubicBezTo>
                    <a:pt x="7646" y="4327"/>
                    <a:pt x="7607" y="4315"/>
                    <a:pt x="7561" y="4315"/>
                  </a:cubicBezTo>
                  <a:cubicBezTo>
                    <a:pt x="7339" y="4315"/>
                    <a:pt x="6957" y="4604"/>
                    <a:pt x="6713" y="4604"/>
                  </a:cubicBezTo>
                  <a:cubicBezTo>
                    <a:pt x="6700" y="4604"/>
                    <a:pt x="6687" y="4603"/>
                    <a:pt x="6674" y="4601"/>
                  </a:cubicBezTo>
                  <a:cubicBezTo>
                    <a:pt x="6376" y="4559"/>
                    <a:pt x="6078" y="3366"/>
                    <a:pt x="6078" y="3366"/>
                  </a:cubicBezTo>
                  <a:cubicBezTo>
                    <a:pt x="5684" y="1194"/>
                    <a:pt x="3863" y="140"/>
                    <a:pt x="3437" y="12"/>
                  </a:cubicBezTo>
                  <a:cubicBezTo>
                    <a:pt x="3413" y="4"/>
                    <a:pt x="3386" y="0"/>
                    <a:pt x="3357" y="0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1"/>
            <p:cNvSpPr/>
            <p:nvPr/>
          </p:nvSpPr>
          <p:spPr>
            <a:xfrm>
              <a:off x="-2750594" y="2231647"/>
              <a:ext cx="67627" cy="89309"/>
            </a:xfrm>
            <a:custGeom>
              <a:avLst/>
              <a:gdLst/>
              <a:ahLst/>
              <a:cxnLst/>
              <a:rect l="l" t="t" r="r" b="b"/>
              <a:pathLst>
                <a:path w="1875" h="2476" extrusionOk="0">
                  <a:moveTo>
                    <a:pt x="502" y="1"/>
                  </a:moveTo>
                  <a:cubicBezTo>
                    <a:pt x="441" y="1"/>
                    <a:pt x="383" y="13"/>
                    <a:pt x="330" y="40"/>
                  </a:cubicBezTo>
                  <a:cubicBezTo>
                    <a:pt x="0" y="210"/>
                    <a:pt x="0" y="881"/>
                    <a:pt x="330" y="1552"/>
                  </a:cubicBezTo>
                  <a:cubicBezTo>
                    <a:pt x="618" y="2108"/>
                    <a:pt x="1048" y="2475"/>
                    <a:pt x="1374" y="2475"/>
                  </a:cubicBezTo>
                  <a:cubicBezTo>
                    <a:pt x="1435" y="2475"/>
                    <a:pt x="1492" y="2462"/>
                    <a:pt x="1544" y="2436"/>
                  </a:cubicBezTo>
                  <a:cubicBezTo>
                    <a:pt x="1875" y="2276"/>
                    <a:pt x="1875" y="1594"/>
                    <a:pt x="1544" y="934"/>
                  </a:cubicBezTo>
                  <a:cubicBezTo>
                    <a:pt x="1265" y="376"/>
                    <a:pt x="834" y="1"/>
                    <a:pt x="502" y="1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1"/>
            <p:cNvSpPr/>
            <p:nvPr/>
          </p:nvSpPr>
          <p:spPr>
            <a:xfrm>
              <a:off x="-2855281" y="2094345"/>
              <a:ext cx="139754" cy="159801"/>
            </a:xfrm>
            <a:custGeom>
              <a:avLst/>
              <a:gdLst/>
              <a:ahLst/>
              <a:cxnLst/>
              <a:rect l="l" t="t" r="r" b="b"/>
              <a:pathLst>
                <a:path w="1938" h="2216" extrusionOk="0">
                  <a:moveTo>
                    <a:pt x="1218" y="1"/>
                  </a:moveTo>
                  <a:cubicBezTo>
                    <a:pt x="1068" y="1"/>
                    <a:pt x="904" y="55"/>
                    <a:pt x="735" y="198"/>
                  </a:cubicBezTo>
                  <a:cubicBezTo>
                    <a:pt x="106" y="763"/>
                    <a:pt x="0" y="1785"/>
                    <a:pt x="43" y="2030"/>
                  </a:cubicBezTo>
                  <a:cubicBezTo>
                    <a:pt x="59" y="2135"/>
                    <a:pt x="93" y="2216"/>
                    <a:pt x="146" y="2216"/>
                  </a:cubicBezTo>
                  <a:cubicBezTo>
                    <a:pt x="163" y="2216"/>
                    <a:pt x="182" y="2208"/>
                    <a:pt x="202" y="2190"/>
                  </a:cubicBezTo>
                  <a:cubicBezTo>
                    <a:pt x="277" y="2104"/>
                    <a:pt x="319" y="922"/>
                    <a:pt x="852" y="592"/>
                  </a:cubicBezTo>
                  <a:cubicBezTo>
                    <a:pt x="1028" y="479"/>
                    <a:pt x="1200" y="445"/>
                    <a:pt x="1352" y="445"/>
                  </a:cubicBezTo>
                  <a:cubicBezTo>
                    <a:pt x="1592" y="445"/>
                    <a:pt x="1783" y="531"/>
                    <a:pt x="1864" y="531"/>
                  </a:cubicBezTo>
                  <a:cubicBezTo>
                    <a:pt x="1887" y="531"/>
                    <a:pt x="1901" y="524"/>
                    <a:pt x="1906" y="507"/>
                  </a:cubicBezTo>
                  <a:cubicBezTo>
                    <a:pt x="1937" y="421"/>
                    <a:pt x="1635" y="1"/>
                    <a:pt x="1218" y="1"/>
                  </a:cubicBezTo>
                  <a:close/>
                </a:path>
              </a:pathLst>
            </a:custGeom>
            <a:solidFill>
              <a:srgbClr val="523F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1"/>
            <p:cNvSpPr/>
            <p:nvPr/>
          </p:nvSpPr>
          <p:spPr>
            <a:xfrm>
              <a:off x="-3102153" y="2789514"/>
              <a:ext cx="829366" cy="1308481"/>
            </a:xfrm>
            <a:custGeom>
              <a:avLst/>
              <a:gdLst/>
              <a:ahLst/>
              <a:cxnLst/>
              <a:rect l="l" t="t" r="r" b="b"/>
              <a:pathLst>
                <a:path w="11501" h="18145" extrusionOk="0">
                  <a:moveTo>
                    <a:pt x="6272" y="0"/>
                  </a:moveTo>
                  <a:lnTo>
                    <a:pt x="6272" y="0"/>
                  </a:lnTo>
                  <a:cubicBezTo>
                    <a:pt x="4632" y="362"/>
                    <a:pt x="1778" y="948"/>
                    <a:pt x="863" y="2418"/>
                  </a:cubicBezTo>
                  <a:cubicBezTo>
                    <a:pt x="0" y="3802"/>
                    <a:pt x="266" y="7465"/>
                    <a:pt x="1235" y="9542"/>
                  </a:cubicBezTo>
                  <a:cubicBezTo>
                    <a:pt x="2204" y="11629"/>
                    <a:pt x="3589" y="13258"/>
                    <a:pt x="3131" y="14312"/>
                  </a:cubicBezTo>
                  <a:cubicBezTo>
                    <a:pt x="2811" y="15036"/>
                    <a:pt x="2236" y="15942"/>
                    <a:pt x="1693" y="16932"/>
                  </a:cubicBezTo>
                  <a:cubicBezTo>
                    <a:pt x="2524" y="17486"/>
                    <a:pt x="3536" y="17752"/>
                    <a:pt x="4547" y="17933"/>
                  </a:cubicBezTo>
                  <a:cubicBezTo>
                    <a:pt x="5432" y="18072"/>
                    <a:pt x="6325" y="18145"/>
                    <a:pt x="7219" y="18145"/>
                  </a:cubicBezTo>
                  <a:cubicBezTo>
                    <a:pt x="7766" y="18145"/>
                    <a:pt x="8314" y="18117"/>
                    <a:pt x="8860" y="18061"/>
                  </a:cubicBezTo>
                  <a:cubicBezTo>
                    <a:pt x="9520" y="17997"/>
                    <a:pt x="10180" y="17901"/>
                    <a:pt x="10851" y="17858"/>
                  </a:cubicBezTo>
                  <a:cubicBezTo>
                    <a:pt x="10915" y="15548"/>
                    <a:pt x="10958" y="13311"/>
                    <a:pt x="10936" y="11884"/>
                  </a:cubicBezTo>
                  <a:cubicBezTo>
                    <a:pt x="10926" y="11064"/>
                    <a:pt x="10393" y="8317"/>
                    <a:pt x="10393" y="8317"/>
                  </a:cubicBezTo>
                  <a:cubicBezTo>
                    <a:pt x="11501" y="7444"/>
                    <a:pt x="11277" y="5772"/>
                    <a:pt x="10500" y="5122"/>
                  </a:cubicBezTo>
                  <a:cubicBezTo>
                    <a:pt x="9733" y="4473"/>
                    <a:pt x="8477" y="3536"/>
                    <a:pt x="8477" y="3536"/>
                  </a:cubicBezTo>
                  <a:lnTo>
                    <a:pt x="7369" y="4100"/>
                  </a:lnTo>
                  <a:cubicBezTo>
                    <a:pt x="7369" y="4100"/>
                    <a:pt x="6038" y="1608"/>
                    <a:pt x="6272" y="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1"/>
            <p:cNvSpPr/>
            <p:nvPr/>
          </p:nvSpPr>
          <p:spPr>
            <a:xfrm>
              <a:off x="-2570756" y="3069022"/>
              <a:ext cx="26898" cy="73266"/>
            </a:xfrm>
            <a:custGeom>
              <a:avLst/>
              <a:gdLst/>
              <a:ahLst/>
              <a:cxnLst/>
              <a:rect l="l" t="t" r="r" b="b"/>
              <a:pathLst>
                <a:path w="373" h="1016" extrusionOk="0">
                  <a:moveTo>
                    <a:pt x="288" y="1"/>
                  </a:moveTo>
                  <a:lnTo>
                    <a:pt x="0" y="224"/>
                  </a:lnTo>
                  <a:cubicBezTo>
                    <a:pt x="0" y="224"/>
                    <a:pt x="336" y="1016"/>
                    <a:pt x="361" y="1016"/>
                  </a:cubicBezTo>
                  <a:cubicBezTo>
                    <a:pt x="362" y="1016"/>
                    <a:pt x="362" y="1014"/>
                    <a:pt x="362" y="1012"/>
                  </a:cubicBezTo>
                  <a:cubicBezTo>
                    <a:pt x="373" y="938"/>
                    <a:pt x="288" y="1"/>
                    <a:pt x="28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1"/>
            <p:cNvSpPr/>
            <p:nvPr/>
          </p:nvSpPr>
          <p:spPr>
            <a:xfrm>
              <a:off x="-3097538" y="4009730"/>
              <a:ext cx="777950" cy="723433"/>
            </a:xfrm>
            <a:custGeom>
              <a:avLst/>
              <a:gdLst/>
              <a:ahLst/>
              <a:cxnLst/>
              <a:rect l="l" t="t" r="r" b="b"/>
              <a:pathLst>
                <a:path w="10788" h="10032" extrusionOk="0">
                  <a:moveTo>
                    <a:pt x="1629" y="0"/>
                  </a:moveTo>
                  <a:cubicBezTo>
                    <a:pt x="1001" y="1118"/>
                    <a:pt x="415" y="2354"/>
                    <a:pt x="266" y="3536"/>
                  </a:cubicBezTo>
                  <a:cubicBezTo>
                    <a:pt x="0" y="5772"/>
                    <a:pt x="266" y="10031"/>
                    <a:pt x="266" y="10031"/>
                  </a:cubicBezTo>
                  <a:lnTo>
                    <a:pt x="10468" y="10031"/>
                  </a:lnTo>
                  <a:cubicBezTo>
                    <a:pt x="10468" y="10031"/>
                    <a:pt x="10659" y="5335"/>
                    <a:pt x="10787" y="927"/>
                  </a:cubicBezTo>
                  <a:lnTo>
                    <a:pt x="10787" y="927"/>
                  </a:lnTo>
                  <a:cubicBezTo>
                    <a:pt x="10116" y="948"/>
                    <a:pt x="9456" y="1055"/>
                    <a:pt x="8796" y="1129"/>
                  </a:cubicBezTo>
                  <a:cubicBezTo>
                    <a:pt x="8256" y="1185"/>
                    <a:pt x="7714" y="1213"/>
                    <a:pt x="7172" y="1213"/>
                  </a:cubicBezTo>
                  <a:cubicBezTo>
                    <a:pt x="6273" y="1213"/>
                    <a:pt x="5374" y="1137"/>
                    <a:pt x="4483" y="991"/>
                  </a:cubicBezTo>
                  <a:cubicBezTo>
                    <a:pt x="3493" y="831"/>
                    <a:pt x="2460" y="565"/>
                    <a:pt x="1629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1"/>
            <p:cNvSpPr/>
            <p:nvPr/>
          </p:nvSpPr>
          <p:spPr>
            <a:xfrm>
              <a:off x="-2665224" y="2164443"/>
              <a:ext cx="1476720" cy="920805"/>
            </a:xfrm>
            <a:custGeom>
              <a:avLst/>
              <a:gdLst/>
              <a:ahLst/>
              <a:cxnLst/>
              <a:rect l="l" t="t" r="r" b="b"/>
              <a:pathLst>
                <a:path w="20478" h="12769" extrusionOk="0">
                  <a:moveTo>
                    <a:pt x="15564" y="0"/>
                  </a:moveTo>
                  <a:cubicBezTo>
                    <a:pt x="15371" y="0"/>
                    <a:pt x="15622" y="598"/>
                    <a:pt x="15569" y="799"/>
                  </a:cubicBezTo>
                  <a:cubicBezTo>
                    <a:pt x="15516" y="1001"/>
                    <a:pt x="14941" y="1342"/>
                    <a:pt x="14930" y="1853"/>
                  </a:cubicBezTo>
                  <a:cubicBezTo>
                    <a:pt x="14919" y="2354"/>
                    <a:pt x="14813" y="2716"/>
                    <a:pt x="14717" y="2875"/>
                  </a:cubicBezTo>
                  <a:cubicBezTo>
                    <a:pt x="14440" y="3397"/>
                    <a:pt x="8211" y="4686"/>
                    <a:pt x="7465" y="4984"/>
                  </a:cubicBezTo>
                  <a:cubicBezTo>
                    <a:pt x="6720" y="5261"/>
                    <a:pt x="6358" y="5942"/>
                    <a:pt x="5974" y="6368"/>
                  </a:cubicBezTo>
                  <a:cubicBezTo>
                    <a:pt x="5580" y="6794"/>
                    <a:pt x="2269" y="8147"/>
                    <a:pt x="969" y="8498"/>
                  </a:cubicBezTo>
                  <a:cubicBezTo>
                    <a:pt x="767" y="8551"/>
                    <a:pt x="511" y="8604"/>
                    <a:pt x="224" y="8668"/>
                  </a:cubicBezTo>
                  <a:cubicBezTo>
                    <a:pt x="0" y="10276"/>
                    <a:pt x="1331" y="12768"/>
                    <a:pt x="1331" y="12768"/>
                  </a:cubicBezTo>
                  <a:lnTo>
                    <a:pt x="2428" y="12204"/>
                  </a:lnTo>
                  <a:cubicBezTo>
                    <a:pt x="2428" y="12204"/>
                    <a:pt x="7987" y="8636"/>
                    <a:pt x="9243" y="8423"/>
                  </a:cubicBezTo>
                  <a:cubicBezTo>
                    <a:pt x="11629" y="8008"/>
                    <a:pt x="15228" y="5293"/>
                    <a:pt x="15569" y="5069"/>
                  </a:cubicBezTo>
                  <a:cubicBezTo>
                    <a:pt x="15920" y="4845"/>
                    <a:pt x="17731" y="4515"/>
                    <a:pt x="18061" y="4334"/>
                  </a:cubicBezTo>
                  <a:cubicBezTo>
                    <a:pt x="18380" y="4164"/>
                    <a:pt x="19520" y="3589"/>
                    <a:pt x="19669" y="3461"/>
                  </a:cubicBezTo>
                  <a:cubicBezTo>
                    <a:pt x="19818" y="3323"/>
                    <a:pt x="20212" y="2396"/>
                    <a:pt x="20233" y="2247"/>
                  </a:cubicBezTo>
                  <a:cubicBezTo>
                    <a:pt x="20244" y="2141"/>
                    <a:pt x="20233" y="1992"/>
                    <a:pt x="20201" y="1906"/>
                  </a:cubicBezTo>
                  <a:cubicBezTo>
                    <a:pt x="20350" y="1555"/>
                    <a:pt x="20478" y="1204"/>
                    <a:pt x="20425" y="1118"/>
                  </a:cubicBezTo>
                  <a:cubicBezTo>
                    <a:pt x="20393" y="1073"/>
                    <a:pt x="20341" y="1057"/>
                    <a:pt x="20282" y="1057"/>
                  </a:cubicBezTo>
                  <a:cubicBezTo>
                    <a:pt x="20201" y="1057"/>
                    <a:pt x="20109" y="1088"/>
                    <a:pt x="20041" y="1118"/>
                  </a:cubicBezTo>
                  <a:cubicBezTo>
                    <a:pt x="20095" y="1023"/>
                    <a:pt x="20127" y="948"/>
                    <a:pt x="20105" y="916"/>
                  </a:cubicBezTo>
                  <a:cubicBezTo>
                    <a:pt x="20083" y="857"/>
                    <a:pt x="20010" y="813"/>
                    <a:pt x="19892" y="813"/>
                  </a:cubicBezTo>
                  <a:cubicBezTo>
                    <a:pt x="19841" y="813"/>
                    <a:pt x="19780" y="822"/>
                    <a:pt x="19711" y="842"/>
                  </a:cubicBezTo>
                  <a:cubicBezTo>
                    <a:pt x="19488" y="905"/>
                    <a:pt x="19083" y="1502"/>
                    <a:pt x="18891" y="1630"/>
                  </a:cubicBezTo>
                  <a:cubicBezTo>
                    <a:pt x="18849" y="1661"/>
                    <a:pt x="18678" y="1747"/>
                    <a:pt x="18497" y="1843"/>
                  </a:cubicBezTo>
                  <a:cubicBezTo>
                    <a:pt x="18614" y="1683"/>
                    <a:pt x="19307" y="639"/>
                    <a:pt x="19296" y="586"/>
                  </a:cubicBezTo>
                  <a:cubicBezTo>
                    <a:pt x="19285" y="533"/>
                    <a:pt x="19243" y="469"/>
                    <a:pt x="19008" y="458"/>
                  </a:cubicBezTo>
                  <a:cubicBezTo>
                    <a:pt x="19005" y="458"/>
                    <a:pt x="19001" y="458"/>
                    <a:pt x="18998" y="458"/>
                  </a:cubicBezTo>
                  <a:cubicBezTo>
                    <a:pt x="18748" y="458"/>
                    <a:pt x="18205" y="1175"/>
                    <a:pt x="17901" y="1385"/>
                  </a:cubicBezTo>
                  <a:cubicBezTo>
                    <a:pt x="17646" y="1567"/>
                    <a:pt x="17142" y="2130"/>
                    <a:pt x="16682" y="2130"/>
                  </a:cubicBezTo>
                  <a:cubicBezTo>
                    <a:pt x="16604" y="2130"/>
                    <a:pt x="16527" y="2114"/>
                    <a:pt x="16453" y="2077"/>
                  </a:cubicBezTo>
                  <a:cubicBezTo>
                    <a:pt x="15931" y="1811"/>
                    <a:pt x="16186" y="650"/>
                    <a:pt x="16101" y="352"/>
                  </a:cubicBezTo>
                  <a:cubicBezTo>
                    <a:pt x="16016" y="43"/>
                    <a:pt x="15771" y="11"/>
                    <a:pt x="15569" y="0"/>
                  </a:cubicBezTo>
                  <a:cubicBezTo>
                    <a:pt x="15567" y="0"/>
                    <a:pt x="15565" y="0"/>
                    <a:pt x="15564" y="0"/>
                  </a:cubicBezTo>
                  <a:close/>
                </a:path>
              </a:pathLst>
            </a:custGeom>
            <a:solidFill>
              <a:srgbClr val="AA75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1"/>
            <p:cNvSpPr/>
            <p:nvPr/>
          </p:nvSpPr>
          <p:spPr>
            <a:xfrm>
              <a:off x="-1358040" y="2277227"/>
              <a:ext cx="51488" cy="51272"/>
            </a:xfrm>
            <a:custGeom>
              <a:avLst/>
              <a:gdLst/>
              <a:ahLst/>
              <a:cxnLst/>
              <a:rect l="l" t="t" r="r" b="b"/>
              <a:pathLst>
                <a:path w="714" h="711" extrusionOk="0">
                  <a:moveTo>
                    <a:pt x="623" y="0"/>
                  </a:moveTo>
                  <a:cubicBezTo>
                    <a:pt x="606" y="0"/>
                    <a:pt x="588" y="7"/>
                    <a:pt x="573" y="23"/>
                  </a:cubicBezTo>
                  <a:cubicBezTo>
                    <a:pt x="392" y="204"/>
                    <a:pt x="211" y="406"/>
                    <a:pt x="40" y="598"/>
                  </a:cubicBezTo>
                  <a:cubicBezTo>
                    <a:pt x="1" y="645"/>
                    <a:pt x="43" y="710"/>
                    <a:pt x="85" y="710"/>
                  </a:cubicBezTo>
                  <a:cubicBezTo>
                    <a:pt x="100" y="710"/>
                    <a:pt x="114" y="702"/>
                    <a:pt x="125" y="683"/>
                  </a:cubicBezTo>
                  <a:cubicBezTo>
                    <a:pt x="306" y="502"/>
                    <a:pt x="487" y="300"/>
                    <a:pt x="658" y="119"/>
                  </a:cubicBezTo>
                  <a:cubicBezTo>
                    <a:pt x="714" y="63"/>
                    <a:pt x="673" y="0"/>
                    <a:pt x="623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1"/>
            <p:cNvSpPr/>
            <p:nvPr/>
          </p:nvSpPr>
          <p:spPr>
            <a:xfrm>
              <a:off x="-1347007" y="2230065"/>
              <a:ext cx="141990" cy="145018"/>
            </a:xfrm>
            <a:custGeom>
              <a:avLst/>
              <a:gdLst/>
              <a:ahLst/>
              <a:cxnLst/>
              <a:rect l="l" t="t" r="r" b="b"/>
              <a:pathLst>
                <a:path w="1969" h="2011" extrusionOk="0">
                  <a:moveTo>
                    <a:pt x="1882" y="0"/>
                  </a:moveTo>
                  <a:cubicBezTo>
                    <a:pt x="1864" y="0"/>
                    <a:pt x="1845" y="8"/>
                    <a:pt x="1825" y="27"/>
                  </a:cubicBezTo>
                  <a:cubicBezTo>
                    <a:pt x="1506" y="326"/>
                    <a:pt x="1346" y="751"/>
                    <a:pt x="1069" y="1092"/>
                  </a:cubicBezTo>
                  <a:cubicBezTo>
                    <a:pt x="792" y="1422"/>
                    <a:pt x="462" y="1689"/>
                    <a:pt x="68" y="1891"/>
                  </a:cubicBezTo>
                  <a:cubicBezTo>
                    <a:pt x="0" y="1920"/>
                    <a:pt x="47" y="2011"/>
                    <a:pt x="120" y="2011"/>
                  </a:cubicBezTo>
                  <a:cubicBezTo>
                    <a:pt x="128" y="2011"/>
                    <a:pt x="135" y="2010"/>
                    <a:pt x="143" y="2008"/>
                  </a:cubicBezTo>
                  <a:cubicBezTo>
                    <a:pt x="526" y="1816"/>
                    <a:pt x="867" y="1540"/>
                    <a:pt x="1154" y="1209"/>
                  </a:cubicBezTo>
                  <a:cubicBezTo>
                    <a:pt x="1431" y="858"/>
                    <a:pt x="1602" y="432"/>
                    <a:pt x="1921" y="113"/>
                  </a:cubicBezTo>
                  <a:cubicBezTo>
                    <a:pt x="1968" y="65"/>
                    <a:pt x="1934" y="0"/>
                    <a:pt x="1882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21"/>
            <p:cNvSpPr/>
            <p:nvPr/>
          </p:nvSpPr>
          <p:spPr>
            <a:xfrm>
              <a:off x="-1315350" y="2291217"/>
              <a:ext cx="120356" cy="122735"/>
            </a:xfrm>
            <a:custGeom>
              <a:avLst/>
              <a:gdLst/>
              <a:ahLst/>
              <a:cxnLst/>
              <a:rect l="l" t="t" r="r" b="b"/>
              <a:pathLst>
                <a:path w="1669" h="1702" extrusionOk="0">
                  <a:moveTo>
                    <a:pt x="1575" y="0"/>
                  </a:moveTo>
                  <a:cubicBezTo>
                    <a:pt x="1556" y="0"/>
                    <a:pt x="1537" y="9"/>
                    <a:pt x="1525" y="31"/>
                  </a:cubicBezTo>
                  <a:cubicBezTo>
                    <a:pt x="1163" y="649"/>
                    <a:pt x="662" y="1171"/>
                    <a:pt x="55" y="1575"/>
                  </a:cubicBezTo>
                  <a:cubicBezTo>
                    <a:pt x="0" y="1603"/>
                    <a:pt x="40" y="1701"/>
                    <a:pt x="99" y="1701"/>
                  </a:cubicBezTo>
                  <a:cubicBezTo>
                    <a:pt x="109" y="1701"/>
                    <a:pt x="119" y="1698"/>
                    <a:pt x="130" y="1692"/>
                  </a:cubicBezTo>
                  <a:cubicBezTo>
                    <a:pt x="747" y="1288"/>
                    <a:pt x="1269" y="745"/>
                    <a:pt x="1631" y="106"/>
                  </a:cubicBezTo>
                  <a:cubicBezTo>
                    <a:pt x="1669" y="53"/>
                    <a:pt x="1621" y="0"/>
                    <a:pt x="1575" y="0"/>
                  </a:cubicBezTo>
                  <a:close/>
                </a:path>
              </a:pathLst>
            </a:custGeom>
            <a:solidFill>
              <a:srgbClr val="3321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7"/>
          <p:cNvCxnSpPr>
            <a:cxnSpLocks/>
          </p:cNvCxnSpPr>
          <p:nvPr/>
        </p:nvCxnSpPr>
        <p:spPr>
          <a:xfrm flipV="1">
            <a:off x="814963" y="2627147"/>
            <a:ext cx="4487832" cy="4565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25" name="Google Shape;225;p17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ПРОБЛЕМЫ</a:t>
            </a:r>
          </a:p>
        </p:txBody>
      </p:sp>
      <p:sp>
        <p:nvSpPr>
          <p:cNvPr id="226" name="Google Shape;226;p17"/>
          <p:cNvSpPr txBox="1"/>
          <p:nvPr/>
        </p:nvSpPr>
        <p:spPr>
          <a:xfrm>
            <a:off x="600544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Отпуск длинный, но должность сохраняется</a:t>
            </a:r>
          </a:p>
        </p:txBody>
      </p:sp>
      <p:sp>
        <p:nvSpPr>
          <p:cNvPr id="227" name="Google Shape;227;p17"/>
          <p:cNvSpPr txBox="1"/>
          <p:nvPr/>
        </p:nvSpPr>
        <p:spPr>
          <a:xfrm>
            <a:off x="639815" y="3416360"/>
            <a:ext cx="1320563" cy="33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</a:p>
        </p:txBody>
      </p:sp>
      <p:cxnSp>
        <p:nvCxnSpPr>
          <p:cNvPr id="228" name="Google Shape;228;p17"/>
          <p:cNvCxnSpPr>
            <a:cxnSpLocks/>
          </p:cNvCxnSpPr>
          <p:nvPr/>
        </p:nvCxnSpPr>
        <p:spPr>
          <a:xfrm flipV="1">
            <a:off x="1298979" y="2628547"/>
            <a:ext cx="0" cy="585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29" name="Google Shape;229;p17"/>
          <p:cNvSpPr/>
          <p:nvPr/>
        </p:nvSpPr>
        <p:spPr>
          <a:xfrm>
            <a:off x="943313" y="1724187"/>
            <a:ext cx="713100" cy="713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7"/>
          <p:cNvSpPr txBox="1"/>
          <p:nvPr/>
        </p:nvSpPr>
        <p:spPr>
          <a:xfrm>
            <a:off x="2270225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 работа, и отпуск по уходу за ребенком</a:t>
            </a:r>
          </a:p>
        </p:txBody>
      </p:sp>
      <p:sp>
        <p:nvSpPr>
          <p:cNvPr id="231" name="Google Shape;231;p17"/>
          <p:cNvSpPr txBox="1"/>
          <p:nvPr/>
        </p:nvSpPr>
        <p:spPr>
          <a:xfrm>
            <a:off x="2319592" y="3406187"/>
            <a:ext cx="1314326" cy="34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</a:p>
        </p:txBody>
      </p:sp>
      <p:cxnSp>
        <p:nvCxnSpPr>
          <p:cNvPr id="232" name="Google Shape;232;p17"/>
          <p:cNvCxnSpPr>
            <a:cxnSpLocks/>
          </p:cNvCxnSpPr>
          <p:nvPr/>
        </p:nvCxnSpPr>
        <p:spPr>
          <a:xfrm flipV="1">
            <a:off x="2979824" y="2629037"/>
            <a:ext cx="1790" cy="5854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33" name="Google Shape;233;p17"/>
          <p:cNvSpPr/>
          <p:nvPr/>
        </p:nvSpPr>
        <p:spPr>
          <a:xfrm>
            <a:off x="2612988" y="1724187"/>
            <a:ext cx="713100" cy="713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7"/>
          <p:cNvSpPr txBox="1"/>
          <p:nvPr/>
        </p:nvSpPr>
        <p:spPr>
          <a:xfrm>
            <a:off x="3987249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Неполный день</a:t>
            </a:r>
          </a:p>
        </p:txBody>
      </p:sp>
      <p:sp>
        <p:nvSpPr>
          <p:cNvPr id="235" name="Google Shape;235;p17"/>
          <p:cNvSpPr txBox="1"/>
          <p:nvPr/>
        </p:nvSpPr>
        <p:spPr>
          <a:xfrm>
            <a:off x="3978041" y="3401752"/>
            <a:ext cx="1324754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</a:p>
        </p:txBody>
      </p:sp>
      <p:cxnSp>
        <p:nvCxnSpPr>
          <p:cNvPr id="236" name="Google Shape;236;p17"/>
          <p:cNvCxnSpPr>
            <a:cxnSpLocks/>
          </p:cNvCxnSpPr>
          <p:nvPr/>
        </p:nvCxnSpPr>
        <p:spPr>
          <a:xfrm flipV="1">
            <a:off x="4644814" y="2627147"/>
            <a:ext cx="8" cy="5868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37" name="Google Shape;237;p17"/>
          <p:cNvSpPr/>
          <p:nvPr/>
        </p:nvSpPr>
        <p:spPr>
          <a:xfrm>
            <a:off x="4282663" y="1724187"/>
            <a:ext cx="713100" cy="713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6" name="Google Shape;246;p17"/>
          <p:cNvGrpSpPr/>
          <p:nvPr/>
        </p:nvGrpSpPr>
        <p:grpSpPr>
          <a:xfrm>
            <a:off x="1067321" y="1854481"/>
            <a:ext cx="465084" cy="452513"/>
            <a:chOff x="1000110" y="1946927"/>
            <a:chExt cx="465084" cy="452513"/>
          </a:xfrm>
        </p:grpSpPr>
        <p:sp>
          <p:nvSpPr>
            <p:cNvPr id="247" name="Google Shape;247;p17"/>
            <p:cNvSpPr/>
            <p:nvPr/>
          </p:nvSpPr>
          <p:spPr>
            <a:xfrm>
              <a:off x="1000110" y="1946927"/>
              <a:ext cx="465084" cy="452513"/>
            </a:xfrm>
            <a:custGeom>
              <a:avLst/>
              <a:gdLst/>
              <a:ahLst/>
              <a:cxnLst/>
              <a:rect l="l" t="t" r="r" b="b"/>
              <a:pathLst>
                <a:path w="16167" h="15730" extrusionOk="0">
                  <a:moveTo>
                    <a:pt x="2234" y="614"/>
                  </a:moveTo>
                  <a:cubicBezTo>
                    <a:pt x="2294" y="614"/>
                    <a:pt x="2354" y="636"/>
                    <a:pt x="2415" y="676"/>
                  </a:cubicBezTo>
                  <a:cubicBezTo>
                    <a:pt x="2577" y="757"/>
                    <a:pt x="2632" y="947"/>
                    <a:pt x="2496" y="1137"/>
                  </a:cubicBezTo>
                  <a:cubicBezTo>
                    <a:pt x="2415" y="1164"/>
                    <a:pt x="2388" y="1246"/>
                    <a:pt x="2360" y="1300"/>
                  </a:cubicBezTo>
                  <a:cubicBezTo>
                    <a:pt x="2225" y="1517"/>
                    <a:pt x="2279" y="1680"/>
                    <a:pt x="2523" y="1761"/>
                  </a:cubicBezTo>
                  <a:cubicBezTo>
                    <a:pt x="2849" y="1842"/>
                    <a:pt x="3201" y="1951"/>
                    <a:pt x="3527" y="2114"/>
                  </a:cubicBezTo>
                  <a:cubicBezTo>
                    <a:pt x="4015" y="2358"/>
                    <a:pt x="4395" y="2737"/>
                    <a:pt x="4612" y="3198"/>
                  </a:cubicBezTo>
                  <a:cubicBezTo>
                    <a:pt x="4666" y="3307"/>
                    <a:pt x="4666" y="3415"/>
                    <a:pt x="4612" y="3524"/>
                  </a:cubicBezTo>
                  <a:cubicBezTo>
                    <a:pt x="4178" y="4528"/>
                    <a:pt x="3364" y="5070"/>
                    <a:pt x="2279" y="5206"/>
                  </a:cubicBezTo>
                  <a:cubicBezTo>
                    <a:pt x="2225" y="5233"/>
                    <a:pt x="2144" y="5233"/>
                    <a:pt x="2035" y="5233"/>
                  </a:cubicBezTo>
                  <a:cubicBezTo>
                    <a:pt x="2089" y="4907"/>
                    <a:pt x="2225" y="4609"/>
                    <a:pt x="2442" y="4338"/>
                  </a:cubicBezTo>
                  <a:cubicBezTo>
                    <a:pt x="2632" y="4148"/>
                    <a:pt x="2794" y="4012"/>
                    <a:pt x="2957" y="3877"/>
                  </a:cubicBezTo>
                  <a:cubicBezTo>
                    <a:pt x="3066" y="3822"/>
                    <a:pt x="3120" y="3741"/>
                    <a:pt x="3120" y="3605"/>
                  </a:cubicBezTo>
                  <a:cubicBezTo>
                    <a:pt x="3093" y="3470"/>
                    <a:pt x="2984" y="3415"/>
                    <a:pt x="2903" y="3388"/>
                  </a:cubicBezTo>
                  <a:cubicBezTo>
                    <a:pt x="2306" y="3171"/>
                    <a:pt x="1764" y="2846"/>
                    <a:pt x="1303" y="2466"/>
                  </a:cubicBezTo>
                  <a:cubicBezTo>
                    <a:pt x="1086" y="2303"/>
                    <a:pt x="1059" y="2195"/>
                    <a:pt x="1194" y="1978"/>
                  </a:cubicBezTo>
                  <a:cubicBezTo>
                    <a:pt x="1438" y="1571"/>
                    <a:pt x="1710" y="1218"/>
                    <a:pt x="1954" y="812"/>
                  </a:cubicBezTo>
                  <a:cubicBezTo>
                    <a:pt x="2039" y="675"/>
                    <a:pt x="2135" y="614"/>
                    <a:pt x="2234" y="614"/>
                  </a:cubicBezTo>
                  <a:close/>
                  <a:moveTo>
                    <a:pt x="5778" y="3307"/>
                  </a:moveTo>
                  <a:lnTo>
                    <a:pt x="5778" y="6589"/>
                  </a:lnTo>
                  <a:lnTo>
                    <a:pt x="2550" y="6589"/>
                  </a:lnTo>
                  <a:cubicBezTo>
                    <a:pt x="2442" y="6589"/>
                    <a:pt x="2360" y="6562"/>
                    <a:pt x="2306" y="6453"/>
                  </a:cubicBezTo>
                  <a:cubicBezTo>
                    <a:pt x="2225" y="6263"/>
                    <a:pt x="2116" y="6046"/>
                    <a:pt x="2008" y="5829"/>
                  </a:cubicBezTo>
                  <a:cubicBezTo>
                    <a:pt x="2279" y="5775"/>
                    <a:pt x="2496" y="5748"/>
                    <a:pt x="2686" y="5721"/>
                  </a:cubicBezTo>
                  <a:cubicBezTo>
                    <a:pt x="3825" y="5477"/>
                    <a:pt x="4693" y="4799"/>
                    <a:pt x="5154" y="3687"/>
                  </a:cubicBezTo>
                  <a:cubicBezTo>
                    <a:pt x="5209" y="3605"/>
                    <a:pt x="5236" y="3551"/>
                    <a:pt x="5290" y="3524"/>
                  </a:cubicBezTo>
                  <a:cubicBezTo>
                    <a:pt x="5425" y="3443"/>
                    <a:pt x="5615" y="3388"/>
                    <a:pt x="5778" y="3307"/>
                  </a:cubicBezTo>
                  <a:close/>
                  <a:moveTo>
                    <a:pt x="8752" y="675"/>
                  </a:moveTo>
                  <a:cubicBezTo>
                    <a:pt x="8835" y="675"/>
                    <a:pt x="8922" y="693"/>
                    <a:pt x="9006" y="730"/>
                  </a:cubicBezTo>
                  <a:cubicBezTo>
                    <a:pt x="9331" y="866"/>
                    <a:pt x="9413" y="1273"/>
                    <a:pt x="9169" y="1544"/>
                  </a:cubicBezTo>
                  <a:cubicBezTo>
                    <a:pt x="9087" y="1680"/>
                    <a:pt x="9033" y="1788"/>
                    <a:pt x="9033" y="1924"/>
                  </a:cubicBezTo>
                  <a:cubicBezTo>
                    <a:pt x="9006" y="2493"/>
                    <a:pt x="9033" y="3036"/>
                    <a:pt x="9223" y="3551"/>
                  </a:cubicBezTo>
                  <a:cubicBezTo>
                    <a:pt x="9358" y="3931"/>
                    <a:pt x="9603" y="4202"/>
                    <a:pt x="9955" y="4392"/>
                  </a:cubicBezTo>
                  <a:cubicBezTo>
                    <a:pt x="10308" y="4636"/>
                    <a:pt x="10498" y="5016"/>
                    <a:pt x="10389" y="5450"/>
                  </a:cubicBezTo>
                  <a:cubicBezTo>
                    <a:pt x="10362" y="5612"/>
                    <a:pt x="10416" y="5748"/>
                    <a:pt x="10552" y="5775"/>
                  </a:cubicBezTo>
                  <a:cubicBezTo>
                    <a:pt x="10580" y="5787"/>
                    <a:pt x="10610" y="5792"/>
                    <a:pt x="10639" y="5792"/>
                  </a:cubicBezTo>
                  <a:cubicBezTo>
                    <a:pt x="10751" y="5792"/>
                    <a:pt x="10862" y="5714"/>
                    <a:pt x="10905" y="5585"/>
                  </a:cubicBezTo>
                  <a:cubicBezTo>
                    <a:pt x="11040" y="5151"/>
                    <a:pt x="10932" y="4745"/>
                    <a:pt x="10660" y="4365"/>
                  </a:cubicBezTo>
                  <a:cubicBezTo>
                    <a:pt x="10579" y="4256"/>
                    <a:pt x="10498" y="4202"/>
                    <a:pt x="10416" y="4094"/>
                  </a:cubicBezTo>
                  <a:cubicBezTo>
                    <a:pt x="10628" y="3805"/>
                    <a:pt x="10921" y="3680"/>
                    <a:pt x="11238" y="3680"/>
                  </a:cubicBezTo>
                  <a:cubicBezTo>
                    <a:pt x="11368" y="3680"/>
                    <a:pt x="11503" y="3701"/>
                    <a:pt x="11637" y="3741"/>
                  </a:cubicBezTo>
                  <a:cubicBezTo>
                    <a:pt x="11691" y="3741"/>
                    <a:pt x="11800" y="3795"/>
                    <a:pt x="11908" y="3795"/>
                  </a:cubicBezTo>
                  <a:cubicBezTo>
                    <a:pt x="11964" y="3803"/>
                    <a:pt x="12018" y="3807"/>
                    <a:pt x="12071" y="3807"/>
                  </a:cubicBezTo>
                  <a:cubicBezTo>
                    <a:pt x="12382" y="3807"/>
                    <a:pt x="12653" y="3674"/>
                    <a:pt x="12885" y="3443"/>
                  </a:cubicBezTo>
                  <a:cubicBezTo>
                    <a:pt x="12993" y="3334"/>
                    <a:pt x="13102" y="3307"/>
                    <a:pt x="13183" y="3253"/>
                  </a:cubicBezTo>
                  <a:lnTo>
                    <a:pt x="13237" y="3280"/>
                  </a:lnTo>
                  <a:cubicBezTo>
                    <a:pt x="13156" y="3551"/>
                    <a:pt x="13047" y="3822"/>
                    <a:pt x="12993" y="4121"/>
                  </a:cubicBezTo>
                  <a:cubicBezTo>
                    <a:pt x="12912" y="4392"/>
                    <a:pt x="12857" y="4690"/>
                    <a:pt x="12776" y="5016"/>
                  </a:cubicBezTo>
                  <a:cubicBezTo>
                    <a:pt x="12722" y="5287"/>
                    <a:pt x="12586" y="5450"/>
                    <a:pt x="12315" y="5477"/>
                  </a:cubicBezTo>
                  <a:lnTo>
                    <a:pt x="12288" y="5477"/>
                  </a:lnTo>
                  <a:cubicBezTo>
                    <a:pt x="11664" y="5585"/>
                    <a:pt x="11339" y="5911"/>
                    <a:pt x="11230" y="6535"/>
                  </a:cubicBezTo>
                  <a:cubicBezTo>
                    <a:pt x="11230" y="6535"/>
                    <a:pt x="11203" y="6562"/>
                    <a:pt x="11203" y="6589"/>
                  </a:cubicBezTo>
                  <a:lnTo>
                    <a:pt x="6348" y="6589"/>
                  </a:lnTo>
                  <a:lnTo>
                    <a:pt x="6348" y="3171"/>
                  </a:lnTo>
                  <a:cubicBezTo>
                    <a:pt x="6755" y="3198"/>
                    <a:pt x="7189" y="3253"/>
                    <a:pt x="7595" y="3280"/>
                  </a:cubicBezTo>
                  <a:lnTo>
                    <a:pt x="7595" y="4012"/>
                  </a:lnTo>
                  <a:cubicBezTo>
                    <a:pt x="7595" y="4392"/>
                    <a:pt x="7677" y="4772"/>
                    <a:pt x="7812" y="5097"/>
                  </a:cubicBezTo>
                  <a:cubicBezTo>
                    <a:pt x="8084" y="5721"/>
                    <a:pt x="8626" y="6046"/>
                    <a:pt x="9250" y="6046"/>
                  </a:cubicBezTo>
                  <a:cubicBezTo>
                    <a:pt x="9440" y="6019"/>
                    <a:pt x="9575" y="5911"/>
                    <a:pt x="9575" y="5775"/>
                  </a:cubicBezTo>
                  <a:cubicBezTo>
                    <a:pt x="9575" y="5640"/>
                    <a:pt x="9467" y="5504"/>
                    <a:pt x="9304" y="5504"/>
                  </a:cubicBezTo>
                  <a:cubicBezTo>
                    <a:pt x="8545" y="5504"/>
                    <a:pt x="8274" y="5016"/>
                    <a:pt x="8192" y="4419"/>
                  </a:cubicBezTo>
                  <a:cubicBezTo>
                    <a:pt x="8084" y="3795"/>
                    <a:pt x="8192" y="3171"/>
                    <a:pt x="8328" y="2575"/>
                  </a:cubicBezTo>
                  <a:cubicBezTo>
                    <a:pt x="8382" y="2358"/>
                    <a:pt x="8409" y="2195"/>
                    <a:pt x="8463" y="1978"/>
                  </a:cubicBezTo>
                  <a:cubicBezTo>
                    <a:pt x="8490" y="1815"/>
                    <a:pt x="8490" y="1680"/>
                    <a:pt x="8355" y="1544"/>
                  </a:cubicBezTo>
                  <a:cubicBezTo>
                    <a:pt x="8192" y="1354"/>
                    <a:pt x="8192" y="1083"/>
                    <a:pt x="8355" y="866"/>
                  </a:cubicBezTo>
                  <a:cubicBezTo>
                    <a:pt x="8444" y="741"/>
                    <a:pt x="8592" y="675"/>
                    <a:pt x="8752" y="675"/>
                  </a:cubicBezTo>
                  <a:close/>
                  <a:moveTo>
                    <a:pt x="13780" y="3198"/>
                  </a:moveTo>
                  <a:cubicBezTo>
                    <a:pt x="14268" y="3334"/>
                    <a:pt x="14648" y="3605"/>
                    <a:pt x="14919" y="4066"/>
                  </a:cubicBezTo>
                  <a:cubicBezTo>
                    <a:pt x="15163" y="4419"/>
                    <a:pt x="15217" y="4826"/>
                    <a:pt x="15163" y="5287"/>
                  </a:cubicBezTo>
                  <a:cubicBezTo>
                    <a:pt x="15136" y="5585"/>
                    <a:pt x="15054" y="5857"/>
                    <a:pt x="14946" y="6128"/>
                  </a:cubicBezTo>
                  <a:cubicBezTo>
                    <a:pt x="14837" y="6426"/>
                    <a:pt x="14593" y="6589"/>
                    <a:pt x="14214" y="6589"/>
                  </a:cubicBezTo>
                  <a:lnTo>
                    <a:pt x="11745" y="6589"/>
                  </a:lnTo>
                  <a:cubicBezTo>
                    <a:pt x="11772" y="6263"/>
                    <a:pt x="11935" y="6046"/>
                    <a:pt x="12234" y="5992"/>
                  </a:cubicBezTo>
                  <a:cubicBezTo>
                    <a:pt x="12315" y="5965"/>
                    <a:pt x="12423" y="5965"/>
                    <a:pt x="12478" y="5911"/>
                  </a:cubicBezTo>
                  <a:cubicBezTo>
                    <a:pt x="12885" y="5829"/>
                    <a:pt x="13129" y="5558"/>
                    <a:pt x="13237" y="5151"/>
                  </a:cubicBezTo>
                  <a:cubicBezTo>
                    <a:pt x="13400" y="4528"/>
                    <a:pt x="13536" y="3958"/>
                    <a:pt x="13698" y="3388"/>
                  </a:cubicBezTo>
                  <a:cubicBezTo>
                    <a:pt x="13725" y="3334"/>
                    <a:pt x="13725" y="3280"/>
                    <a:pt x="13780" y="3198"/>
                  </a:cubicBezTo>
                  <a:close/>
                  <a:moveTo>
                    <a:pt x="14593" y="7131"/>
                  </a:moveTo>
                  <a:cubicBezTo>
                    <a:pt x="15000" y="7131"/>
                    <a:pt x="15326" y="7267"/>
                    <a:pt x="15570" y="7647"/>
                  </a:cubicBezTo>
                  <a:lnTo>
                    <a:pt x="814" y="7647"/>
                  </a:lnTo>
                  <a:cubicBezTo>
                    <a:pt x="1059" y="7348"/>
                    <a:pt x="1330" y="7131"/>
                    <a:pt x="1710" y="7131"/>
                  </a:cubicBezTo>
                  <a:close/>
                  <a:moveTo>
                    <a:pt x="14756" y="8216"/>
                  </a:moveTo>
                  <a:cubicBezTo>
                    <a:pt x="14593" y="8460"/>
                    <a:pt x="14431" y="8677"/>
                    <a:pt x="14187" y="8840"/>
                  </a:cubicBezTo>
                  <a:cubicBezTo>
                    <a:pt x="13807" y="9111"/>
                    <a:pt x="13400" y="9274"/>
                    <a:pt x="12885" y="9274"/>
                  </a:cubicBezTo>
                  <a:cubicBezTo>
                    <a:pt x="10805" y="9274"/>
                    <a:pt x="8750" y="9262"/>
                    <a:pt x="6686" y="9262"/>
                  </a:cubicBezTo>
                  <a:cubicBezTo>
                    <a:pt x="5655" y="9262"/>
                    <a:pt x="4621" y="9265"/>
                    <a:pt x="3581" y="9274"/>
                  </a:cubicBezTo>
                  <a:cubicBezTo>
                    <a:pt x="3546" y="9276"/>
                    <a:pt x="3512" y="9276"/>
                    <a:pt x="3478" y="9276"/>
                  </a:cubicBezTo>
                  <a:cubicBezTo>
                    <a:pt x="2906" y="9276"/>
                    <a:pt x="2470" y="9062"/>
                    <a:pt x="2035" y="8677"/>
                  </a:cubicBezTo>
                  <a:cubicBezTo>
                    <a:pt x="1899" y="8569"/>
                    <a:pt x="1764" y="8406"/>
                    <a:pt x="1628" y="8216"/>
                  </a:cubicBezTo>
                  <a:close/>
                  <a:moveTo>
                    <a:pt x="13102" y="9817"/>
                  </a:moveTo>
                  <a:cubicBezTo>
                    <a:pt x="13291" y="11064"/>
                    <a:pt x="13536" y="12339"/>
                    <a:pt x="13780" y="13533"/>
                  </a:cubicBezTo>
                  <a:lnTo>
                    <a:pt x="2632" y="13533"/>
                  </a:lnTo>
                  <a:cubicBezTo>
                    <a:pt x="2849" y="12285"/>
                    <a:pt x="3093" y="11064"/>
                    <a:pt x="3337" y="9817"/>
                  </a:cubicBezTo>
                  <a:close/>
                  <a:moveTo>
                    <a:pt x="13834" y="14129"/>
                  </a:moveTo>
                  <a:lnTo>
                    <a:pt x="13834" y="15187"/>
                  </a:lnTo>
                  <a:lnTo>
                    <a:pt x="11176" y="15187"/>
                  </a:lnTo>
                  <a:lnTo>
                    <a:pt x="11176" y="14970"/>
                  </a:lnTo>
                  <a:cubicBezTo>
                    <a:pt x="11176" y="14753"/>
                    <a:pt x="11067" y="14672"/>
                    <a:pt x="10850" y="14672"/>
                  </a:cubicBezTo>
                  <a:lnTo>
                    <a:pt x="5670" y="14672"/>
                  </a:lnTo>
                  <a:cubicBezTo>
                    <a:pt x="5344" y="14672"/>
                    <a:pt x="5263" y="14699"/>
                    <a:pt x="5263" y="15079"/>
                  </a:cubicBezTo>
                  <a:lnTo>
                    <a:pt x="5263" y="15187"/>
                  </a:lnTo>
                  <a:lnTo>
                    <a:pt x="2577" y="15187"/>
                  </a:lnTo>
                  <a:lnTo>
                    <a:pt x="2577" y="14129"/>
                  </a:lnTo>
                  <a:close/>
                  <a:moveTo>
                    <a:pt x="2123" y="0"/>
                  </a:moveTo>
                  <a:cubicBezTo>
                    <a:pt x="1831" y="0"/>
                    <a:pt x="1552" y="167"/>
                    <a:pt x="1357" y="459"/>
                  </a:cubicBezTo>
                  <a:cubicBezTo>
                    <a:pt x="1113" y="866"/>
                    <a:pt x="869" y="1273"/>
                    <a:pt x="625" y="1680"/>
                  </a:cubicBezTo>
                  <a:cubicBezTo>
                    <a:pt x="353" y="2086"/>
                    <a:pt x="408" y="2520"/>
                    <a:pt x="814" y="2792"/>
                  </a:cubicBezTo>
                  <a:cubicBezTo>
                    <a:pt x="1221" y="3063"/>
                    <a:pt x="1628" y="3307"/>
                    <a:pt x="2035" y="3578"/>
                  </a:cubicBezTo>
                  <a:cubicBezTo>
                    <a:pt x="2116" y="3605"/>
                    <a:pt x="2144" y="3605"/>
                    <a:pt x="2171" y="3632"/>
                  </a:cubicBezTo>
                  <a:cubicBezTo>
                    <a:pt x="1357" y="4500"/>
                    <a:pt x="1194" y="5450"/>
                    <a:pt x="1655" y="6535"/>
                  </a:cubicBezTo>
                  <a:cubicBezTo>
                    <a:pt x="842" y="6616"/>
                    <a:pt x="272" y="7077"/>
                    <a:pt x="82" y="7782"/>
                  </a:cubicBezTo>
                  <a:cubicBezTo>
                    <a:pt x="1" y="7972"/>
                    <a:pt x="109" y="8162"/>
                    <a:pt x="353" y="8162"/>
                  </a:cubicBezTo>
                  <a:lnTo>
                    <a:pt x="814" y="8162"/>
                  </a:lnTo>
                  <a:cubicBezTo>
                    <a:pt x="923" y="8162"/>
                    <a:pt x="977" y="8162"/>
                    <a:pt x="1031" y="8243"/>
                  </a:cubicBezTo>
                  <a:cubicBezTo>
                    <a:pt x="1357" y="8867"/>
                    <a:pt x="1845" y="9301"/>
                    <a:pt x="2442" y="9573"/>
                  </a:cubicBezTo>
                  <a:cubicBezTo>
                    <a:pt x="2550" y="9654"/>
                    <a:pt x="2605" y="9681"/>
                    <a:pt x="2713" y="9708"/>
                  </a:cubicBezTo>
                  <a:cubicBezTo>
                    <a:pt x="2550" y="10657"/>
                    <a:pt x="2388" y="11553"/>
                    <a:pt x="2198" y="12448"/>
                  </a:cubicBezTo>
                  <a:cubicBezTo>
                    <a:pt x="2144" y="12909"/>
                    <a:pt x="2008" y="13343"/>
                    <a:pt x="1981" y="13804"/>
                  </a:cubicBezTo>
                  <a:cubicBezTo>
                    <a:pt x="1927" y="14373"/>
                    <a:pt x="1981" y="14862"/>
                    <a:pt x="1981" y="15404"/>
                  </a:cubicBezTo>
                  <a:cubicBezTo>
                    <a:pt x="1981" y="15621"/>
                    <a:pt x="2062" y="15730"/>
                    <a:pt x="2279" y="15730"/>
                  </a:cubicBezTo>
                  <a:lnTo>
                    <a:pt x="5425" y="15730"/>
                  </a:lnTo>
                  <a:cubicBezTo>
                    <a:pt x="5642" y="15730"/>
                    <a:pt x="5724" y="15621"/>
                    <a:pt x="5724" y="15404"/>
                  </a:cubicBezTo>
                  <a:lnTo>
                    <a:pt x="5724" y="15187"/>
                  </a:lnTo>
                  <a:lnTo>
                    <a:pt x="10579" y="15187"/>
                  </a:lnTo>
                  <a:lnTo>
                    <a:pt x="10579" y="15404"/>
                  </a:lnTo>
                  <a:cubicBezTo>
                    <a:pt x="10579" y="15621"/>
                    <a:pt x="10688" y="15730"/>
                    <a:pt x="10877" y="15730"/>
                  </a:cubicBezTo>
                  <a:lnTo>
                    <a:pt x="14051" y="15730"/>
                  </a:lnTo>
                  <a:cubicBezTo>
                    <a:pt x="14241" y="15730"/>
                    <a:pt x="14349" y="15621"/>
                    <a:pt x="14349" y="15404"/>
                  </a:cubicBezTo>
                  <a:lnTo>
                    <a:pt x="14349" y="14699"/>
                  </a:lnTo>
                  <a:cubicBezTo>
                    <a:pt x="14349" y="14373"/>
                    <a:pt x="14376" y="14048"/>
                    <a:pt x="14349" y="13750"/>
                  </a:cubicBezTo>
                  <a:cubicBezTo>
                    <a:pt x="14187" y="12827"/>
                    <a:pt x="13997" y="11959"/>
                    <a:pt x="13834" y="11037"/>
                  </a:cubicBezTo>
                  <a:cubicBezTo>
                    <a:pt x="13780" y="10630"/>
                    <a:pt x="13671" y="10196"/>
                    <a:pt x="13617" y="9762"/>
                  </a:cubicBezTo>
                  <a:cubicBezTo>
                    <a:pt x="13671" y="9708"/>
                    <a:pt x="13698" y="9708"/>
                    <a:pt x="13590" y="9654"/>
                  </a:cubicBezTo>
                  <a:cubicBezTo>
                    <a:pt x="14132" y="9410"/>
                    <a:pt x="14593" y="9111"/>
                    <a:pt x="14919" y="8623"/>
                  </a:cubicBezTo>
                  <a:cubicBezTo>
                    <a:pt x="15054" y="8488"/>
                    <a:pt x="15136" y="8243"/>
                    <a:pt x="15271" y="8189"/>
                  </a:cubicBezTo>
                  <a:cubicBezTo>
                    <a:pt x="15337" y="8146"/>
                    <a:pt x="15406" y="8133"/>
                    <a:pt x="15480" y="8133"/>
                  </a:cubicBezTo>
                  <a:cubicBezTo>
                    <a:pt x="15590" y="8133"/>
                    <a:pt x="15711" y="8162"/>
                    <a:pt x="15841" y="8162"/>
                  </a:cubicBezTo>
                  <a:cubicBezTo>
                    <a:pt x="16085" y="8162"/>
                    <a:pt x="16167" y="7972"/>
                    <a:pt x="16112" y="7782"/>
                  </a:cubicBezTo>
                  <a:cubicBezTo>
                    <a:pt x="15950" y="7294"/>
                    <a:pt x="15678" y="6942"/>
                    <a:pt x="15217" y="6697"/>
                  </a:cubicBezTo>
                  <a:cubicBezTo>
                    <a:pt x="15190" y="6670"/>
                    <a:pt x="15136" y="6670"/>
                    <a:pt x="15082" y="6616"/>
                  </a:cubicBezTo>
                  <a:cubicBezTo>
                    <a:pt x="15434" y="6209"/>
                    <a:pt x="15516" y="5748"/>
                    <a:pt x="15570" y="5260"/>
                  </a:cubicBezTo>
                  <a:cubicBezTo>
                    <a:pt x="15705" y="3985"/>
                    <a:pt x="14946" y="2900"/>
                    <a:pt x="13698" y="2629"/>
                  </a:cubicBezTo>
                  <a:cubicBezTo>
                    <a:pt x="13537" y="2595"/>
                    <a:pt x="13382" y="2574"/>
                    <a:pt x="13231" y="2574"/>
                  </a:cubicBezTo>
                  <a:cubicBezTo>
                    <a:pt x="12900" y="2574"/>
                    <a:pt x="12595" y="2675"/>
                    <a:pt x="12315" y="2954"/>
                  </a:cubicBezTo>
                  <a:cubicBezTo>
                    <a:pt x="12194" y="3055"/>
                    <a:pt x="12044" y="3111"/>
                    <a:pt x="11897" y="3111"/>
                  </a:cubicBezTo>
                  <a:cubicBezTo>
                    <a:pt x="11845" y="3111"/>
                    <a:pt x="11794" y="3104"/>
                    <a:pt x="11745" y="3090"/>
                  </a:cubicBezTo>
                  <a:cubicBezTo>
                    <a:pt x="11563" y="3057"/>
                    <a:pt x="11386" y="3039"/>
                    <a:pt x="11215" y="3039"/>
                  </a:cubicBezTo>
                  <a:cubicBezTo>
                    <a:pt x="10670" y="3039"/>
                    <a:pt x="10184" y="3225"/>
                    <a:pt x="9792" y="3741"/>
                  </a:cubicBezTo>
                  <a:cubicBezTo>
                    <a:pt x="9738" y="3578"/>
                    <a:pt x="9630" y="3470"/>
                    <a:pt x="9575" y="3334"/>
                  </a:cubicBezTo>
                  <a:cubicBezTo>
                    <a:pt x="9358" y="2900"/>
                    <a:pt x="9331" y="2412"/>
                    <a:pt x="9358" y="1951"/>
                  </a:cubicBezTo>
                  <a:cubicBezTo>
                    <a:pt x="9358" y="1924"/>
                    <a:pt x="9413" y="1842"/>
                    <a:pt x="9440" y="1815"/>
                  </a:cubicBezTo>
                  <a:cubicBezTo>
                    <a:pt x="9765" y="1327"/>
                    <a:pt x="9738" y="757"/>
                    <a:pt x="9331" y="378"/>
                  </a:cubicBezTo>
                  <a:cubicBezTo>
                    <a:pt x="9124" y="198"/>
                    <a:pt x="8867" y="110"/>
                    <a:pt x="8607" y="110"/>
                  </a:cubicBezTo>
                  <a:cubicBezTo>
                    <a:pt x="8358" y="110"/>
                    <a:pt x="8106" y="191"/>
                    <a:pt x="7894" y="350"/>
                  </a:cubicBezTo>
                  <a:cubicBezTo>
                    <a:pt x="7514" y="730"/>
                    <a:pt x="7406" y="1300"/>
                    <a:pt x="7704" y="1788"/>
                  </a:cubicBezTo>
                  <a:cubicBezTo>
                    <a:pt x="7731" y="1815"/>
                    <a:pt x="7785" y="1869"/>
                    <a:pt x="7785" y="1924"/>
                  </a:cubicBezTo>
                  <a:cubicBezTo>
                    <a:pt x="7704" y="2195"/>
                    <a:pt x="7677" y="2466"/>
                    <a:pt x="7595" y="2737"/>
                  </a:cubicBezTo>
                  <a:cubicBezTo>
                    <a:pt x="7231" y="2649"/>
                    <a:pt x="6870" y="2601"/>
                    <a:pt x="6515" y="2601"/>
                  </a:cubicBezTo>
                  <a:cubicBezTo>
                    <a:pt x="5997" y="2601"/>
                    <a:pt x="5490" y="2702"/>
                    <a:pt x="4992" y="2927"/>
                  </a:cubicBezTo>
                  <a:cubicBezTo>
                    <a:pt x="4558" y="2059"/>
                    <a:pt x="3798" y="1544"/>
                    <a:pt x="2903" y="1273"/>
                  </a:cubicBezTo>
                  <a:lnTo>
                    <a:pt x="2903" y="1191"/>
                  </a:lnTo>
                  <a:cubicBezTo>
                    <a:pt x="3066" y="730"/>
                    <a:pt x="2903" y="296"/>
                    <a:pt x="2469" y="79"/>
                  </a:cubicBezTo>
                  <a:cubicBezTo>
                    <a:pt x="2354" y="26"/>
                    <a:pt x="2238" y="0"/>
                    <a:pt x="2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104679" y="2244932"/>
              <a:ext cx="184170" cy="77270"/>
            </a:xfrm>
            <a:custGeom>
              <a:avLst/>
              <a:gdLst/>
              <a:ahLst/>
              <a:cxnLst/>
              <a:rect l="l" t="t" r="r" b="b"/>
              <a:pathLst>
                <a:path w="6402" h="2686" extrusionOk="0">
                  <a:moveTo>
                    <a:pt x="5913" y="543"/>
                  </a:moveTo>
                  <a:lnTo>
                    <a:pt x="5913" y="2143"/>
                  </a:lnTo>
                  <a:lnTo>
                    <a:pt x="543" y="2143"/>
                  </a:lnTo>
                  <a:lnTo>
                    <a:pt x="543" y="543"/>
                  </a:lnTo>
                  <a:close/>
                  <a:moveTo>
                    <a:pt x="353" y="0"/>
                  </a:moveTo>
                  <a:cubicBezTo>
                    <a:pt x="109" y="0"/>
                    <a:pt x="0" y="82"/>
                    <a:pt x="0" y="353"/>
                  </a:cubicBezTo>
                  <a:lnTo>
                    <a:pt x="0" y="2306"/>
                  </a:lnTo>
                  <a:cubicBezTo>
                    <a:pt x="0" y="2604"/>
                    <a:pt x="109" y="2685"/>
                    <a:pt x="380" y="2685"/>
                  </a:cubicBezTo>
                  <a:lnTo>
                    <a:pt x="6049" y="2685"/>
                  </a:lnTo>
                  <a:cubicBezTo>
                    <a:pt x="6347" y="2685"/>
                    <a:pt x="6402" y="2577"/>
                    <a:pt x="6402" y="2306"/>
                  </a:cubicBezTo>
                  <a:lnTo>
                    <a:pt x="6402" y="353"/>
                  </a:lnTo>
                  <a:cubicBezTo>
                    <a:pt x="6402" y="109"/>
                    <a:pt x="6347" y="0"/>
                    <a:pt x="60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1304438" y="2245709"/>
              <a:ext cx="62425" cy="77270"/>
            </a:xfrm>
            <a:custGeom>
              <a:avLst/>
              <a:gdLst/>
              <a:ahLst/>
              <a:cxnLst/>
              <a:rect l="l" t="t" r="r" b="b"/>
              <a:pathLst>
                <a:path w="2170" h="2686" extrusionOk="0">
                  <a:moveTo>
                    <a:pt x="1627" y="516"/>
                  </a:moveTo>
                  <a:lnTo>
                    <a:pt x="1627" y="1031"/>
                  </a:lnTo>
                  <a:lnTo>
                    <a:pt x="597" y="1031"/>
                  </a:lnTo>
                  <a:lnTo>
                    <a:pt x="597" y="516"/>
                  </a:lnTo>
                  <a:close/>
                  <a:moveTo>
                    <a:pt x="1627" y="1601"/>
                  </a:moveTo>
                  <a:lnTo>
                    <a:pt x="1627" y="2116"/>
                  </a:lnTo>
                  <a:lnTo>
                    <a:pt x="597" y="2116"/>
                  </a:lnTo>
                  <a:lnTo>
                    <a:pt x="597" y="1601"/>
                  </a:lnTo>
                  <a:close/>
                  <a:moveTo>
                    <a:pt x="353" y="0"/>
                  </a:moveTo>
                  <a:cubicBezTo>
                    <a:pt x="109" y="0"/>
                    <a:pt x="0" y="109"/>
                    <a:pt x="0" y="353"/>
                  </a:cubicBezTo>
                  <a:lnTo>
                    <a:pt x="0" y="2360"/>
                  </a:lnTo>
                  <a:cubicBezTo>
                    <a:pt x="0" y="2577"/>
                    <a:pt x="109" y="2686"/>
                    <a:pt x="353" y="2686"/>
                  </a:cubicBezTo>
                  <a:lnTo>
                    <a:pt x="1844" y="2686"/>
                  </a:lnTo>
                  <a:cubicBezTo>
                    <a:pt x="2061" y="2686"/>
                    <a:pt x="2170" y="2577"/>
                    <a:pt x="2170" y="2360"/>
                  </a:cubicBezTo>
                  <a:lnTo>
                    <a:pt x="2170" y="1329"/>
                  </a:lnTo>
                  <a:lnTo>
                    <a:pt x="2170" y="353"/>
                  </a:lnTo>
                  <a:cubicBezTo>
                    <a:pt x="2170" y="109"/>
                    <a:pt x="2061" y="0"/>
                    <a:pt x="18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17"/>
          <p:cNvGrpSpPr/>
          <p:nvPr/>
        </p:nvGrpSpPr>
        <p:grpSpPr>
          <a:xfrm>
            <a:off x="2786112" y="1879012"/>
            <a:ext cx="366875" cy="403450"/>
            <a:chOff x="2718899" y="1971450"/>
            <a:chExt cx="366875" cy="403450"/>
          </a:xfrm>
        </p:grpSpPr>
        <p:grpSp>
          <p:nvGrpSpPr>
            <p:cNvPr id="251" name="Google Shape;251;p17"/>
            <p:cNvGrpSpPr/>
            <p:nvPr/>
          </p:nvGrpSpPr>
          <p:grpSpPr>
            <a:xfrm>
              <a:off x="2718899" y="1971450"/>
              <a:ext cx="366875" cy="403450"/>
              <a:chOff x="2718899" y="1971456"/>
              <a:chExt cx="366875" cy="403450"/>
            </a:xfrm>
          </p:grpSpPr>
          <p:sp>
            <p:nvSpPr>
              <p:cNvPr id="252" name="Google Shape;252;p17"/>
              <p:cNvSpPr/>
              <p:nvPr/>
            </p:nvSpPr>
            <p:spPr>
              <a:xfrm>
                <a:off x="2718899" y="1971456"/>
                <a:ext cx="355350" cy="403450"/>
              </a:xfrm>
              <a:custGeom>
                <a:avLst/>
                <a:gdLst/>
                <a:ahLst/>
                <a:cxnLst/>
                <a:rect l="l" t="t" r="r" b="b"/>
                <a:pathLst>
                  <a:path w="14214" h="16138" extrusionOk="0">
                    <a:moveTo>
                      <a:pt x="7270" y="521"/>
                    </a:moveTo>
                    <a:cubicBezTo>
                      <a:pt x="7460" y="521"/>
                      <a:pt x="7622" y="575"/>
                      <a:pt x="7839" y="602"/>
                    </a:cubicBezTo>
                    <a:cubicBezTo>
                      <a:pt x="8979" y="928"/>
                      <a:pt x="9765" y="1958"/>
                      <a:pt x="9792" y="3152"/>
                    </a:cubicBezTo>
                    <a:cubicBezTo>
                      <a:pt x="9792" y="3396"/>
                      <a:pt x="9765" y="3586"/>
                      <a:pt x="9792" y="3803"/>
                    </a:cubicBezTo>
                    <a:cubicBezTo>
                      <a:pt x="9847" y="3993"/>
                      <a:pt x="9928" y="4210"/>
                      <a:pt x="10009" y="4399"/>
                    </a:cubicBezTo>
                    <a:cubicBezTo>
                      <a:pt x="9684" y="4508"/>
                      <a:pt x="9575" y="4725"/>
                      <a:pt x="9386" y="4915"/>
                    </a:cubicBezTo>
                    <a:cubicBezTo>
                      <a:pt x="9169" y="5457"/>
                      <a:pt x="8707" y="5728"/>
                      <a:pt x="8138" y="5810"/>
                    </a:cubicBezTo>
                    <a:cubicBezTo>
                      <a:pt x="7819" y="5855"/>
                      <a:pt x="7483" y="5892"/>
                      <a:pt x="7149" y="5892"/>
                    </a:cubicBezTo>
                    <a:cubicBezTo>
                      <a:pt x="6887" y="5892"/>
                      <a:pt x="6626" y="5870"/>
                      <a:pt x="6375" y="5810"/>
                    </a:cubicBezTo>
                    <a:cubicBezTo>
                      <a:pt x="5317" y="5539"/>
                      <a:pt x="4693" y="4861"/>
                      <a:pt x="4476" y="3776"/>
                    </a:cubicBezTo>
                    <a:cubicBezTo>
                      <a:pt x="4232" y="2555"/>
                      <a:pt x="4856" y="1334"/>
                      <a:pt x="5968" y="792"/>
                    </a:cubicBezTo>
                    <a:cubicBezTo>
                      <a:pt x="6049" y="738"/>
                      <a:pt x="6104" y="711"/>
                      <a:pt x="6212" y="683"/>
                    </a:cubicBezTo>
                    <a:lnTo>
                      <a:pt x="6212" y="683"/>
                    </a:lnTo>
                    <a:cubicBezTo>
                      <a:pt x="6049" y="1009"/>
                      <a:pt x="5995" y="1334"/>
                      <a:pt x="6076" y="1633"/>
                    </a:cubicBezTo>
                    <a:cubicBezTo>
                      <a:pt x="6212" y="2230"/>
                      <a:pt x="6782" y="2691"/>
                      <a:pt x="7405" y="2691"/>
                    </a:cubicBezTo>
                    <a:cubicBezTo>
                      <a:pt x="7839" y="2691"/>
                      <a:pt x="8165" y="2338"/>
                      <a:pt x="8219" y="1931"/>
                    </a:cubicBezTo>
                    <a:cubicBezTo>
                      <a:pt x="8246" y="1524"/>
                      <a:pt x="7948" y="1145"/>
                      <a:pt x="7541" y="1090"/>
                    </a:cubicBezTo>
                    <a:cubicBezTo>
                      <a:pt x="7506" y="1086"/>
                      <a:pt x="7473" y="1084"/>
                      <a:pt x="7442" y="1084"/>
                    </a:cubicBezTo>
                    <a:cubicBezTo>
                      <a:pt x="7283" y="1084"/>
                      <a:pt x="7184" y="1144"/>
                      <a:pt x="7161" y="1280"/>
                    </a:cubicBezTo>
                    <a:cubicBezTo>
                      <a:pt x="7134" y="1416"/>
                      <a:pt x="7216" y="1551"/>
                      <a:pt x="7433" y="1606"/>
                    </a:cubicBezTo>
                    <a:cubicBezTo>
                      <a:pt x="7568" y="1606"/>
                      <a:pt x="7650" y="1741"/>
                      <a:pt x="7650" y="1877"/>
                    </a:cubicBezTo>
                    <a:cubicBezTo>
                      <a:pt x="7650" y="2013"/>
                      <a:pt x="7541" y="2094"/>
                      <a:pt x="7351" y="2094"/>
                    </a:cubicBezTo>
                    <a:cubicBezTo>
                      <a:pt x="6944" y="2094"/>
                      <a:pt x="6619" y="1768"/>
                      <a:pt x="6592" y="1362"/>
                    </a:cubicBezTo>
                    <a:cubicBezTo>
                      <a:pt x="6538" y="955"/>
                      <a:pt x="6863" y="548"/>
                      <a:pt x="7270" y="521"/>
                    </a:cubicBezTo>
                    <a:close/>
                    <a:moveTo>
                      <a:pt x="1438" y="3280"/>
                    </a:moveTo>
                    <a:cubicBezTo>
                      <a:pt x="1637" y="3280"/>
                      <a:pt x="1838" y="3362"/>
                      <a:pt x="2008" y="3531"/>
                    </a:cubicBezTo>
                    <a:cubicBezTo>
                      <a:pt x="2333" y="3830"/>
                      <a:pt x="2306" y="4372"/>
                      <a:pt x="1954" y="4671"/>
                    </a:cubicBezTo>
                    <a:cubicBezTo>
                      <a:pt x="1737" y="4888"/>
                      <a:pt x="1737" y="4969"/>
                      <a:pt x="1926" y="5213"/>
                    </a:cubicBezTo>
                    <a:cubicBezTo>
                      <a:pt x="2333" y="5620"/>
                      <a:pt x="2360" y="6135"/>
                      <a:pt x="2279" y="6651"/>
                    </a:cubicBezTo>
                    <a:cubicBezTo>
                      <a:pt x="2279" y="6786"/>
                      <a:pt x="2225" y="6868"/>
                      <a:pt x="2360" y="6976"/>
                    </a:cubicBezTo>
                    <a:cubicBezTo>
                      <a:pt x="2436" y="7027"/>
                      <a:pt x="2494" y="7048"/>
                      <a:pt x="2548" y="7048"/>
                    </a:cubicBezTo>
                    <a:cubicBezTo>
                      <a:pt x="2611" y="7048"/>
                      <a:pt x="2668" y="7020"/>
                      <a:pt x="2740" y="6976"/>
                    </a:cubicBezTo>
                    <a:cubicBezTo>
                      <a:pt x="3310" y="6678"/>
                      <a:pt x="3934" y="6542"/>
                      <a:pt x="4585" y="6434"/>
                    </a:cubicBezTo>
                    <a:cubicBezTo>
                      <a:pt x="4883" y="6379"/>
                      <a:pt x="5208" y="6325"/>
                      <a:pt x="5561" y="6298"/>
                    </a:cubicBezTo>
                    <a:cubicBezTo>
                      <a:pt x="5609" y="6290"/>
                      <a:pt x="5656" y="6287"/>
                      <a:pt x="5703" y="6287"/>
                    </a:cubicBezTo>
                    <a:cubicBezTo>
                      <a:pt x="5817" y="6287"/>
                      <a:pt x="5926" y="6306"/>
                      <a:pt x="6022" y="6325"/>
                    </a:cubicBezTo>
                    <a:cubicBezTo>
                      <a:pt x="6443" y="6451"/>
                      <a:pt x="6856" y="6505"/>
                      <a:pt x="7269" y="6505"/>
                    </a:cubicBezTo>
                    <a:cubicBezTo>
                      <a:pt x="7656" y="6505"/>
                      <a:pt x="8043" y="6458"/>
                      <a:pt x="8436" y="6379"/>
                    </a:cubicBezTo>
                    <a:cubicBezTo>
                      <a:pt x="8558" y="6352"/>
                      <a:pt x="8667" y="6339"/>
                      <a:pt x="8775" y="6339"/>
                    </a:cubicBezTo>
                    <a:cubicBezTo>
                      <a:pt x="8884" y="6339"/>
                      <a:pt x="8992" y="6352"/>
                      <a:pt x="9114" y="6379"/>
                    </a:cubicBezTo>
                    <a:cubicBezTo>
                      <a:pt x="9738" y="6461"/>
                      <a:pt x="10335" y="6596"/>
                      <a:pt x="10904" y="6732"/>
                    </a:cubicBezTo>
                    <a:cubicBezTo>
                      <a:pt x="11094" y="6786"/>
                      <a:pt x="11284" y="6868"/>
                      <a:pt x="11474" y="6976"/>
                    </a:cubicBezTo>
                    <a:cubicBezTo>
                      <a:pt x="11525" y="6993"/>
                      <a:pt x="11596" y="7031"/>
                      <a:pt x="11670" y="7031"/>
                    </a:cubicBezTo>
                    <a:cubicBezTo>
                      <a:pt x="11714" y="7031"/>
                      <a:pt x="11759" y="7017"/>
                      <a:pt x="11800" y="6976"/>
                    </a:cubicBezTo>
                    <a:cubicBezTo>
                      <a:pt x="11908" y="6868"/>
                      <a:pt x="11935" y="6786"/>
                      <a:pt x="11908" y="6651"/>
                    </a:cubicBezTo>
                    <a:cubicBezTo>
                      <a:pt x="11908" y="6515"/>
                      <a:pt x="11854" y="6325"/>
                      <a:pt x="11854" y="6190"/>
                    </a:cubicBezTo>
                    <a:cubicBezTo>
                      <a:pt x="11854" y="5837"/>
                      <a:pt x="11962" y="5484"/>
                      <a:pt x="12234" y="5213"/>
                    </a:cubicBezTo>
                    <a:cubicBezTo>
                      <a:pt x="12451" y="5023"/>
                      <a:pt x="12423" y="4915"/>
                      <a:pt x="12206" y="4725"/>
                    </a:cubicBezTo>
                    <a:cubicBezTo>
                      <a:pt x="11935" y="4481"/>
                      <a:pt x="11854" y="4101"/>
                      <a:pt x="11989" y="3776"/>
                    </a:cubicBezTo>
                    <a:cubicBezTo>
                      <a:pt x="12116" y="3471"/>
                      <a:pt x="12434" y="3285"/>
                      <a:pt x="12741" y="3285"/>
                    </a:cubicBezTo>
                    <a:cubicBezTo>
                      <a:pt x="12762" y="3285"/>
                      <a:pt x="12783" y="3286"/>
                      <a:pt x="12803" y="3287"/>
                    </a:cubicBezTo>
                    <a:cubicBezTo>
                      <a:pt x="13156" y="3314"/>
                      <a:pt x="13454" y="3586"/>
                      <a:pt x="13535" y="3938"/>
                    </a:cubicBezTo>
                    <a:cubicBezTo>
                      <a:pt x="13590" y="4237"/>
                      <a:pt x="13481" y="4508"/>
                      <a:pt x="13264" y="4725"/>
                    </a:cubicBezTo>
                    <a:cubicBezTo>
                      <a:pt x="13074" y="4806"/>
                      <a:pt x="13047" y="4942"/>
                      <a:pt x="13074" y="5132"/>
                    </a:cubicBezTo>
                    <a:cubicBezTo>
                      <a:pt x="13183" y="5837"/>
                      <a:pt x="13264" y="6569"/>
                      <a:pt x="13074" y="7302"/>
                    </a:cubicBezTo>
                    <a:cubicBezTo>
                      <a:pt x="12939" y="8007"/>
                      <a:pt x="12586" y="8305"/>
                      <a:pt x="11827" y="8387"/>
                    </a:cubicBezTo>
                    <a:cubicBezTo>
                      <a:pt x="11760" y="8389"/>
                      <a:pt x="11693" y="8391"/>
                      <a:pt x="11628" y="8391"/>
                    </a:cubicBezTo>
                    <a:cubicBezTo>
                      <a:pt x="11058" y="8391"/>
                      <a:pt x="10545" y="8288"/>
                      <a:pt x="10009" y="8142"/>
                    </a:cubicBezTo>
                    <a:cubicBezTo>
                      <a:pt x="9914" y="8113"/>
                      <a:pt x="9835" y="8098"/>
                      <a:pt x="9770" y="8098"/>
                    </a:cubicBezTo>
                    <a:cubicBezTo>
                      <a:pt x="9593" y="8098"/>
                      <a:pt x="9521" y="8211"/>
                      <a:pt x="9521" y="8468"/>
                    </a:cubicBezTo>
                    <a:lnTo>
                      <a:pt x="9521" y="9906"/>
                    </a:lnTo>
                    <a:lnTo>
                      <a:pt x="9521" y="9933"/>
                    </a:lnTo>
                    <a:cubicBezTo>
                      <a:pt x="7948" y="9933"/>
                      <a:pt x="6348" y="9933"/>
                      <a:pt x="4666" y="9987"/>
                    </a:cubicBezTo>
                    <a:lnTo>
                      <a:pt x="4666" y="9824"/>
                    </a:lnTo>
                    <a:lnTo>
                      <a:pt x="4666" y="8468"/>
                    </a:lnTo>
                    <a:cubicBezTo>
                      <a:pt x="4666" y="8256"/>
                      <a:pt x="4600" y="8143"/>
                      <a:pt x="4428" y="8143"/>
                    </a:cubicBezTo>
                    <a:cubicBezTo>
                      <a:pt x="4380" y="8143"/>
                      <a:pt x="4324" y="8152"/>
                      <a:pt x="4259" y="8170"/>
                    </a:cubicBezTo>
                    <a:cubicBezTo>
                      <a:pt x="3724" y="8316"/>
                      <a:pt x="3189" y="8418"/>
                      <a:pt x="2634" y="8418"/>
                    </a:cubicBezTo>
                    <a:cubicBezTo>
                      <a:pt x="2570" y="8418"/>
                      <a:pt x="2506" y="8417"/>
                      <a:pt x="2442" y="8414"/>
                    </a:cubicBezTo>
                    <a:cubicBezTo>
                      <a:pt x="1547" y="8332"/>
                      <a:pt x="1194" y="8007"/>
                      <a:pt x="1058" y="7139"/>
                    </a:cubicBezTo>
                    <a:cubicBezTo>
                      <a:pt x="950" y="6461"/>
                      <a:pt x="977" y="5783"/>
                      <a:pt x="1086" y="5159"/>
                    </a:cubicBezTo>
                    <a:cubicBezTo>
                      <a:pt x="1113" y="4969"/>
                      <a:pt x="1086" y="4833"/>
                      <a:pt x="923" y="4698"/>
                    </a:cubicBezTo>
                    <a:cubicBezTo>
                      <a:pt x="543" y="4399"/>
                      <a:pt x="543" y="3884"/>
                      <a:pt x="842" y="3559"/>
                    </a:cubicBezTo>
                    <a:cubicBezTo>
                      <a:pt x="1011" y="3376"/>
                      <a:pt x="1223" y="3280"/>
                      <a:pt x="1438" y="3280"/>
                    </a:cubicBezTo>
                    <a:close/>
                    <a:moveTo>
                      <a:pt x="9440" y="10475"/>
                    </a:moveTo>
                    <a:cubicBezTo>
                      <a:pt x="9114" y="11262"/>
                      <a:pt x="8789" y="11994"/>
                      <a:pt x="8165" y="12537"/>
                    </a:cubicBezTo>
                    <a:cubicBezTo>
                      <a:pt x="8138" y="12591"/>
                      <a:pt x="8084" y="12618"/>
                      <a:pt x="8002" y="12618"/>
                    </a:cubicBezTo>
                    <a:lnTo>
                      <a:pt x="6239" y="12618"/>
                    </a:lnTo>
                    <a:cubicBezTo>
                      <a:pt x="6185" y="12618"/>
                      <a:pt x="6104" y="12591"/>
                      <a:pt x="6049" y="12509"/>
                    </a:cubicBezTo>
                    <a:cubicBezTo>
                      <a:pt x="5561" y="12048"/>
                      <a:pt x="5263" y="11506"/>
                      <a:pt x="4991" y="10882"/>
                    </a:cubicBezTo>
                    <a:cubicBezTo>
                      <a:pt x="4910" y="10746"/>
                      <a:pt x="4883" y="10611"/>
                      <a:pt x="4829" y="10475"/>
                    </a:cubicBezTo>
                    <a:close/>
                    <a:moveTo>
                      <a:pt x="4232" y="10584"/>
                    </a:moveTo>
                    <a:cubicBezTo>
                      <a:pt x="4449" y="10990"/>
                      <a:pt x="4612" y="11424"/>
                      <a:pt x="4747" y="11777"/>
                    </a:cubicBezTo>
                    <a:cubicBezTo>
                      <a:pt x="4964" y="12130"/>
                      <a:pt x="5236" y="12509"/>
                      <a:pt x="5507" y="12889"/>
                    </a:cubicBezTo>
                    <a:cubicBezTo>
                      <a:pt x="5425" y="12916"/>
                      <a:pt x="5317" y="12971"/>
                      <a:pt x="5236" y="13052"/>
                    </a:cubicBezTo>
                    <a:cubicBezTo>
                      <a:pt x="5154" y="13025"/>
                      <a:pt x="5127" y="12943"/>
                      <a:pt x="5046" y="12916"/>
                    </a:cubicBezTo>
                    <a:cubicBezTo>
                      <a:pt x="5008" y="12879"/>
                      <a:pt x="4958" y="12858"/>
                      <a:pt x="4905" y="12858"/>
                    </a:cubicBezTo>
                    <a:cubicBezTo>
                      <a:pt x="4844" y="12858"/>
                      <a:pt x="4778" y="12885"/>
                      <a:pt x="4720" y="12943"/>
                    </a:cubicBezTo>
                    <a:cubicBezTo>
                      <a:pt x="4585" y="13052"/>
                      <a:pt x="4585" y="13188"/>
                      <a:pt x="4693" y="13296"/>
                    </a:cubicBezTo>
                    <a:cubicBezTo>
                      <a:pt x="5100" y="13649"/>
                      <a:pt x="5127" y="14191"/>
                      <a:pt x="5371" y="14652"/>
                    </a:cubicBezTo>
                    <a:cubicBezTo>
                      <a:pt x="5398" y="14706"/>
                      <a:pt x="5398" y="14788"/>
                      <a:pt x="5371" y="14815"/>
                    </a:cubicBezTo>
                    <a:cubicBezTo>
                      <a:pt x="5290" y="15032"/>
                      <a:pt x="5181" y="15195"/>
                      <a:pt x="5100" y="15385"/>
                    </a:cubicBezTo>
                    <a:cubicBezTo>
                      <a:pt x="5046" y="15493"/>
                      <a:pt x="4937" y="15547"/>
                      <a:pt x="4829" y="15547"/>
                    </a:cubicBezTo>
                    <a:lnTo>
                      <a:pt x="4476" y="15547"/>
                    </a:lnTo>
                    <a:cubicBezTo>
                      <a:pt x="4232" y="15547"/>
                      <a:pt x="4151" y="15385"/>
                      <a:pt x="4232" y="15140"/>
                    </a:cubicBezTo>
                    <a:lnTo>
                      <a:pt x="4340" y="14951"/>
                    </a:lnTo>
                    <a:cubicBezTo>
                      <a:pt x="4449" y="14761"/>
                      <a:pt x="4449" y="14652"/>
                      <a:pt x="4232" y="14517"/>
                    </a:cubicBezTo>
                    <a:cubicBezTo>
                      <a:pt x="3690" y="14110"/>
                      <a:pt x="3337" y="13621"/>
                      <a:pt x="3147" y="12971"/>
                    </a:cubicBezTo>
                    <a:cubicBezTo>
                      <a:pt x="2876" y="11967"/>
                      <a:pt x="3283" y="11045"/>
                      <a:pt x="4232" y="10584"/>
                    </a:cubicBezTo>
                    <a:close/>
                    <a:moveTo>
                      <a:pt x="10009" y="10611"/>
                    </a:moveTo>
                    <a:cubicBezTo>
                      <a:pt x="10850" y="11018"/>
                      <a:pt x="11257" y="11831"/>
                      <a:pt x="11149" y="12645"/>
                    </a:cubicBezTo>
                    <a:cubicBezTo>
                      <a:pt x="11040" y="13432"/>
                      <a:pt x="10633" y="14028"/>
                      <a:pt x="10009" y="14517"/>
                    </a:cubicBezTo>
                    <a:cubicBezTo>
                      <a:pt x="9765" y="14679"/>
                      <a:pt x="9765" y="14761"/>
                      <a:pt x="9874" y="14978"/>
                    </a:cubicBezTo>
                    <a:cubicBezTo>
                      <a:pt x="9901" y="15086"/>
                      <a:pt x="9928" y="15168"/>
                      <a:pt x="9955" y="15222"/>
                    </a:cubicBezTo>
                    <a:cubicBezTo>
                      <a:pt x="10037" y="15385"/>
                      <a:pt x="9928" y="15602"/>
                      <a:pt x="9738" y="15602"/>
                    </a:cubicBezTo>
                    <a:cubicBezTo>
                      <a:pt x="9648" y="15602"/>
                      <a:pt x="9557" y="15614"/>
                      <a:pt x="9467" y="15614"/>
                    </a:cubicBezTo>
                    <a:cubicBezTo>
                      <a:pt x="9422" y="15614"/>
                      <a:pt x="9376" y="15611"/>
                      <a:pt x="9331" y="15602"/>
                    </a:cubicBezTo>
                    <a:cubicBezTo>
                      <a:pt x="9250" y="15574"/>
                      <a:pt x="9114" y="15493"/>
                      <a:pt x="9087" y="15439"/>
                    </a:cubicBezTo>
                    <a:cubicBezTo>
                      <a:pt x="8952" y="15249"/>
                      <a:pt x="8897" y="15059"/>
                      <a:pt x="8789" y="14842"/>
                    </a:cubicBezTo>
                    <a:cubicBezTo>
                      <a:pt x="8735" y="14815"/>
                      <a:pt x="8735" y="14706"/>
                      <a:pt x="8789" y="14679"/>
                    </a:cubicBezTo>
                    <a:cubicBezTo>
                      <a:pt x="8924" y="14354"/>
                      <a:pt x="9060" y="14001"/>
                      <a:pt x="9196" y="13703"/>
                    </a:cubicBezTo>
                    <a:cubicBezTo>
                      <a:pt x="9223" y="13594"/>
                      <a:pt x="9331" y="13486"/>
                      <a:pt x="9386" y="13432"/>
                    </a:cubicBezTo>
                    <a:cubicBezTo>
                      <a:pt x="9575" y="13269"/>
                      <a:pt x="9575" y="13133"/>
                      <a:pt x="9467" y="12998"/>
                    </a:cubicBezTo>
                    <a:cubicBezTo>
                      <a:pt x="9402" y="12933"/>
                      <a:pt x="9337" y="12899"/>
                      <a:pt x="9267" y="12899"/>
                    </a:cubicBezTo>
                    <a:cubicBezTo>
                      <a:pt x="9189" y="12899"/>
                      <a:pt x="9105" y="12940"/>
                      <a:pt x="9006" y="13025"/>
                    </a:cubicBezTo>
                    <a:cubicBezTo>
                      <a:pt x="9006" y="13052"/>
                      <a:pt x="8979" y="13052"/>
                      <a:pt x="8952" y="13079"/>
                    </a:cubicBezTo>
                    <a:cubicBezTo>
                      <a:pt x="8843" y="13025"/>
                      <a:pt x="8762" y="12943"/>
                      <a:pt x="8680" y="12943"/>
                    </a:cubicBezTo>
                    <a:cubicBezTo>
                      <a:pt x="8924" y="12591"/>
                      <a:pt x="9223" y="12211"/>
                      <a:pt x="9413" y="11831"/>
                    </a:cubicBezTo>
                    <a:cubicBezTo>
                      <a:pt x="9630" y="11424"/>
                      <a:pt x="9792" y="11018"/>
                      <a:pt x="10009" y="10611"/>
                    </a:cubicBezTo>
                    <a:close/>
                    <a:moveTo>
                      <a:pt x="7207" y="1"/>
                    </a:moveTo>
                    <a:cubicBezTo>
                      <a:pt x="7058" y="1"/>
                      <a:pt x="6907" y="11"/>
                      <a:pt x="6755" y="32"/>
                    </a:cubicBezTo>
                    <a:cubicBezTo>
                      <a:pt x="5425" y="195"/>
                      <a:pt x="4503" y="955"/>
                      <a:pt x="4096" y="2230"/>
                    </a:cubicBezTo>
                    <a:cubicBezTo>
                      <a:pt x="3690" y="3531"/>
                      <a:pt x="3988" y="4725"/>
                      <a:pt x="4991" y="5674"/>
                    </a:cubicBezTo>
                    <a:lnTo>
                      <a:pt x="5046" y="5728"/>
                    </a:lnTo>
                    <a:cubicBezTo>
                      <a:pt x="4340" y="5891"/>
                      <a:pt x="3662" y="6027"/>
                      <a:pt x="2957" y="6217"/>
                    </a:cubicBezTo>
                    <a:cubicBezTo>
                      <a:pt x="2957" y="5728"/>
                      <a:pt x="2849" y="5294"/>
                      <a:pt x="2550" y="4915"/>
                    </a:cubicBezTo>
                    <a:cubicBezTo>
                      <a:pt x="2550" y="4888"/>
                      <a:pt x="2577" y="4861"/>
                      <a:pt x="2605" y="4806"/>
                    </a:cubicBezTo>
                    <a:cubicBezTo>
                      <a:pt x="2984" y="4264"/>
                      <a:pt x="2903" y="3531"/>
                      <a:pt x="2442" y="3043"/>
                    </a:cubicBezTo>
                    <a:cubicBezTo>
                      <a:pt x="2190" y="2805"/>
                      <a:pt x="1866" y="2690"/>
                      <a:pt x="1541" y="2690"/>
                    </a:cubicBezTo>
                    <a:cubicBezTo>
                      <a:pt x="1235" y="2690"/>
                      <a:pt x="928" y="2792"/>
                      <a:pt x="679" y="2989"/>
                    </a:cubicBezTo>
                    <a:cubicBezTo>
                      <a:pt x="136" y="3396"/>
                      <a:pt x="1" y="4182"/>
                      <a:pt x="380" y="4725"/>
                    </a:cubicBezTo>
                    <a:cubicBezTo>
                      <a:pt x="543" y="4996"/>
                      <a:pt x="597" y="5213"/>
                      <a:pt x="543" y="5539"/>
                    </a:cubicBezTo>
                    <a:lnTo>
                      <a:pt x="543" y="5674"/>
                    </a:lnTo>
                    <a:cubicBezTo>
                      <a:pt x="516" y="6271"/>
                      <a:pt x="516" y="6895"/>
                      <a:pt x="679" y="7464"/>
                    </a:cubicBezTo>
                    <a:cubicBezTo>
                      <a:pt x="842" y="8170"/>
                      <a:pt x="1275" y="8685"/>
                      <a:pt x="2035" y="8821"/>
                    </a:cubicBezTo>
                    <a:cubicBezTo>
                      <a:pt x="2227" y="8859"/>
                      <a:pt x="2432" y="8897"/>
                      <a:pt x="2641" y="8897"/>
                    </a:cubicBezTo>
                    <a:cubicBezTo>
                      <a:pt x="2728" y="8897"/>
                      <a:pt x="2816" y="8891"/>
                      <a:pt x="2903" y="8875"/>
                    </a:cubicBezTo>
                    <a:cubicBezTo>
                      <a:pt x="3364" y="8848"/>
                      <a:pt x="3771" y="8793"/>
                      <a:pt x="4205" y="8712"/>
                    </a:cubicBezTo>
                    <a:lnTo>
                      <a:pt x="4205" y="9824"/>
                    </a:lnTo>
                    <a:cubicBezTo>
                      <a:pt x="4205" y="9960"/>
                      <a:pt x="4178" y="10041"/>
                      <a:pt x="4042" y="10095"/>
                    </a:cubicBezTo>
                    <a:cubicBezTo>
                      <a:pt x="3256" y="10502"/>
                      <a:pt x="2713" y="11153"/>
                      <a:pt x="2605" y="12075"/>
                    </a:cubicBezTo>
                    <a:cubicBezTo>
                      <a:pt x="2496" y="12862"/>
                      <a:pt x="2713" y="13567"/>
                      <a:pt x="3174" y="14164"/>
                    </a:cubicBezTo>
                    <a:cubicBezTo>
                      <a:pt x="3391" y="14408"/>
                      <a:pt x="3581" y="14652"/>
                      <a:pt x="3825" y="14896"/>
                    </a:cubicBezTo>
                    <a:cubicBezTo>
                      <a:pt x="3798" y="14923"/>
                      <a:pt x="3798" y="14951"/>
                      <a:pt x="3771" y="15032"/>
                    </a:cubicBezTo>
                    <a:cubicBezTo>
                      <a:pt x="3554" y="15520"/>
                      <a:pt x="3934" y="16063"/>
                      <a:pt x="4476" y="16117"/>
                    </a:cubicBezTo>
                    <a:lnTo>
                      <a:pt x="4883" y="16117"/>
                    </a:lnTo>
                    <a:cubicBezTo>
                      <a:pt x="5263" y="16117"/>
                      <a:pt x="5480" y="15927"/>
                      <a:pt x="5670" y="15629"/>
                    </a:cubicBezTo>
                    <a:cubicBezTo>
                      <a:pt x="5751" y="15439"/>
                      <a:pt x="5887" y="15195"/>
                      <a:pt x="5995" y="14978"/>
                    </a:cubicBezTo>
                    <a:cubicBezTo>
                      <a:pt x="6076" y="14842"/>
                      <a:pt x="6076" y="14706"/>
                      <a:pt x="5995" y="14571"/>
                    </a:cubicBezTo>
                    <a:lnTo>
                      <a:pt x="5588" y="13567"/>
                    </a:lnTo>
                    <a:cubicBezTo>
                      <a:pt x="5805" y="13459"/>
                      <a:pt x="5941" y="13323"/>
                      <a:pt x="6104" y="13215"/>
                    </a:cubicBezTo>
                    <a:cubicBezTo>
                      <a:pt x="6131" y="13188"/>
                      <a:pt x="6212" y="13160"/>
                      <a:pt x="6266" y="13160"/>
                    </a:cubicBezTo>
                    <a:lnTo>
                      <a:pt x="8002" y="13160"/>
                    </a:lnTo>
                    <a:cubicBezTo>
                      <a:pt x="8056" y="13160"/>
                      <a:pt x="8111" y="13160"/>
                      <a:pt x="8138" y="13188"/>
                    </a:cubicBezTo>
                    <a:cubicBezTo>
                      <a:pt x="8301" y="13296"/>
                      <a:pt x="8518" y="13432"/>
                      <a:pt x="8680" y="13567"/>
                    </a:cubicBezTo>
                    <a:cubicBezTo>
                      <a:pt x="8545" y="13893"/>
                      <a:pt x="8409" y="14272"/>
                      <a:pt x="8273" y="14625"/>
                    </a:cubicBezTo>
                    <a:cubicBezTo>
                      <a:pt x="8246" y="14706"/>
                      <a:pt x="8246" y="14815"/>
                      <a:pt x="8273" y="14923"/>
                    </a:cubicBezTo>
                    <a:cubicBezTo>
                      <a:pt x="8382" y="15195"/>
                      <a:pt x="8518" y="15439"/>
                      <a:pt x="8653" y="15710"/>
                    </a:cubicBezTo>
                    <a:cubicBezTo>
                      <a:pt x="8789" y="15927"/>
                      <a:pt x="8952" y="16063"/>
                      <a:pt x="9223" y="16117"/>
                    </a:cubicBezTo>
                    <a:cubicBezTo>
                      <a:pt x="9318" y="16130"/>
                      <a:pt x="9426" y="16137"/>
                      <a:pt x="9538" y="16137"/>
                    </a:cubicBezTo>
                    <a:cubicBezTo>
                      <a:pt x="9650" y="16137"/>
                      <a:pt x="9765" y="16130"/>
                      <a:pt x="9874" y="16117"/>
                    </a:cubicBezTo>
                    <a:cubicBezTo>
                      <a:pt x="10308" y="16036"/>
                      <a:pt x="10579" y="15656"/>
                      <a:pt x="10552" y="15222"/>
                    </a:cubicBezTo>
                    <a:cubicBezTo>
                      <a:pt x="10498" y="15086"/>
                      <a:pt x="10470" y="14951"/>
                      <a:pt x="10443" y="14896"/>
                    </a:cubicBezTo>
                    <a:cubicBezTo>
                      <a:pt x="10606" y="14679"/>
                      <a:pt x="10769" y="14517"/>
                      <a:pt x="10904" y="14354"/>
                    </a:cubicBezTo>
                    <a:cubicBezTo>
                      <a:pt x="11555" y="13594"/>
                      <a:pt x="11827" y="12754"/>
                      <a:pt x="11637" y="11777"/>
                    </a:cubicBezTo>
                    <a:cubicBezTo>
                      <a:pt x="11447" y="10990"/>
                      <a:pt x="10904" y="10448"/>
                      <a:pt x="10199" y="10068"/>
                    </a:cubicBezTo>
                    <a:cubicBezTo>
                      <a:pt x="10118" y="10041"/>
                      <a:pt x="10064" y="9960"/>
                      <a:pt x="10064" y="9878"/>
                    </a:cubicBezTo>
                    <a:lnTo>
                      <a:pt x="10064" y="8821"/>
                    </a:lnTo>
                    <a:lnTo>
                      <a:pt x="10064" y="8685"/>
                    </a:lnTo>
                    <a:cubicBezTo>
                      <a:pt x="10145" y="8712"/>
                      <a:pt x="10172" y="8712"/>
                      <a:pt x="10199" y="8712"/>
                    </a:cubicBezTo>
                    <a:cubicBezTo>
                      <a:pt x="10687" y="8793"/>
                      <a:pt x="11121" y="8875"/>
                      <a:pt x="11583" y="8875"/>
                    </a:cubicBezTo>
                    <a:cubicBezTo>
                      <a:pt x="12830" y="8875"/>
                      <a:pt x="13454" y="8332"/>
                      <a:pt x="13671" y="7112"/>
                    </a:cubicBezTo>
                    <a:cubicBezTo>
                      <a:pt x="13780" y="6515"/>
                      <a:pt x="13725" y="5891"/>
                      <a:pt x="13671" y="5294"/>
                    </a:cubicBezTo>
                    <a:cubicBezTo>
                      <a:pt x="13644" y="5132"/>
                      <a:pt x="13671" y="5023"/>
                      <a:pt x="13780" y="4888"/>
                    </a:cubicBezTo>
                    <a:cubicBezTo>
                      <a:pt x="14186" y="4454"/>
                      <a:pt x="14214" y="3803"/>
                      <a:pt x="13861" y="3287"/>
                    </a:cubicBezTo>
                    <a:cubicBezTo>
                      <a:pt x="13632" y="2892"/>
                      <a:pt x="13228" y="2688"/>
                      <a:pt x="12782" y="2688"/>
                    </a:cubicBezTo>
                    <a:cubicBezTo>
                      <a:pt x="12647" y="2688"/>
                      <a:pt x="12508" y="2707"/>
                      <a:pt x="12369" y="2745"/>
                    </a:cubicBezTo>
                    <a:cubicBezTo>
                      <a:pt x="11800" y="2908"/>
                      <a:pt x="11420" y="3423"/>
                      <a:pt x="11420" y="4047"/>
                    </a:cubicBezTo>
                    <a:cubicBezTo>
                      <a:pt x="11420" y="4372"/>
                      <a:pt x="11555" y="4644"/>
                      <a:pt x="11772" y="4915"/>
                    </a:cubicBezTo>
                    <a:cubicBezTo>
                      <a:pt x="11474" y="5322"/>
                      <a:pt x="11366" y="5756"/>
                      <a:pt x="11366" y="6217"/>
                    </a:cubicBezTo>
                    <a:cubicBezTo>
                      <a:pt x="10742" y="6081"/>
                      <a:pt x="10145" y="5945"/>
                      <a:pt x="9603" y="5810"/>
                    </a:cubicBezTo>
                    <a:cubicBezTo>
                      <a:pt x="9684" y="5620"/>
                      <a:pt x="9820" y="5457"/>
                      <a:pt x="9928" y="5267"/>
                    </a:cubicBezTo>
                    <a:cubicBezTo>
                      <a:pt x="10037" y="5050"/>
                      <a:pt x="10172" y="4942"/>
                      <a:pt x="10362" y="4888"/>
                    </a:cubicBezTo>
                    <a:cubicBezTo>
                      <a:pt x="10687" y="4752"/>
                      <a:pt x="10715" y="4671"/>
                      <a:pt x="10606" y="4372"/>
                    </a:cubicBezTo>
                    <a:cubicBezTo>
                      <a:pt x="10470" y="3993"/>
                      <a:pt x="10362" y="3640"/>
                      <a:pt x="10362" y="3233"/>
                    </a:cubicBezTo>
                    <a:cubicBezTo>
                      <a:pt x="10362" y="1410"/>
                      <a:pt x="8936" y="1"/>
                      <a:pt x="72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7"/>
              <p:cNvSpPr/>
              <p:nvPr/>
            </p:nvSpPr>
            <p:spPr>
              <a:xfrm>
                <a:off x="3043724" y="1971581"/>
                <a:ext cx="42050" cy="40700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628" extrusionOk="0">
                    <a:moveTo>
                      <a:pt x="298" y="0"/>
                    </a:moveTo>
                    <a:cubicBezTo>
                      <a:pt x="136" y="0"/>
                      <a:pt x="27" y="136"/>
                      <a:pt x="27" y="272"/>
                    </a:cubicBezTo>
                    <a:cubicBezTo>
                      <a:pt x="27" y="434"/>
                      <a:pt x="136" y="543"/>
                      <a:pt x="298" y="543"/>
                    </a:cubicBezTo>
                    <a:lnTo>
                      <a:pt x="678" y="543"/>
                    </a:lnTo>
                    <a:cubicBezTo>
                      <a:pt x="705" y="543"/>
                      <a:pt x="705" y="570"/>
                      <a:pt x="705" y="597"/>
                    </a:cubicBezTo>
                    <a:lnTo>
                      <a:pt x="163" y="1140"/>
                    </a:lnTo>
                    <a:cubicBezTo>
                      <a:pt x="54" y="1221"/>
                      <a:pt x="0" y="1329"/>
                      <a:pt x="54" y="1438"/>
                    </a:cubicBezTo>
                    <a:cubicBezTo>
                      <a:pt x="108" y="1574"/>
                      <a:pt x="190" y="1628"/>
                      <a:pt x="325" y="1628"/>
                    </a:cubicBezTo>
                    <a:lnTo>
                      <a:pt x="1356" y="1628"/>
                    </a:lnTo>
                    <a:cubicBezTo>
                      <a:pt x="1546" y="1628"/>
                      <a:pt x="1655" y="1519"/>
                      <a:pt x="1655" y="1357"/>
                    </a:cubicBezTo>
                    <a:cubicBezTo>
                      <a:pt x="1655" y="1194"/>
                      <a:pt x="1546" y="1085"/>
                      <a:pt x="1356" y="1085"/>
                    </a:cubicBezTo>
                    <a:lnTo>
                      <a:pt x="949" y="1085"/>
                    </a:lnTo>
                    <a:lnTo>
                      <a:pt x="1546" y="461"/>
                    </a:lnTo>
                    <a:cubicBezTo>
                      <a:pt x="1655" y="380"/>
                      <a:pt x="1682" y="272"/>
                      <a:pt x="1627" y="163"/>
                    </a:cubicBezTo>
                    <a:cubicBezTo>
                      <a:pt x="1546" y="109"/>
                      <a:pt x="1465" y="0"/>
                      <a:pt x="13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7"/>
              <p:cNvSpPr/>
              <p:nvPr/>
            </p:nvSpPr>
            <p:spPr>
              <a:xfrm>
                <a:off x="2982674" y="1985131"/>
                <a:ext cx="43425" cy="40725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1629" extrusionOk="0">
                    <a:moveTo>
                      <a:pt x="326" y="1"/>
                    </a:moveTo>
                    <a:cubicBezTo>
                      <a:pt x="164" y="1"/>
                      <a:pt x="55" y="136"/>
                      <a:pt x="55" y="272"/>
                    </a:cubicBezTo>
                    <a:cubicBezTo>
                      <a:pt x="55" y="435"/>
                      <a:pt x="164" y="543"/>
                      <a:pt x="326" y="543"/>
                    </a:cubicBezTo>
                    <a:lnTo>
                      <a:pt x="706" y="543"/>
                    </a:lnTo>
                    <a:cubicBezTo>
                      <a:pt x="706" y="543"/>
                      <a:pt x="733" y="570"/>
                      <a:pt x="706" y="598"/>
                    </a:cubicBezTo>
                    <a:cubicBezTo>
                      <a:pt x="516" y="787"/>
                      <a:pt x="326" y="977"/>
                      <a:pt x="136" y="1140"/>
                    </a:cubicBezTo>
                    <a:cubicBezTo>
                      <a:pt x="55" y="1221"/>
                      <a:pt x="1" y="1330"/>
                      <a:pt x="55" y="1466"/>
                    </a:cubicBezTo>
                    <a:cubicBezTo>
                      <a:pt x="109" y="1574"/>
                      <a:pt x="191" y="1628"/>
                      <a:pt x="326" y="1628"/>
                    </a:cubicBezTo>
                    <a:lnTo>
                      <a:pt x="1357" y="1628"/>
                    </a:lnTo>
                    <a:cubicBezTo>
                      <a:pt x="1547" y="1628"/>
                      <a:pt x="1655" y="1520"/>
                      <a:pt x="1655" y="1357"/>
                    </a:cubicBezTo>
                    <a:cubicBezTo>
                      <a:pt x="1655" y="1194"/>
                      <a:pt x="1520" y="1086"/>
                      <a:pt x="1357" y="1086"/>
                    </a:cubicBezTo>
                    <a:lnTo>
                      <a:pt x="1004" y="1086"/>
                    </a:lnTo>
                    <a:cubicBezTo>
                      <a:pt x="1221" y="842"/>
                      <a:pt x="1384" y="679"/>
                      <a:pt x="1601" y="462"/>
                    </a:cubicBezTo>
                    <a:cubicBezTo>
                      <a:pt x="1683" y="381"/>
                      <a:pt x="1737" y="272"/>
                      <a:pt x="1655" y="164"/>
                    </a:cubicBezTo>
                    <a:cubicBezTo>
                      <a:pt x="1601" y="109"/>
                      <a:pt x="1493" y="1"/>
                      <a:pt x="13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5" name="Google Shape;255;p17"/>
            <p:cNvSpPr/>
            <p:nvPr/>
          </p:nvSpPr>
          <p:spPr>
            <a:xfrm>
              <a:off x="2842324" y="2146788"/>
              <a:ext cx="42050" cy="52775"/>
            </a:xfrm>
            <a:custGeom>
              <a:avLst/>
              <a:gdLst/>
              <a:ahLst/>
              <a:cxnLst/>
              <a:rect l="l" t="t" r="r" b="b"/>
              <a:pathLst>
                <a:path w="1682" h="2111" extrusionOk="0">
                  <a:moveTo>
                    <a:pt x="878" y="1"/>
                  </a:moveTo>
                  <a:cubicBezTo>
                    <a:pt x="397" y="1"/>
                    <a:pt x="0" y="411"/>
                    <a:pt x="0" y="1029"/>
                  </a:cubicBezTo>
                  <a:cubicBezTo>
                    <a:pt x="0" y="1165"/>
                    <a:pt x="82" y="1409"/>
                    <a:pt x="244" y="1545"/>
                  </a:cubicBezTo>
                  <a:cubicBezTo>
                    <a:pt x="407" y="1789"/>
                    <a:pt x="678" y="1952"/>
                    <a:pt x="977" y="2060"/>
                  </a:cubicBezTo>
                  <a:cubicBezTo>
                    <a:pt x="1038" y="2095"/>
                    <a:pt x="1094" y="2110"/>
                    <a:pt x="1143" y="2110"/>
                  </a:cubicBezTo>
                  <a:cubicBezTo>
                    <a:pt x="1246" y="2110"/>
                    <a:pt x="1320" y="2043"/>
                    <a:pt x="1356" y="1952"/>
                  </a:cubicBezTo>
                  <a:cubicBezTo>
                    <a:pt x="1438" y="1816"/>
                    <a:pt x="1356" y="1680"/>
                    <a:pt x="1194" y="1572"/>
                  </a:cubicBezTo>
                  <a:cubicBezTo>
                    <a:pt x="1058" y="1518"/>
                    <a:pt x="922" y="1436"/>
                    <a:pt x="787" y="1355"/>
                  </a:cubicBezTo>
                  <a:cubicBezTo>
                    <a:pt x="651" y="1219"/>
                    <a:pt x="543" y="1029"/>
                    <a:pt x="597" y="839"/>
                  </a:cubicBezTo>
                  <a:cubicBezTo>
                    <a:pt x="624" y="677"/>
                    <a:pt x="760" y="487"/>
                    <a:pt x="895" y="487"/>
                  </a:cubicBezTo>
                  <a:cubicBezTo>
                    <a:pt x="1058" y="487"/>
                    <a:pt x="1139" y="568"/>
                    <a:pt x="1167" y="785"/>
                  </a:cubicBezTo>
                  <a:cubicBezTo>
                    <a:pt x="1194" y="948"/>
                    <a:pt x="1302" y="1029"/>
                    <a:pt x="1438" y="1029"/>
                  </a:cubicBezTo>
                  <a:cubicBezTo>
                    <a:pt x="1573" y="1029"/>
                    <a:pt x="1682" y="948"/>
                    <a:pt x="1682" y="758"/>
                  </a:cubicBezTo>
                  <a:cubicBezTo>
                    <a:pt x="1682" y="433"/>
                    <a:pt x="1438" y="107"/>
                    <a:pt x="1085" y="26"/>
                  </a:cubicBezTo>
                  <a:cubicBezTo>
                    <a:pt x="1015" y="9"/>
                    <a:pt x="946" y="1"/>
                    <a:pt x="8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2909449" y="2163200"/>
              <a:ext cx="42075" cy="19950"/>
            </a:xfrm>
            <a:custGeom>
              <a:avLst/>
              <a:gdLst/>
              <a:ahLst/>
              <a:cxnLst/>
              <a:rect l="l" t="t" r="r" b="b"/>
              <a:pathLst>
                <a:path w="1683" h="798" extrusionOk="0">
                  <a:moveTo>
                    <a:pt x="320" y="1"/>
                  </a:moveTo>
                  <a:cubicBezTo>
                    <a:pt x="256" y="1"/>
                    <a:pt x="196" y="21"/>
                    <a:pt x="136" y="65"/>
                  </a:cubicBezTo>
                  <a:cubicBezTo>
                    <a:pt x="0" y="174"/>
                    <a:pt x="0" y="310"/>
                    <a:pt x="109" y="418"/>
                  </a:cubicBezTo>
                  <a:cubicBezTo>
                    <a:pt x="326" y="608"/>
                    <a:pt x="543" y="798"/>
                    <a:pt x="868" y="798"/>
                  </a:cubicBezTo>
                  <a:cubicBezTo>
                    <a:pt x="1167" y="798"/>
                    <a:pt x="1384" y="662"/>
                    <a:pt x="1574" y="418"/>
                  </a:cubicBezTo>
                  <a:cubicBezTo>
                    <a:pt x="1682" y="310"/>
                    <a:pt x="1682" y="174"/>
                    <a:pt x="1574" y="65"/>
                  </a:cubicBezTo>
                  <a:cubicBezTo>
                    <a:pt x="1514" y="21"/>
                    <a:pt x="1454" y="1"/>
                    <a:pt x="1390" y="1"/>
                  </a:cubicBezTo>
                  <a:cubicBezTo>
                    <a:pt x="1337" y="1"/>
                    <a:pt x="1282" y="14"/>
                    <a:pt x="1221" y="38"/>
                  </a:cubicBezTo>
                  <a:cubicBezTo>
                    <a:pt x="1045" y="160"/>
                    <a:pt x="957" y="221"/>
                    <a:pt x="865" y="221"/>
                  </a:cubicBezTo>
                  <a:cubicBezTo>
                    <a:pt x="774" y="221"/>
                    <a:pt x="679" y="160"/>
                    <a:pt x="489" y="38"/>
                  </a:cubicBezTo>
                  <a:cubicBezTo>
                    <a:pt x="428" y="14"/>
                    <a:pt x="372" y="1"/>
                    <a:pt x="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7" name="Google Shape;257;p17"/>
          <p:cNvGrpSpPr/>
          <p:nvPr/>
        </p:nvGrpSpPr>
        <p:grpSpPr>
          <a:xfrm>
            <a:off x="4397803" y="1861279"/>
            <a:ext cx="482820" cy="438917"/>
            <a:chOff x="4316905" y="1940610"/>
            <a:chExt cx="482820" cy="438917"/>
          </a:xfrm>
        </p:grpSpPr>
        <p:sp>
          <p:nvSpPr>
            <p:cNvPr id="258" name="Google Shape;258;p17"/>
            <p:cNvSpPr/>
            <p:nvPr/>
          </p:nvSpPr>
          <p:spPr>
            <a:xfrm>
              <a:off x="4316905" y="2145305"/>
              <a:ext cx="482820" cy="234223"/>
            </a:xfrm>
            <a:custGeom>
              <a:avLst/>
              <a:gdLst/>
              <a:ahLst/>
              <a:cxnLst/>
              <a:rect l="l" t="t" r="r" b="b"/>
              <a:pathLst>
                <a:path w="20426" h="9931" extrusionOk="0">
                  <a:moveTo>
                    <a:pt x="16387" y="2380"/>
                  </a:moveTo>
                  <a:cubicBezTo>
                    <a:pt x="16804" y="2380"/>
                    <a:pt x="17221" y="2409"/>
                    <a:pt x="17631" y="2499"/>
                  </a:cubicBezTo>
                  <a:cubicBezTo>
                    <a:pt x="18038" y="2607"/>
                    <a:pt x="18418" y="2743"/>
                    <a:pt x="18852" y="2878"/>
                  </a:cubicBezTo>
                  <a:cubicBezTo>
                    <a:pt x="18463" y="3170"/>
                    <a:pt x="17081" y="3304"/>
                    <a:pt x="15540" y="3304"/>
                  </a:cubicBezTo>
                  <a:cubicBezTo>
                    <a:pt x="13645" y="3304"/>
                    <a:pt x="11511" y="3102"/>
                    <a:pt x="10688" y="2743"/>
                  </a:cubicBezTo>
                  <a:cubicBezTo>
                    <a:pt x="12071" y="2634"/>
                    <a:pt x="13536" y="2526"/>
                    <a:pt x="15000" y="2444"/>
                  </a:cubicBezTo>
                  <a:cubicBezTo>
                    <a:pt x="15458" y="2416"/>
                    <a:pt x="15923" y="2380"/>
                    <a:pt x="16387" y="2380"/>
                  </a:cubicBezTo>
                  <a:close/>
                  <a:moveTo>
                    <a:pt x="1194" y="1142"/>
                  </a:moveTo>
                  <a:cubicBezTo>
                    <a:pt x="1872" y="1278"/>
                    <a:pt x="2523" y="1387"/>
                    <a:pt x="3120" y="1549"/>
                  </a:cubicBezTo>
                  <a:cubicBezTo>
                    <a:pt x="4937" y="2092"/>
                    <a:pt x="6728" y="2634"/>
                    <a:pt x="8518" y="3204"/>
                  </a:cubicBezTo>
                  <a:cubicBezTo>
                    <a:pt x="9955" y="3638"/>
                    <a:pt x="11366" y="4099"/>
                    <a:pt x="12831" y="4289"/>
                  </a:cubicBezTo>
                  <a:cubicBezTo>
                    <a:pt x="13832" y="4442"/>
                    <a:pt x="14844" y="4541"/>
                    <a:pt x="15860" y="4541"/>
                  </a:cubicBezTo>
                  <a:cubicBezTo>
                    <a:pt x="16468" y="4541"/>
                    <a:pt x="17077" y="4506"/>
                    <a:pt x="17686" y="4424"/>
                  </a:cubicBezTo>
                  <a:cubicBezTo>
                    <a:pt x="18093" y="4370"/>
                    <a:pt x="18445" y="4262"/>
                    <a:pt x="18906" y="4207"/>
                  </a:cubicBezTo>
                  <a:lnTo>
                    <a:pt x="18906" y="4207"/>
                  </a:lnTo>
                  <a:cubicBezTo>
                    <a:pt x="18825" y="4560"/>
                    <a:pt x="18771" y="4913"/>
                    <a:pt x="18716" y="5184"/>
                  </a:cubicBezTo>
                  <a:cubicBezTo>
                    <a:pt x="18635" y="5726"/>
                    <a:pt x="18527" y="6269"/>
                    <a:pt x="18445" y="6811"/>
                  </a:cubicBezTo>
                  <a:cubicBezTo>
                    <a:pt x="18282" y="7923"/>
                    <a:pt x="17333" y="8818"/>
                    <a:pt x="16221" y="8818"/>
                  </a:cubicBezTo>
                  <a:lnTo>
                    <a:pt x="4205" y="8818"/>
                  </a:lnTo>
                  <a:cubicBezTo>
                    <a:pt x="3039" y="8818"/>
                    <a:pt x="2089" y="8059"/>
                    <a:pt x="1872" y="6947"/>
                  </a:cubicBezTo>
                  <a:cubicBezTo>
                    <a:pt x="1764" y="6459"/>
                    <a:pt x="1764" y="5970"/>
                    <a:pt x="1710" y="5482"/>
                  </a:cubicBezTo>
                  <a:lnTo>
                    <a:pt x="1194" y="1305"/>
                  </a:lnTo>
                  <a:lnTo>
                    <a:pt x="1194" y="1142"/>
                  </a:lnTo>
                  <a:close/>
                  <a:moveTo>
                    <a:pt x="462" y="1"/>
                  </a:moveTo>
                  <a:cubicBezTo>
                    <a:pt x="259" y="1"/>
                    <a:pt x="146" y="107"/>
                    <a:pt x="1" y="356"/>
                  </a:cubicBezTo>
                  <a:cubicBezTo>
                    <a:pt x="1" y="437"/>
                    <a:pt x="1" y="519"/>
                    <a:pt x="137" y="708"/>
                  </a:cubicBezTo>
                  <a:cubicBezTo>
                    <a:pt x="245" y="871"/>
                    <a:pt x="272" y="1061"/>
                    <a:pt x="299" y="1278"/>
                  </a:cubicBezTo>
                  <a:cubicBezTo>
                    <a:pt x="381" y="1983"/>
                    <a:pt x="489" y="2716"/>
                    <a:pt x="543" y="3421"/>
                  </a:cubicBezTo>
                  <a:cubicBezTo>
                    <a:pt x="679" y="4614"/>
                    <a:pt x="788" y="5781"/>
                    <a:pt x="950" y="6974"/>
                  </a:cubicBezTo>
                  <a:cubicBezTo>
                    <a:pt x="1194" y="8737"/>
                    <a:pt x="2523" y="9930"/>
                    <a:pt x="4314" y="9930"/>
                  </a:cubicBezTo>
                  <a:lnTo>
                    <a:pt x="16167" y="9930"/>
                  </a:lnTo>
                  <a:cubicBezTo>
                    <a:pt x="17659" y="9930"/>
                    <a:pt x="18879" y="9063"/>
                    <a:pt x="19367" y="7679"/>
                  </a:cubicBezTo>
                  <a:cubicBezTo>
                    <a:pt x="19476" y="7327"/>
                    <a:pt x="19503" y="6893"/>
                    <a:pt x="19557" y="6540"/>
                  </a:cubicBezTo>
                  <a:cubicBezTo>
                    <a:pt x="19693" y="5672"/>
                    <a:pt x="19883" y="4858"/>
                    <a:pt x="20018" y="4018"/>
                  </a:cubicBezTo>
                  <a:cubicBezTo>
                    <a:pt x="20045" y="3801"/>
                    <a:pt x="20073" y="3556"/>
                    <a:pt x="20235" y="3339"/>
                  </a:cubicBezTo>
                  <a:cubicBezTo>
                    <a:pt x="20425" y="3095"/>
                    <a:pt x="20371" y="2878"/>
                    <a:pt x="20181" y="2634"/>
                  </a:cubicBezTo>
                  <a:cubicBezTo>
                    <a:pt x="20045" y="2471"/>
                    <a:pt x="19883" y="2336"/>
                    <a:pt x="19693" y="2227"/>
                  </a:cubicBezTo>
                  <a:cubicBezTo>
                    <a:pt x="18631" y="1635"/>
                    <a:pt x="17525" y="1267"/>
                    <a:pt x="16333" y="1267"/>
                  </a:cubicBezTo>
                  <a:cubicBezTo>
                    <a:pt x="16215" y="1267"/>
                    <a:pt x="16096" y="1271"/>
                    <a:pt x="15977" y="1278"/>
                  </a:cubicBezTo>
                  <a:cubicBezTo>
                    <a:pt x="14648" y="1359"/>
                    <a:pt x="13319" y="1441"/>
                    <a:pt x="12044" y="1576"/>
                  </a:cubicBezTo>
                  <a:cubicBezTo>
                    <a:pt x="11434" y="1631"/>
                    <a:pt x="10823" y="1671"/>
                    <a:pt x="10213" y="1671"/>
                  </a:cubicBezTo>
                  <a:cubicBezTo>
                    <a:pt x="9603" y="1671"/>
                    <a:pt x="8993" y="1631"/>
                    <a:pt x="8382" y="1522"/>
                  </a:cubicBezTo>
                  <a:cubicBezTo>
                    <a:pt x="6619" y="1170"/>
                    <a:pt x="4883" y="817"/>
                    <a:pt x="3174" y="464"/>
                  </a:cubicBezTo>
                  <a:cubicBezTo>
                    <a:pt x="2361" y="302"/>
                    <a:pt x="1493" y="166"/>
                    <a:pt x="679" y="30"/>
                  </a:cubicBezTo>
                  <a:cubicBezTo>
                    <a:pt x="596" y="11"/>
                    <a:pt x="525" y="1"/>
                    <a:pt x="4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4472061" y="2014856"/>
              <a:ext cx="92990" cy="92783"/>
            </a:xfrm>
            <a:custGeom>
              <a:avLst/>
              <a:gdLst/>
              <a:ahLst/>
              <a:cxnLst/>
              <a:rect l="l" t="t" r="r" b="b"/>
              <a:pathLst>
                <a:path w="3934" h="3934" extrusionOk="0">
                  <a:moveTo>
                    <a:pt x="2073" y="1060"/>
                  </a:moveTo>
                  <a:cubicBezTo>
                    <a:pt x="2377" y="1060"/>
                    <a:pt x="2690" y="1287"/>
                    <a:pt x="2849" y="1628"/>
                  </a:cubicBezTo>
                  <a:cubicBezTo>
                    <a:pt x="3012" y="2035"/>
                    <a:pt x="2876" y="2496"/>
                    <a:pt x="2496" y="2768"/>
                  </a:cubicBezTo>
                  <a:cubicBezTo>
                    <a:pt x="2329" y="2875"/>
                    <a:pt x="2141" y="2930"/>
                    <a:pt x="1952" y="2930"/>
                  </a:cubicBezTo>
                  <a:cubicBezTo>
                    <a:pt x="1713" y="2930"/>
                    <a:pt x="1473" y="2841"/>
                    <a:pt x="1276" y="2659"/>
                  </a:cubicBezTo>
                  <a:cubicBezTo>
                    <a:pt x="977" y="2361"/>
                    <a:pt x="896" y="1845"/>
                    <a:pt x="1140" y="1493"/>
                  </a:cubicBezTo>
                  <a:lnTo>
                    <a:pt x="1140" y="1493"/>
                  </a:lnTo>
                  <a:cubicBezTo>
                    <a:pt x="1221" y="1818"/>
                    <a:pt x="1303" y="1981"/>
                    <a:pt x="1574" y="2062"/>
                  </a:cubicBezTo>
                  <a:cubicBezTo>
                    <a:pt x="1599" y="2065"/>
                    <a:pt x="1624" y="2066"/>
                    <a:pt x="1648" y="2066"/>
                  </a:cubicBezTo>
                  <a:cubicBezTo>
                    <a:pt x="1861" y="2066"/>
                    <a:pt x="2044" y="1962"/>
                    <a:pt x="2117" y="1791"/>
                  </a:cubicBezTo>
                  <a:cubicBezTo>
                    <a:pt x="2225" y="1547"/>
                    <a:pt x="2171" y="1276"/>
                    <a:pt x="1900" y="1086"/>
                  </a:cubicBezTo>
                  <a:cubicBezTo>
                    <a:pt x="1956" y="1068"/>
                    <a:pt x="2014" y="1060"/>
                    <a:pt x="2073" y="1060"/>
                  </a:cubicBezTo>
                  <a:close/>
                  <a:moveTo>
                    <a:pt x="1954" y="1"/>
                  </a:moveTo>
                  <a:cubicBezTo>
                    <a:pt x="869" y="1"/>
                    <a:pt x="1" y="923"/>
                    <a:pt x="1" y="1954"/>
                  </a:cubicBezTo>
                  <a:cubicBezTo>
                    <a:pt x="1" y="3012"/>
                    <a:pt x="896" y="3934"/>
                    <a:pt x="1954" y="3934"/>
                  </a:cubicBezTo>
                  <a:cubicBezTo>
                    <a:pt x="3012" y="3934"/>
                    <a:pt x="3934" y="3012"/>
                    <a:pt x="3934" y="1954"/>
                  </a:cubicBezTo>
                  <a:cubicBezTo>
                    <a:pt x="3934" y="869"/>
                    <a:pt x="3039" y="1"/>
                    <a:pt x="19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4579777" y="1940610"/>
              <a:ext cx="94266" cy="92854"/>
            </a:xfrm>
            <a:custGeom>
              <a:avLst/>
              <a:gdLst/>
              <a:ahLst/>
              <a:cxnLst/>
              <a:rect l="l" t="t" r="r" b="b"/>
              <a:pathLst>
                <a:path w="3988" h="3937" extrusionOk="0">
                  <a:moveTo>
                    <a:pt x="1972" y="980"/>
                  </a:moveTo>
                  <a:cubicBezTo>
                    <a:pt x="2268" y="980"/>
                    <a:pt x="2579" y="1128"/>
                    <a:pt x="2713" y="1359"/>
                  </a:cubicBezTo>
                  <a:cubicBezTo>
                    <a:pt x="3011" y="1711"/>
                    <a:pt x="3011" y="2227"/>
                    <a:pt x="2713" y="2579"/>
                  </a:cubicBezTo>
                  <a:cubicBezTo>
                    <a:pt x="2526" y="2783"/>
                    <a:pt x="2254" y="2902"/>
                    <a:pt x="1976" y="2902"/>
                  </a:cubicBezTo>
                  <a:cubicBezTo>
                    <a:pt x="1811" y="2902"/>
                    <a:pt x="1644" y="2860"/>
                    <a:pt x="1493" y="2769"/>
                  </a:cubicBezTo>
                  <a:cubicBezTo>
                    <a:pt x="1140" y="2579"/>
                    <a:pt x="923" y="2118"/>
                    <a:pt x="1059" y="1739"/>
                  </a:cubicBezTo>
                  <a:lnTo>
                    <a:pt x="1059" y="1739"/>
                  </a:lnTo>
                  <a:cubicBezTo>
                    <a:pt x="1178" y="2026"/>
                    <a:pt x="1319" y="2123"/>
                    <a:pt x="1556" y="2123"/>
                  </a:cubicBezTo>
                  <a:cubicBezTo>
                    <a:pt x="1588" y="2123"/>
                    <a:pt x="1621" y="2121"/>
                    <a:pt x="1655" y="2118"/>
                  </a:cubicBezTo>
                  <a:cubicBezTo>
                    <a:pt x="1899" y="2091"/>
                    <a:pt x="2035" y="1874"/>
                    <a:pt x="2089" y="1657"/>
                  </a:cubicBezTo>
                  <a:cubicBezTo>
                    <a:pt x="2116" y="1386"/>
                    <a:pt x="1954" y="1223"/>
                    <a:pt x="1628" y="1060"/>
                  </a:cubicBezTo>
                  <a:cubicBezTo>
                    <a:pt x="1731" y="1005"/>
                    <a:pt x="1850" y="980"/>
                    <a:pt x="1972" y="980"/>
                  </a:cubicBezTo>
                  <a:close/>
                  <a:moveTo>
                    <a:pt x="1917" y="0"/>
                  </a:moveTo>
                  <a:cubicBezTo>
                    <a:pt x="899" y="0"/>
                    <a:pt x="53" y="875"/>
                    <a:pt x="1" y="1928"/>
                  </a:cubicBezTo>
                  <a:cubicBezTo>
                    <a:pt x="1" y="2959"/>
                    <a:pt x="869" y="3881"/>
                    <a:pt x="1954" y="3936"/>
                  </a:cubicBezTo>
                  <a:cubicBezTo>
                    <a:pt x="1969" y="3936"/>
                    <a:pt x="1984" y="3936"/>
                    <a:pt x="1999" y="3936"/>
                  </a:cubicBezTo>
                  <a:cubicBezTo>
                    <a:pt x="3011" y="3936"/>
                    <a:pt x="3907" y="3052"/>
                    <a:pt x="3934" y="2037"/>
                  </a:cubicBezTo>
                  <a:cubicBezTo>
                    <a:pt x="3988" y="898"/>
                    <a:pt x="3093" y="30"/>
                    <a:pt x="2008" y="3"/>
                  </a:cubicBezTo>
                  <a:cubicBezTo>
                    <a:pt x="1977" y="1"/>
                    <a:pt x="1947" y="0"/>
                    <a:pt x="19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4604786" y="2064125"/>
              <a:ext cx="92990" cy="92783"/>
            </a:xfrm>
            <a:custGeom>
              <a:avLst/>
              <a:gdLst/>
              <a:ahLst/>
              <a:cxnLst/>
              <a:rect l="l" t="t" r="r" b="b"/>
              <a:pathLst>
                <a:path w="3934" h="3934" extrusionOk="0">
                  <a:moveTo>
                    <a:pt x="2031" y="1034"/>
                  </a:moveTo>
                  <a:cubicBezTo>
                    <a:pt x="2324" y="1034"/>
                    <a:pt x="2612" y="1182"/>
                    <a:pt x="2794" y="1465"/>
                  </a:cubicBezTo>
                  <a:cubicBezTo>
                    <a:pt x="3011" y="1845"/>
                    <a:pt x="2984" y="2306"/>
                    <a:pt x="2713" y="2659"/>
                  </a:cubicBezTo>
                  <a:cubicBezTo>
                    <a:pt x="2538" y="2868"/>
                    <a:pt x="2285" y="2976"/>
                    <a:pt x="2026" y="2976"/>
                  </a:cubicBezTo>
                  <a:cubicBezTo>
                    <a:pt x="1882" y="2976"/>
                    <a:pt x="1736" y="2943"/>
                    <a:pt x="1601" y="2876"/>
                  </a:cubicBezTo>
                  <a:cubicBezTo>
                    <a:pt x="1221" y="2686"/>
                    <a:pt x="1031" y="2279"/>
                    <a:pt x="1086" y="1845"/>
                  </a:cubicBezTo>
                  <a:lnTo>
                    <a:pt x="1086" y="1845"/>
                  </a:lnTo>
                  <a:cubicBezTo>
                    <a:pt x="1210" y="2018"/>
                    <a:pt x="1356" y="2147"/>
                    <a:pt x="1567" y="2147"/>
                  </a:cubicBezTo>
                  <a:cubicBezTo>
                    <a:pt x="1587" y="2147"/>
                    <a:pt x="1607" y="2146"/>
                    <a:pt x="1628" y="2143"/>
                  </a:cubicBezTo>
                  <a:cubicBezTo>
                    <a:pt x="1736" y="2116"/>
                    <a:pt x="1872" y="2035"/>
                    <a:pt x="1926" y="1981"/>
                  </a:cubicBezTo>
                  <a:cubicBezTo>
                    <a:pt x="2170" y="1709"/>
                    <a:pt x="2062" y="1411"/>
                    <a:pt x="1736" y="1085"/>
                  </a:cubicBezTo>
                  <a:cubicBezTo>
                    <a:pt x="1833" y="1051"/>
                    <a:pt x="1932" y="1034"/>
                    <a:pt x="2031" y="1034"/>
                  </a:cubicBezTo>
                  <a:close/>
                  <a:moveTo>
                    <a:pt x="1981" y="0"/>
                  </a:moveTo>
                  <a:cubicBezTo>
                    <a:pt x="896" y="0"/>
                    <a:pt x="1" y="896"/>
                    <a:pt x="1" y="1981"/>
                  </a:cubicBezTo>
                  <a:cubicBezTo>
                    <a:pt x="1" y="3038"/>
                    <a:pt x="896" y="3933"/>
                    <a:pt x="1981" y="3933"/>
                  </a:cubicBezTo>
                  <a:cubicBezTo>
                    <a:pt x="3066" y="3933"/>
                    <a:pt x="3934" y="3065"/>
                    <a:pt x="3934" y="1981"/>
                  </a:cubicBezTo>
                  <a:cubicBezTo>
                    <a:pt x="3934" y="896"/>
                    <a:pt x="3066" y="0"/>
                    <a:pt x="198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78082784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564;p21">
            <a:extLst>
              <a:ext uri="{FF2B5EF4-FFF2-40B4-BE49-F238E27FC236}">
                <a16:creationId xmlns:a16="http://schemas.microsoft.com/office/drawing/2014/main" id="{6F330FC3-D849-1048-AF97-9201987AF5FD}"/>
              </a:ext>
            </a:extLst>
          </p:cNvPr>
          <p:cNvSpPr txBox="1"/>
          <p:nvPr/>
        </p:nvSpPr>
        <p:spPr>
          <a:xfrm>
            <a:off x="695955" y="1865465"/>
            <a:ext cx="4005635" cy="16415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SzPts val="1100"/>
            </a:pPr>
            <a:r>
              <a:rPr lang="ru-RU" sz="1800" dirty="0">
                <a:latin typeface="Roboto"/>
                <a:ea typeface="Roboto"/>
                <a:cs typeface="Roboto"/>
                <a:sym typeface="Roboto"/>
              </a:rPr>
              <a:t>Внести поправку о том, чтобы работодатели могли сами распределять неполную неделю с учетом своих производственных процессов </a:t>
            </a:r>
            <a:endParaRPr sz="1800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5" name="Google Shape;225;p17">
            <a:extLst>
              <a:ext uri="{FF2B5EF4-FFF2-40B4-BE49-F238E27FC236}">
                <a16:creationId xmlns:a16="http://schemas.microsoft.com/office/drawing/2014/main" id="{5342171E-0FD8-7544-B947-53064FA24C87}"/>
              </a:ext>
            </a:extLst>
          </p:cNvPr>
          <p:cNvSpPr txBox="1">
            <a:spLocks/>
          </p:cNvSpPr>
          <p:nvPr/>
        </p:nvSpPr>
        <p:spPr>
          <a:xfrm>
            <a:off x="448975" y="410350"/>
            <a:ext cx="8237700" cy="2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100" b="0" i="0" u="none" strike="noStrike" cap="none">
                <a:solidFill>
                  <a:srgbClr val="000000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Fira Sans Extra Condensed SemiBold"/>
              <a:buNone/>
              <a:defRPr sz="5200" b="0" i="0" u="none" strike="noStrike" cap="none">
                <a:solidFill>
                  <a:schemeClr val="dk1"/>
                </a:solidFill>
                <a:latin typeface="Fira Sans Extra Condensed SemiBold"/>
                <a:ea typeface="Fira Sans Extra Condensed SemiBold"/>
                <a:cs typeface="Fira Sans Extra Condensed SemiBold"/>
                <a:sym typeface="Fira Sans Extra Condensed SemiBold"/>
              </a:defRPr>
            </a:lvl9pPr>
          </a:lstStyle>
          <a:p>
            <a:pPr algn="ctr"/>
            <a:r>
              <a:rPr lang="ru-RU" sz="2400" b="1" dirty="0"/>
              <a:t>НЕПОЛНЫЙ ДЕНЬ</a:t>
            </a:r>
          </a:p>
        </p:txBody>
      </p:sp>
      <p:grpSp>
        <p:nvGrpSpPr>
          <p:cNvPr id="86" name="Google Shape;1735;p39">
            <a:extLst>
              <a:ext uri="{FF2B5EF4-FFF2-40B4-BE49-F238E27FC236}">
                <a16:creationId xmlns:a16="http://schemas.microsoft.com/office/drawing/2014/main" id="{328FB55B-F997-9F4E-95D6-F9D68A7CB13A}"/>
              </a:ext>
            </a:extLst>
          </p:cNvPr>
          <p:cNvGrpSpPr/>
          <p:nvPr/>
        </p:nvGrpSpPr>
        <p:grpSpPr>
          <a:xfrm>
            <a:off x="6445228" y="1191828"/>
            <a:ext cx="2241447" cy="3951672"/>
            <a:chOff x="6445351" y="757702"/>
            <a:chExt cx="2241447" cy="3894808"/>
          </a:xfrm>
        </p:grpSpPr>
        <p:sp>
          <p:nvSpPr>
            <p:cNvPr id="87" name="Google Shape;1736;p39">
              <a:extLst>
                <a:ext uri="{FF2B5EF4-FFF2-40B4-BE49-F238E27FC236}">
                  <a16:creationId xmlns:a16="http://schemas.microsoft.com/office/drawing/2014/main" id="{30703A77-5849-DC44-8051-7C674E8E47AF}"/>
                </a:ext>
              </a:extLst>
            </p:cNvPr>
            <p:cNvSpPr/>
            <p:nvPr/>
          </p:nvSpPr>
          <p:spPr>
            <a:xfrm>
              <a:off x="6996958" y="757702"/>
              <a:ext cx="1689839" cy="1245917"/>
            </a:xfrm>
            <a:custGeom>
              <a:avLst/>
              <a:gdLst/>
              <a:ahLst/>
              <a:cxnLst/>
              <a:rect l="l" t="t" r="r" b="b"/>
              <a:pathLst>
                <a:path w="10373" h="7648" extrusionOk="0">
                  <a:moveTo>
                    <a:pt x="5071" y="0"/>
                  </a:moveTo>
                  <a:cubicBezTo>
                    <a:pt x="5060" y="0"/>
                    <a:pt x="5049" y="0"/>
                    <a:pt x="5038" y="1"/>
                  </a:cubicBezTo>
                  <a:cubicBezTo>
                    <a:pt x="4686" y="118"/>
                    <a:pt x="4814" y="437"/>
                    <a:pt x="4612" y="512"/>
                  </a:cubicBezTo>
                  <a:cubicBezTo>
                    <a:pt x="4578" y="522"/>
                    <a:pt x="4543" y="526"/>
                    <a:pt x="4507" y="526"/>
                  </a:cubicBezTo>
                  <a:cubicBezTo>
                    <a:pt x="4408" y="526"/>
                    <a:pt x="4303" y="498"/>
                    <a:pt x="4204" y="498"/>
                  </a:cubicBezTo>
                  <a:cubicBezTo>
                    <a:pt x="4119" y="498"/>
                    <a:pt x="4038" y="519"/>
                    <a:pt x="3973" y="597"/>
                  </a:cubicBezTo>
                  <a:cubicBezTo>
                    <a:pt x="3802" y="810"/>
                    <a:pt x="3930" y="959"/>
                    <a:pt x="3728" y="1097"/>
                  </a:cubicBezTo>
                  <a:cubicBezTo>
                    <a:pt x="3536" y="1225"/>
                    <a:pt x="3291" y="1097"/>
                    <a:pt x="3174" y="1289"/>
                  </a:cubicBezTo>
                  <a:cubicBezTo>
                    <a:pt x="3057" y="1491"/>
                    <a:pt x="3270" y="1811"/>
                    <a:pt x="3036" y="1960"/>
                  </a:cubicBezTo>
                  <a:cubicBezTo>
                    <a:pt x="2812" y="2109"/>
                    <a:pt x="2524" y="2088"/>
                    <a:pt x="2482" y="2546"/>
                  </a:cubicBezTo>
                  <a:cubicBezTo>
                    <a:pt x="2439" y="2982"/>
                    <a:pt x="2312" y="2823"/>
                    <a:pt x="2099" y="2908"/>
                  </a:cubicBezTo>
                  <a:cubicBezTo>
                    <a:pt x="1683" y="3046"/>
                    <a:pt x="1971" y="3493"/>
                    <a:pt x="1843" y="3760"/>
                  </a:cubicBezTo>
                  <a:cubicBezTo>
                    <a:pt x="1736" y="3951"/>
                    <a:pt x="1247" y="3685"/>
                    <a:pt x="927" y="4260"/>
                  </a:cubicBezTo>
                  <a:cubicBezTo>
                    <a:pt x="739" y="4602"/>
                    <a:pt x="476" y="4665"/>
                    <a:pt x="290" y="4665"/>
                  </a:cubicBezTo>
                  <a:cubicBezTo>
                    <a:pt x="181" y="4665"/>
                    <a:pt x="99" y="4643"/>
                    <a:pt x="75" y="4643"/>
                  </a:cubicBezTo>
                  <a:cubicBezTo>
                    <a:pt x="1" y="4643"/>
                    <a:pt x="139" y="5037"/>
                    <a:pt x="853" y="5389"/>
                  </a:cubicBezTo>
                  <a:cubicBezTo>
                    <a:pt x="1385" y="4899"/>
                    <a:pt x="1470" y="4888"/>
                    <a:pt x="1470" y="4888"/>
                  </a:cubicBezTo>
                  <a:lnTo>
                    <a:pt x="1470" y="4888"/>
                  </a:lnTo>
                  <a:lnTo>
                    <a:pt x="1012" y="5549"/>
                  </a:lnTo>
                  <a:cubicBezTo>
                    <a:pt x="1012" y="5549"/>
                    <a:pt x="1340" y="6233"/>
                    <a:pt x="2176" y="6233"/>
                  </a:cubicBezTo>
                  <a:cubicBezTo>
                    <a:pt x="2206" y="6233"/>
                    <a:pt x="2237" y="6232"/>
                    <a:pt x="2269" y="6230"/>
                  </a:cubicBezTo>
                  <a:cubicBezTo>
                    <a:pt x="2429" y="5698"/>
                    <a:pt x="2493" y="5389"/>
                    <a:pt x="2493" y="5389"/>
                  </a:cubicBezTo>
                  <a:lnTo>
                    <a:pt x="2493" y="5389"/>
                  </a:lnTo>
                  <a:lnTo>
                    <a:pt x="2439" y="6443"/>
                  </a:lnTo>
                  <a:cubicBezTo>
                    <a:pt x="2439" y="6443"/>
                    <a:pt x="3430" y="7274"/>
                    <a:pt x="4676" y="7444"/>
                  </a:cubicBezTo>
                  <a:lnTo>
                    <a:pt x="4676" y="7455"/>
                  </a:lnTo>
                  <a:cubicBezTo>
                    <a:pt x="5093" y="7598"/>
                    <a:pt x="5521" y="7648"/>
                    <a:pt x="5910" y="7648"/>
                  </a:cubicBezTo>
                  <a:cubicBezTo>
                    <a:pt x="6762" y="7648"/>
                    <a:pt x="7434" y="7412"/>
                    <a:pt x="7434" y="7412"/>
                  </a:cubicBezTo>
                  <a:lnTo>
                    <a:pt x="7764" y="6422"/>
                  </a:lnTo>
                  <a:lnTo>
                    <a:pt x="7764" y="6422"/>
                  </a:lnTo>
                  <a:cubicBezTo>
                    <a:pt x="7764" y="6422"/>
                    <a:pt x="7710" y="6741"/>
                    <a:pt x="7668" y="7284"/>
                  </a:cubicBezTo>
                  <a:cubicBezTo>
                    <a:pt x="7880" y="7380"/>
                    <a:pt x="8076" y="7415"/>
                    <a:pt x="8251" y="7415"/>
                  </a:cubicBezTo>
                  <a:cubicBezTo>
                    <a:pt x="8760" y="7415"/>
                    <a:pt x="9084" y="7114"/>
                    <a:pt x="9084" y="7114"/>
                  </a:cubicBezTo>
                  <a:lnTo>
                    <a:pt x="8914" y="6326"/>
                  </a:lnTo>
                  <a:lnTo>
                    <a:pt x="8914" y="6326"/>
                  </a:lnTo>
                  <a:cubicBezTo>
                    <a:pt x="8914" y="6326"/>
                    <a:pt x="8988" y="6369"/>
                    <a:pt x="9308" y="7018"/>
                  </a:cubicBezTo>
                  <a:cubicBezTo>
                    <a:pt x="10117" y="6922"/>
                    <a:pt x="10373" y="6603"/>
                    <a:pt x="10319" y="6592"/>
                  </a:cubicBezTo>
                  <a:cubicBezTo>
                    <a:pt x="10266" y="6582"/>
                    <a:pt x="9744" y="6539"/>
                    <a:pt x="9670" y="5932"/>
                  </a:cubicBezTo>
                  <a:cubicBezTo>
                    <a:pt x="9574" y="5272"/>
                    <a:pt x="9020" y="5346"/>
                    <a:pt x="8988" y="5112"/>
                  </a:cubicBezTo>
                  <a:cubicBezTo>
                    <a:pt x="8946" y="4824"/>
                    <a:pt x="9393" y="4516"/>
                    <a:pt x="9052" y="4239"/>
                  </a:cubicBezTo>
                  <a:cubicBezTo>
                    <a:pt x="8882" y="4090"/>
                    <a:pt x="8701" y="4196"/>
                    <a:pt x="8818" y="3770"/>
                  </a:cubicBezTo>
                  <a:cubicBezTo>
                    <a:pt x="8935" y="3344"/>
                    <a:pt x="8658" y="3238"/>
                    <a:pt x="8498" y="3025"/>
                  </a:cubicBezTo>
                  <a:cubicBezTo>
                    <a:pt x="8339" y="2812"/>
                    <a:pt x="8658" y="2599"/>
                    <a:pt x="8616" y="2365"/>
                  </a:cubicBezTo>
                  <a:cubicBezTo>
                    <a:pt x="8573" y="2120"/>
                    <a:pt x="8296" y="2162"/>
                    <a:pt x="8168" y="1960"/>
                  </a:cubicBezTo>
                  <a:cubicBezTo>
                    <a:pt x="8030" y="1758"/>
                    <a:pt x="8222" y="1662"/>
                    <a:pt x="8126" y="1417"/>
                  </a:cubicBezTo>
                  <a:cubicBezTo>
                    <a:pt x="8030" y="1161"/>
                    <a:pt x="7710" y="1236"/>
                    <a:pt x="7551" y="1097"/>
                  </a:cubicBezTo>
                  <a:cubicBezTo>
                    <a:pt x="7391" y="959"/>
                    <a:pt x="7604" y="693"/>
                    <a:pt x="7338" y="469"/>
                  </a:cubicBezTo>
                  <a:cubicBezTo>
                    <a:pt x="7200" y="411"/>
                    <a:pt x="7063" y="389"/>
                    <a:pt x="6932" y="389"/>
                  </a:cubicBezTo>
                  <a:cubicBezTo>
                    <a:pt x="6556" y="389"/>
                    <a:pt x="6234" y="574"/>
                    <a:pt x="6124" y="629"/>
                  </a:cubicBezTo>
                  <a:lnTo>
                    <a:pt x="6124" y="618"/>
                  </a:lnTo>
                  <a:cubicBezTo>
                    <a:pt x="6071" y="576"/>
                    <a:pt x="5690" y="0"/>
                    <a:pt x="5071" y="0"/>
                  </a:cubicBezTo>
                  <a:close/>
                </a:path>
              </a:pathLst>
            </a:custGeom>
            <a:solidFill>
              <a:schemeClr val="dk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737;p39">
              <a:extLst>
                <a:ext uri="{FF2B5EF4-FFF2-40B4-BE49-F238E27FC236}">
                  <a16:creationId xmlns:a16="http://schemas.microsoft.com/office/drawing/2014/main" id="{5DBA2CA4-54AB-7346-86B3-6A436D46D938}"/>
                </a:ext>
              </a:extLst>
            </p:cNvPr>
            <p:cNvSpPr/>
            <p:nvPr/>
          </p:nvSpPr>
          <p:spPr>
            <a:xfrm>
              <a:off x="6445351" y="1696055"/>
              <a:ext cx="1283874" cy="1404588"/>
            </a:xfrm>
            <a:custGeom>
              <a:avLst/>
              <a:gdLst/>
              <a:ahLst/>
              <a:cxnLst/>
              <a:rect l="l" t="t" r="r" b="b"/>
              <a:pathLst>
                <a:path w="7881" h="8622" extrusionOk="0">
                  <a:moveTo>
                    <a:pt x="3019" y="1"/>
                  </a:moveTo>
                  <a:cubicBezTo>
                    <a:pt x="2794" y="1"/>
                    <a:pt x="2631" y="76"/>
                    <a:pt x="2631" y="76"/>
                  </a:cubicBezTo>
                  <a:lnTo>
                    <a:pt x="2535" y="172"/>
                  </a:lnTo>
                  <a:cubicBezTo>
                    <a:pt x="2077" y="672"/>
                    <a:pt x="0" y="3207"/>
                    <a:pt x="373" y="5816"/>
                  </a:cubicBezTo>
                  <a:cubicBezTo>
                    <a:pt x="639" y="7720"/>
                    <a:pt x="2190" y="8621"/>
                    <a:pt x="3639" y="8621"/>
                  </a:cubicBezTo>
                  <a:cubicBezTo>
                    <a:pt x="4393" y="8621"/>
                    <a:pt x="5120" y="8377"/>
                    <a:pt x="5623" y="7903"/>
                  </a:cubicBezTo>
                  <a:cubicBezTo>
                    <a:pt x="7103" y="6529"/>
                    <a:pt x="7881" y="4037"/>
                    <a:pt x="6283" y="1056"/>
                  </a:cubicBezTo>
                  <a:cubicBezTo>
                    <a:pt x="6038" y="609"/>
                    <a:pt x="5644" y="76"/>
                    <a:pt x="5644" y="76"/>
                  </a:cubicBezTo>
                  <a:cubicBezTo>
                    <a:pt x="5644" y="76"/>
                    <a:pt x="5644" y="76"/>
                    <a:pt x="5643" y="76"/>
                  </a:cubicBezTo>
                  <a:cubicBezTo>
                    <a:pt x="5610" y="76"/>
                    <a:pt x="4573" y="86"/>
                    <a:pt x="4185" y="1365"/>
                  </a:cubicBezTo>
                  <a:cubicBezTo>
                    <a:pt x="3951" y="215"/>
                    <a:pt x="3399" y="1"/>
                    <a:pt x="3019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738;p39">
              <a:extLst>
                <a:ext uri="{FF2B5EF4-FFF2-40B4-BE49-F238E27FC236}">
                  <a16:creationId xmlns:a16="http://schemas.microsoft.com/office/drawing/2014/main" id="{CBE4AC39-8C12-0444-8F92-76485C08E375}"/>
                </a:ext>
              </a:extLst>
            </p:cNvPr>
            <p:cNvSpPr/>
            <p:nvPr/>
          </p:nvSpPr>
          <p:spPr>
            <a:xfrm>
              <a:off x="7111319" y="1912886"/>
              <a:ext cx="152970" cy="866179"/>
            </a:xfrm>
            <a:custGeom>
              <a:avLst/>
              <a:gdLst/>
              <a:ahLst/>
              <a:cxnLst/>
              <a:rect l="l" t="t" r="r" b="b"/>
              <a:pathLst>
                <a:path w="939" h="5317" extrusionOk="0">
                  <a:moveTo>
                    <a:pt x="67" y="1"/>
                  </a:moveTo>
                  <a:cubicBezTo>
                    <a:pt x="36" y="1"/>
                    <a:pt x="0" y="39"/>
                    <a:pt x="23" y="76"/>
                  </a:cubicBezTo>
                  <a:cubicBezTo>
                    <a:pt x="385" y="790"/>
                    <a:pt x="523" y="1631"/>
                    <a:pt x="672" y="2419"/>
                  </a:cubicBezTo>
                  <a:cubicBezTo>
                    <a:pt x="758" y="2824"/>
                    <a:pt x="832" y="3239"/>
                    <a:pt x="843" y="3665"/>
                  </a:cubicBezTo>
                  <a:cubicBezTo>
                    <a:pt x="864" y="4219"/>
                    <a:pt x="758" y="4751"/>
                    <a:pt x="513" y="5241"/>
                  </a:cubicBezTo>
                  <a:cubicBezTo>
                    <a:pt x="498" y="5279"/>
                    <a:pt x="530" y="5316"/>
                    <a:pt x="562" y="5316"/>
                  </a:cubicBezTo>
                  <a:cubicBezTo>
                    <a:pt x="576" y="5316"/>
                    <a:pt x="589" y="5310"/>
                    <a:pt x="598" y="5294"/>
                  </a:cubicBezTo>
                  <a:cubicBezTo>
                    <a:pt x="822" y="4826"/>
                    <a:pt x="928" y="4304"/>
                    <a:pt x="939" y="3793"/>
                  </a:cubicBezTo>
                  <a:cubicBezTo>
                    <a:pt x="939" y="3345"/>
                    <a:pt x="864" y="2909"/>
                    <a:pt x="779" y="2483"/>
                  </a:cubicBezTo>
                  <a:cubicBezTo>
                    <a:pt x="619" y="1663"/>
                    <a:pt x="470" y="779"/>
                    <a:pt x="97" y="23"/>
                  </a:cubicBezTo>
                  <a:cubicBezTo>
                    <a:pt x="91" y="7"/>
                    <a:pt x="79" y="1"/>
                    <a:pt x="6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739;p39">
              <a:extLst>
                <a:ext uri="{FF2B5EF4-FFF2-40B4-BE49-F238E27FC236}">
                  <a16:creationId xmlns:a16="http://schemas.microsoft.com/office/drawing/2014/main" id="{407EF2F8-BF4E-5C4D-8674-127D0F70398B}"/>
                </a:ext>
              </a:extLst>
            </p:cNvPr>
            <p:cNvSpPr/>
            <p:nvPr/>
          </p:nvSpPr>
          <p:spPr>
            <a:xfrm>
              <a:off x="6931143" y="2896038"/>
              <a:ext cx="53922" cy="78521"/>
            </a:xfrm>
            <a:custGeom>
              <a:avLst/>
              <a:gdLst/>
              <a:ahLst/>
              <a:cxnLst/>
              <a:rect l="l" t="t" r="r" b="b"/>
              <a:pathLst>
                <a:path w="331" h="482" extrusionOk="0">
                  <a:moveTo>
                    <a:pt x="269" y="0"/>
                  </a:moveTo>
                  <a:cubicBezTo>
                    <a:pt x="251" y="0"/>
                    <a:pt x="234" y="10"/>
                    <a:pt x="234" y="26"/>
                  </a:cubicBezTo>
                  <a:cubicBezTo>
                    <a:pt x="192" y="175"/>
                    <a:pt x="128" y="313"/>
                    <a:pt x="11" y="399"/>
                  </a:cubicBezTo>
                  <a:cubicBezTo>
                    <a:pt x="0" y="420"/>
                    <a:pt x="0" y="452"/>
                    <a:pt x="11" y="473"/>
                  </a:cubicBezTo>
                  <a:cubicBezTo>
                    <a:pt x="16" y="478"/>
                    <a:pt x="29" y="481"/>
                    <a:pt x="43" y="481"/>
                  </a:cubicBezTo>
                  <a:cubicBezTo>
                    <a:pt x="56" y="481"/>
                    <a:pt x="69" y="478"/>
                    <a:pt x="75" y="473"/>
                  </a:cubicBezTo>
                  <a:cubicBezTo>
                    <a:pt x="192" y="367"/>
                    <a:pt x="288" y="218"/>
                    <a:pt x="330" y="58"/>
                  </a:cubicBezTo>
                  <a:cubicBezTo>
                    <a:pt x="330" y="26"/>
                    <a:pt x="320" y="5"/>
                    <a:pt x="288" y="5"/>
                  </a:cubicBezTo>
                  <a:cubicBezTo>
                    <a:pt x="282" y="2"/>
                    <a:pt x="275" y="0"/>
                    <a:pt x="269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740;p39">
              <a:extLst>
                <a:ext uri="{FF2B5EF4-FFF2-40B4-BE49-F238E27FC236}">
                  <a16:creationId xmlns:a16="http://schemas.microsoft.com/office/drawing/2014/main" id="{4F41D9B0-C271-C745-9EF1-3F84F1FB7712}"/>
                </a:ext>
              </a:extLst>
            </p:cNvPr>
            <p:cNvSpPr/>
            <p:nvPr/>
          </p:nvSpPr>
          <p:spPr>
            <a:xfrm>
              <a:off x="6953624" y="2937417"/>
              <a:ext cx="60927" cy="72983"/>
            </a:xfrm>
            <a:custGeom>
              <a:avLst/>
              <a:gdLst/>
              <a:ahLst/>
              <a:cxnLst/>
              <a:rect l="l" t="t" r="r" b="b"/>
              <a:pathLst>
                <a:path w="374" h="448" extrusionOk="0">
                  <a:moveTo>
                    <a:pt x="321" y="0"/>
                  </a:moveTo>
                  <a:cubicBezTo>
                    <a:pt x="306" y="0"/>
                    <a:pt x="295" y="14"/>
                    <a:pt x="288" y="27"/>
                  </a:cubicBezTo>
                  <a:cubicBezTo>
                    <a:pt x="192" y="145"/>
                    <a:pt x="107" y="251"/>
                    <a:pt x="22" y="379"/>
                  </a:cubicBezTo>
                  <a:cubicBezTo>
                    <a:pt x="1" y="400"/>
                    <a:pt x="22" y="432"/>
                    <a:pt x="32" y="443"/>
                  </a:cubicBezTo>
                  <a:cubicBezTo>
                    <a:pt x="39" y="446"/>
                    <a:pt x="46" y="447"/>
                    <a:pt x="53" y="447"/>
                  </a:cubicBezTo>
                  <a:cubicBezTo>
                    <a:pt x="71" y="447"/>
                    <a:pt x="89" y="440"/>
                    <a:pt x="96" y="432"/>
                  </a:cubicBezTo>
                  <a:cubicBezTo>
                    <a:pt x="192" y="304"/>
                    <a:pt x="267" y="198"/>
                    <a:pt x="363" y="81"/>
                  </a:cubicBezTo>
                  <a:cubicBezTo>
                    <a:pt x="373" y="59"/>
                    <a:pt x="363" y="27"/>
                    <a:pt x="352" y="17"/>
                  </a:cubicBezTo>
                  <a:cubicBezTo>
                    <a:pt x="340" y="5"/>
                    <a:pt x="330" y="0"/>
                    <a:pt x="321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741;p39">
              <a:extLst>
                <a:ext uri="{FF2B5EF4-FFF2-40B4-BE49-F238E27FC236}">
                  <a16:creationId xmlns:a16="http://schemas.microsoft.com/office/drawing/2014/main" id="{2A31E1C9-F5D4-6948-8EFB-A37805175441}"/>
                </a:ext>
              </a:extLst>
            </p:cNvPr>
            <p:cNvSpPr/>
            <p:nvPr/>
          </p:nvSpPr>
          <p:spPr>
            <a:xfrm>
              <a:off x="7399504" y="2240984"/>
              <a:ext cx="198096" cy="588259"/>
            </a:xfrm>
            <a:custGeom>
              <a:avLst/>
              <a:gdLst/>
              <a:ahLst/>
              <a:cxnLst/>
              <a:rect l="l" t="t" r="r" b="b"/>
              <a:pathLst>
                <a:path w="1216" h="3611" extrusionOk="0">
                  <a:moveTo>
                    <a:pt x="1148" y="0"/>
                  </a:moveTo>
                  <a:cubicBezTo>
                    <a:pt x="1135" y="0"/>
                    <a:pt x="1124" y="7"/>
                    <a:pt x="1118" y="22"/>
                  </a:cubicBezTo>
                  <a:cubicBezTo>
                    <a:pt x="959" y="341"/>
                    <a:pt x="618" y="501"/>
                    <a:pt x="373" y="735"/>
                  </a:cubicBezTo>
                  <a:cubicBezTo>
                    <a:pt x="117" y="980"/>
                    <a:pt x="11" y="1299"/>
                    <a:pt x="0" y="1651"/>
                  </a:cubicBezTo>
                  <a:cubicBezTo>
                    <a:pt x="0" y="1853"/>
                    <a:pt x="32" y="2056"/>
                    <a:pt x="64" y="2258"/>
                  </a:cubicBezTo>
                  <a:cubicBezTo>
                    <a:pt x="107" y="2503"/>
                    <a:pt x="85" y="2716"/>
                    <a:pt x="75" y="2971"/>
                  </a:cubicBezTo>
                  <a:cubicBezTo>
                    <a:pt x="53" y="3238"/>
                    <a:pt x="128" y="3589"/>
                    <a:pt x="458" y="3610"/>
                  </a:cubicBezTo>
                  <a:cubicBezTo>
                    <a:pt x="533" y="3610"/>
                    <a:pt x="533" y="3514"/>
                    <a:pt x="458" y="3514"/>
                  </a:cubicBezTo>
                  <a:cubicBezTo>
                    <a:pt x="11" y="3493"/>
                    <a:pt x="224" y="2769"/>
                    <a:pt x="192" y="2492"/>
                  </a:cubicBezTo>
                  <a:cubicBezTo>
                    <a:pt x="171" y="2130"/>
                    <a:pt x="43" y="1779"/>
                    <a:pt x="117" y="1417"/>
                  </a:cubicBezTo>
                  <a:cubicBezTo>
                    <a:pt x="181" y="1086"/>
                    <a:pt x="384" y="852"/>
                    <a:pt x="629" y="661"/>
                  </a:cubicBezTo>
                  <a:cubicBezTo>
                    <a:pt x="842" y="501"/>
                    <a:pt x="1054" y="341"/>
                    <a:pt x="1193" y="96"/>
                  </a:cubicBezTo>
                  <a:cubicBezTo>
                    <a:pt x="1216" y="43"/>
                    <a:pt x="1178" y="0"/>
                    <a:pt x="1148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742;p39">
              <a:extLst>
                <a:ext uri="{FF2B5EF4-FFF2-40B4-BE49-F238E27FC236}">
                  <a16:creationId xmlns:a16="http://schemas.microsoft.com/office/drawing/2014/main" id="{4D812621-222C-9441-8B5D-4DEBEEB55BC6}"/>
                </a:ext>
              </a:extLst>
            </p:cNvPr>
            <p:cNvSpPr/>
            <p:nvPr/>
          </p:nvSpPr>
          <p:spPr>
            <a:xfrm>
              <a:off x="7354216" y="2612252"/>
              <a:ext cx="106053" cy="74775"/>
            </a:xfrm>
            <a:custGeom>
              <a:avLst/>
              <a:gdLst/>
              <a:ahLst/>
              <a:cxnLst/>
              <a:rect l="l" t="t" r="r" b="b"/>
              <a:pathLst>
                <a:path w="651" h="459" extrusionOk="0">
                  <a:moveTo>
                    <a:pt x="598" y="0"/>
                  </a:moveTo>
                  <a:cubicBezTo>
                    <a:pt x="353" y="43"/>
                    <a:pt x="150" y="192"/>
                    <a:pt x="23" y="383"/>
                  </a:cubicBezTo>
                  <a:cubicBezTo>
                    <a:pt x="0" y="421"/>
                    <a:pt x="36" y="459"/>
                    <a:pt x="67" y="459"/>
                  </a:cubicBezTo>
                  <a:cubicBezTo>
                    <a:pt x="79" y="459"/>
                    <a:pt x="91" y="452"/>
                    <a:pt x="97" y="437"/>
                  </a:cubicBezTo>
                  <a:cubicBezTo>
                    <a:pt x="204" y="256"/>
                    <a:pt x="395" y="139"/>
                    <a:pt x="608" y="96"/>
                  </a:cubicBezTo>
                  <a:cubicBezTo>
                    <a:pt x="630" y="96"/>
                    <a:pt x="651" y="53"/>
                    <a:pt x="651" y="43"/>
                  </a:cubicBezTo>
                  <a:cubicBezTo>
                    <a:pt x="651" y="11"/>
                    <a:pt x="619" y="0"/>
                    <a:pt x="598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743;p39">
              <a:extLst>
                <a:ext uri="{FF2B5EF4-FFF2-40B4-BE49-F238E27FC236}">
                  <a16:creationId xmlns:a16="http://schemas.microsoft.com/office/drawing/2014/main" id="{8AE4C3D3-1C78-E842-99E8-42CCEA40E020}"/>
                </a:ext>
              </a:extLst>
            </p:cNvPr>
            <p:cNvSpPr/>
            <p:nvPr/>
          </p:nvSpPr>
          <p:spPr>
            <a:xfrm>
              <a:off x="7371973" y="2655586"/>
              <a:ext cx="124787" cy="64837"/>
            </a:xfrm>
            <a:custGeom>
              <a:avLst/>
              <a:gdLst/>
              <a:ahLst/>
              <a:cxnLst/>
              <a:rect l="l" t="t" r="r" b="b"/>
              <a:pathLst>
                <a:path w="766" h="398" extrusionOk="0">
                  <a:moveTo>
                    <a:pt x="712" y="0"/>
                  </a:moveTo>
                  <a:cubicBezTo>
                    <a:pt x="457" y="32"/>
                    <a:pt x="233" y="128"/>
                    <a:pt x="41" y="309"/>
                  </a:cubicBezTo>
                  <a:cubicBezTo>
                    <a:pt x="0" y="350"/>
                    <a:pt x="35" y="398"/>
                    <a:pt x="78" y="398"/>
                  </a:cubicBezTo>
                  <a:cubicBezTo>
                    <a:pt x="91" y="398"/>
                    <a:pt x="104" y="393"/>
                    <a:pt x="116" y="384"/>
                  </a:cubicBezTo>
                  <a:cubicBezTo>
                    <a:pt x="276" y="224"/>
                    <a:pt x="489" y="128"/>
                    <a:pt x="712" y="107"/>
                  </a:cubicBezTo>
                  <a:cubicBezTo>
                    <a:pt x="734" y="107"/>
                    <a:pt x="766" y="86"/>
                    <a:pt x="766" y="54"/>
                  </a:cubicBezTo>
                  <a:cubicBezTo>
                    <a:pt x="766" y="32"/>
                    <a:pt x="734" y="0"/>
                    <a:pt x="712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744;p39">
              <a:extLst>
                <a:ext uri="{FF2B5EF4-FFF2-40B4-BE49-F238E27FC236}">
                  <a16:creationId xmlns:a16="http://schemas.microsoft.com/office/drawing/2014/main" id="{9BB2CE87-BA47-F444-B8CF-C5B5F2294FCB}"/>
                </a:ext>
              </a:extLst>
            </p:cNvPr>
            <p:cNvSpPr/>
            <p:nvPr/>
          </p:nvSpPr>
          <p:spPr>
            <a:xfrm>
              <a:off x="6606630" y="1170675"/>
              <a:ext cx="996016" cy="767131"/>
            </a:xfrm>
            <a:custGeom>
              <a:avLst/>
              <a:gdLst/>
              <a:ahLst/>
              <a:cxnLst/>
              <a:rect l="l" t="t" r="r" b="b"/>
              <a:pathLst>
                <a:path w="6114" h="4709" extrusionOk="0">
                  <a:moveTo>
                    <a:pt x="2783" y="0"/>
                  </a:moveTo>
                  <a:cubicBezTo>
                    <a:pt x="2214" y="0"/>
                    <a:pt x="1703" y="286"/>
                    <a:pt x="948" y="969"/>
                  </a:cubicBezTo>
                  <a:cubicBezTo>
                    <a:pt x="1" y="1832"/>
                    <a:pt x="1151" y="3855"/>
                    <a:pt x="1215" y="3940"/>
                  </a:cubicBezTo>
                  <a:cubicBezTo>
                    <a:pt x="1681" y="4506"/>
                    <a:pt x="2347" y="4709"/>
                    <a:pt x="2968" y="4709"/>
                  </a:cubicBezTo>
                  <a:cubicBezTo>
                    <a:pt x="3679" y="4709"/>
                    <a:pt x="4331" y="4443"/>
                    <a:pt x="4558" y="4153"/>
                  </a:cubicBezTo>
                  <a:cubicBezTo>
                    <a:pt x="6113" y="969"/>
                    <a:pt x="4260" y="330"/>
                    <a:pt x="3398" y="96"/>
                  </a:cubicBezTo>
                  <a:cubicBezTo>
                    <a:pt x="3178" y="34"/>
                    <a:pt x="2977" y="0"/>
                    <a:pt x="2783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745;p39">
              <a:extLst>
                <a:ext uri="{FF2B5EF4-FFF2-40B4-BE49-F238E27FC236}">
                  <a16:creationId xmlns:a16="http://schemas.microsoft.com/office/drawing/2014/main" id="{94D1B7C6-B30E-5148-A4FD-D6054140066E}"/>
                </a:ext>
              </a:extLst>
            </p:cNvPr>
            <p:cNvSpPr/>
            <p:nvPr/>
          </p:nvSpPr>
          <p:spPr>
            <a:xfrm>
              <a:off x="6778987" y="1280801"/>
              <a:ext cx="677532" cy="666617"/>
            </a:xfrm>
            <a:custGeom>
              <a:avLst/>
              <a:gdLst/>
              <a:ahLst/>
              <a:cxnLst/>
              <a:rect l="l" t="t" r="r" b="b"/>
              <a:pathLst>
                <a:path w="4159" h="4092" extrusionOk="0">
                  <a:moveTo>
                    <a:pt x="1636" y="1"/>
                  </a:moveTo>
                  <a:cubicBezTo>
                    <a:pt x="1479" y="1"/>
                    <a:pt x="1325" y="22"/>
                    <a:pt x="1179" y="69"/>
                  </a:cubicBezTo>
                  <a:cubicBezTo>
                    <a:pt x="263" y="357"/>
                    <a:pt x="412" y="1773"/>
                    <a:pt x="412" y="1773"/>
                  </a:cubicBezTo>
                  <a:lnTo>
                    <a:pt x="391" y="1816"/>
                  </a:lnTo>
                  <a:cubicBezTo>
                    <a:pt x="391" y="1816"/>
                    <a:pt x="370" y="1954"/>
                    <a:pt x="380" y="2189"/>
                  </a:cubicBezTo>
                  <a:cubicBezTo>
                    <a:pt x="362" y="2185"/>
                    <a:pt x="342" y="2183"/>
                    <a:pt x="320" y="2183"/>
                  </a:cubicBezTo>
                  <a:cubicBezTo>
                    <a:pt x="204" y="2183"/>
                    <a:pt x="54" y="2242"/>
                    <a:pt x="18" y="2476"/>
                  </a:cubicBezTo>
                  <a:cubicBezTo>
                    <a:pt x="0" y="2647"/>
                    <a:pt x="149" y="2862"/>
                    <a:pt x="355" y="2862"/>
                  </a:cubicBezTo>
                  <a:cubicBezTo>
                    <a:pt x="394" y="2862"/>
                    <a:pt x="434" y="2855"/>
                    <a:pt x="476" y="2838"/>
                  </a:cubicBezTo>
                  <a:cubicBezTo>
                    <a:pt x="487" y="2859"/>
                    <a:pt x="487" y="2891"/>
                    <a:pt x="497" y="2913"/>
                  </a:cubicBezTo>
                  <a:cubicBezTo>
                    <a:pt x="632" y="3349"/>
                    <a:pt x="1292" y="4091"/>
                    <a:pt x="2104" y="4091"/>
                  </a:cubicBezTo>
                  <a:cubicBezTo>
                    <a:pt x="2382" y="4091"/>
                    <a:pt x="2679" y="4004"/>
                    <a:pt x="2979" y="3786"/>
                  </a:cubicBezTo>
                  <a:cubicBezTo>
                    <a:pt x="3522" y="3381"/>
                    <a:pt x="3713" y="2859"/>
                    <a:pt x="3735" y="2380"/>
                  </a:cubicBezTo>
                  <a:cubicBezTo>
                    <a:pt x="3745" y="2381"/>
                    <a:pt x="3754" y="2381"/>
                    <a:pt x="3764" y="2381"/>
                  </a:cubicBezTo>
                  <a:cubicBezTo>
                    <a:pt x="4031" y="2381"/>
                    <a:pt x="4158" y="2097"/>
                    <a:pt x="4086" y="1922"/>
                  </a:cubicBezTo>
                  <a:cubicBezTo>
                    <a:pt x="4011" y="1749"/>
                    <a:pt x="3904" y="1699"/>
                    <a:pt x="3803" y="1699"/>
                  </a:cubicBezTo>
                  <a:cubicBezTo>
                    <a:pt x="3760" y="1699"/>
                    <a:pt x="3719" y="1707"/>
                    <a:pt x="3681" y="1720"/>
                  </a:cubicBezTo>
                  <a:cubicBezTo>
                    <a:pt x="3628" y="1454"/>
                    <a:pt x="3564" y="1209"/>
                    <a:pt x="3511" y="1049"/>
                  </a:cubicBezTo>
                  <a:cubicBezTo>
                    <a:pt x="3368" y="593"/>
                    <a:pt x="2465" y="1"/>
                    <a:pt x="1636" y="1"/>
                  </a:cubicBezTo>
                  <a:close/>
                </a:path>
              </a:pathLst>
            </a:custGeom>
            <a:solidFill>
              <a:srgbClr val="BB59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746;p39">
              <a:extLst>
                <a:ext uri="{FF2B5EF4-FFF2-40B4-BE49-F238E27FC236}">
                  <a16:creationId xmlns:a16="http://schemas.microsoft.com/office/drawing/2014/main" id="{8FE9B9BF-7CDD-6A48-85DD-C60C7D4B85D5}"/>
                </a:ext>
              </a:extLst>
            </p:cNvPr>
            <p:cNvSpPr/>
            <p:nvPr/>
          </p:nvSpPr>
          <p:spPr>
            <a:xfrm>
              <a:off x="7201408" y="1607921"/>
              <a:ext cx="131955" cy="39912"/>
            </a:xfrm>
            <a:custGeom>
              <a:avLst/>
              <a:gdLst/>
              <a:ahLst/>
              <a:cxnLst/>
              <a:rect l="l" t="t" r="r" b="b"/>
              <a:pathLst>
                <a:path w="810" h="245" extrusionOk="0">
                  <a:moveTo>
                    <a:pt x="66" y="1"/>
                  </a:moveTo>
                  <a:cubicBezTo>
                    <a:pt x="28" y="1"/>
                    <a:pt x="0" y="46"/>
                    <a:pt x="24" y="85"/>
                  </a:cubicBezTo>
                  <a:cubicBezTo>
                    <a:pt x="119" y="191"/>
                    <a:pt x="258" y="244"/>
                    <a:pt x="386" y="244"/>
                  </a:cubicBezTo>
                  <a:cubicBezTo>
                    <a:pt x="524" y="244"/>
                    <a:pt x="663" y="181"/>
                    <a:pt x="769" y="85"/>
                  </a:cubicBezTo>
                  <a:cubicBezTo>
                    <a:pt x="809" y="53"/>
                    <a:pt x="777" y="2"/>
                    <a:pt x="740" y="2"/>
                  </a:cubicBezTo>
                  <a:cubicBezTo>
                    <a:pt x="728" y="2"/>
                    <a:pt x="716" y="8"/>
                    <a:pt x="705" y="21"/>
                  </a:cubicBezTo>
                  <a:cubicBezTo>
                    <a:pt x="620" y="95"/>
                    <a:pt x="503" y="149"/>
                    <a:pt x="386" y="149"/>
                  </a:cubicBezTo>
                  <a:cubicBezTo>
                    <a:pt x="279" y="149"/>
                    <a:pt x="173" y="106"/>
                    <a:pt x="109" y="21"/>
                  </a:cubicBezTo>
                  <a:cubicBezTo>
                    <a:pt x="95" y="7"/>
                    <a:pt x="80" y="1"/>
                    <a:pt x="66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747;p39">
              <a:extLst>
                <a:ext uri="{FF2B5EF4-FFF2-40B4-BE49-F238E27FC236}">
                  <a16:creationId xmlns:a16="http://schemas.microsoft.com/office/drawing/2014/main" id="{9AD633C7-1F72-814E-ABC6-6FE7D5B00DBB}"/>
                </a:ext>
              </a:extLst>
            </p:cNvPr>
            <p:cNvSpPr/>
            <p:nvPr/>
          </p:nvSpPr>
          <p:spPr>
            <a:xfrm>
              <a:off x="7245067" y="1631217"/>
              <a:ext cx="21015" cy="27857"/>
            </a:xfrm>
            <a:custGeom>
              <a:avLst/>
              <a:gdLst/>
              <a:ahLst/>
              <a:cxnLst/>
              <a:rect l="l" t="t" r="r" b="b"/>
              <a:pathLst>
                <a:path w="129" h="171" extrusionOk="0">
                  <a:moveTo>
                    <a:pt x="78" y="1"/>
                  </a:moveTo>
                  <a:cubicBezTo>
                    <a:pt x="73" y="1"/>
                    <a:pt x="68" y="2"/>
                    <a:pt x="64" y="6"/>
                  </a:cubicBezTo>
                  <a:lnTo>
                    <a:pt x="43" y="38"/>
                  </a:lnTo>
                  <a:cubicBezTo>
                    <a:pt x="22" y="59"/>
                    <a:pt x="11" y="69"/>
                    <a:pt x="1" y="101"/>
                  </a:cubicBezTo>
                  <a:lnTo>
                    <a:pt x="1" y="112"/>
                  </a:lnTo>
                  <a:lnTo>
                    <a:pt x="1" y="144"/>
                  </a:lnTo>
                  <a:cubicBezTo>
                    <a:pt x="1" y="144"/>
                    <a:pt x="1" y="155"/>
                    <a:pt x="11" y="155"/>
                  </a:cubicBezTo>
                  <a:lnTo>
                    <a:pt x="22" y="165"/>
                  </a:lnTo>
                  <a:cubicBezTo>
                    <a:pt x="36" y="165"/>
                    <a:pt x="45" y="170"/>
                    <a:pt x="53" y="170"/>
                  </a:cubicBezTo>
                  <a:cubicBezTo>
                    <a:pt x="57" y="170"/>
                    <a:pt x="61" y="169"/>
                    <a:pt x="64" y="165"/>
                  </a:cubicBezTo>
                  <a:cubicBezTo>
                    <a:pt x="75" y="165"/>
                    <a:pt x="96" y="155"/>
                    <a:pt x="96" y="144"/>
                  </a:cubicBezTo>
                  <a:cubicBezTo>
                    <a:pt x="107" y="112"/>
                    <a:pt x="118" y="101"/>
                    <a:pt x="128" y="69"/>
                  </a:cubicBezTo>
                  <a:lnTo>
                    <a:pt x="128" y="59"/>
                  </a:lnTo>
                  <a:lnTo>
                    <a:pt x="128" y="38"/>
                  </a:lnTo>
                  <a:cubicBezTo>
                    <a:pt x="128" y="38"/>
                    <a:pt x="128" y="16"/>
                    <a:pt x="118" y="16"/>
                  </a:cubicBezTo>
                  <a:lnTo>
                    <a:pt x="107" y="6"/>
                  </a:lnTo>
                  <a:cubicBezTo>
                    <a:pt x="100" y="6"/>
                    <a:pt x="88" y="1"/>
                    <a:pt x="78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748;p39">
              <a:extLst>
                <a:ext uri="{FF2B5EF4-FFF2-40B4-BE49-F238E27FC236}">
                  <a16:creationId xmlns:a16="http://schemas.microsoft.com/office/drawing/2014/main" id="{5AA17403-AD9D-A641-9512-1046447D7E2E}"/>
                </a:ext>
              </a:extLst>
            </p:cNvPr>
            <p:cNvSpPr/>
            <p:nvPr/>
          </p:nvSpPr>
          <p:spPr>
            <a:xfrm>
              <a:off x="7288401" y="1629588"/>
              <a:ext cx="19223" cy="26880"/>
            </a:xfrm>
            <a:custGeom>
              <a:avLst/>
              <a:gdLst/>
              <a:ahLst/>
              <a:cxnLst/>
              <a:rect l="l" t="t" r="r" b="b"/>
              <a:pathLst>
                <a:path w="118" h="165" extrusionOk="0">
                  <a:moveTo>
                    <a:pt x="35" y="0"/>
                  </a:moveTo>
                  <a:cubicBezTo>
                    <a:pt x="30" y="0"/>
                    <a:pt x="26" y="1"/>
                    <a:pt x="22" y="5"/>
                  </a:cubicBezTo>
                  <a:cubicBezTo>
                    <a:pt x="11" y="5"/>
                    <a:pt x="1" y="16"/>
                    <a:pt x="1" y="26"/>
                  </a:cubicBezTo>
                  <a:lnTo>
                    <a:pt x="1" y="48"/>
                  </a:lnTo>
                  <a:cubicBezTo>
                    <a:pt x="1" y="69"/>
                    <a:pt x="11" y="111"/>
                    <a:pt x="22" y="133"/>
                  </a:cubicBezTo>
                  <a:cubicBezTo>
                    <a:pt x="22" y="154"/>
                    <a:pt x="43" y="165"/>
                    <a:pt x="54" y="165"/>
                  </a:cubicBezTo>
                  <a:lnTo>
                    <a:pt x="97" y="165"/>
                  </a:lnTo>
                  <a:cubicBezTo>
                    <a:pt x="107" y="154"/>
                    <a:pt x="118" y="154"/>
                    <a:pt x="118" y="133"/>
                  </a:cubicBezTo>
                  <a:lnTo>
                    <a:pt x="118" y="122"/>
                  </a:lnTo>
                  <a:cubicBezTo>
                    <a:pt x="118" y="111"/>
                    <a:pt x="118" y="111"/>
                    <a:pt x="107" y="101"/>
                  </a:cubicBezTo>
                  <a:cubicBezTo>
                    <a:pt x="86" y="69"/>
                    <a:pt x="86" y="58"/>
                    <a:pt x="86" y="26"/>
                  </a:cubicBezTo>
                  <a:cubicBezTo>
                    <a:pt x="86" y="26"/>
                    <a:pt x="86" y="16"/>
                    <a:pt x="75" y="16"/>
                  </a:cubicBezTo>
                  <a:lnTo>
                    <a:pt x="65" y="5"/>
                  </a:lnTo>
                  <a:cubicBezTo>
                    <a:pt x="58" y="5"/>
                    <a:pt x="46" y="0"/>
                    <a:pt x="35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749;p39">
              <a:extLst>
                <a:ext uri="{FF2B5EF4-FFF2-40B4-BE49-F238E27FC236}">
                  <a16:creationId xmlns:a16="http://schemas.microsoft.com/office/drawing/2014/main" id="{4DF5EA18-BD39-7747-8EB7-6EFB30C35A31}"/>
                </a:ext>
              </a:extLst>
            </p:cNvPr>
            <p:cNvSpPr/>
            <p:nvPr/>
          </p:nvSpPr>
          <p:spPr>
            <a:xfrm>
              <a:off x="7314466" y="1605967"/>
              <a:ext cx="33070" cy="23622"/>
            </a:xfrm>
            <a:custGeom>
              <a:avLst/>
              <a:gdLst/>
              <a:ahLst/>
              <a:cxnLst/>
              <a:rect l="l" t="t" r="r" b="b"/>
              <a:pathLst>
                <a:path w="203" h="145" extrusionOk="0">
                  <a:moveTo>
                    <a:pt x="22" y="1"/>
                  </a:moveTo>
                  <a:cubicBezTo>
                    <a:pt x="11" y="1"/>
                    <a:pt x="0" y="11"/>
                    <a:pt x="0" y="33"/>
                  </a:cubicBezTo>
                  <a:lnTo>
                    <a:pt x="0" y="65"/>
                  </a:lnTo>
                  <a:cubicBezTo>
                    <a:pt x="11" y="97"/>
                    <a:pt x="22" y="107"/>
                    <a:pt x="43" y="107"/>
                  </a:cubicBezTo>
                  <a:cubicBezTo>
                    <a:pt x="54" y="107"/>
                    <a:pt x="64" y="118"/>
                    <a:pt x="96" y="118"/>
                  </a:cubicBezTo>
                  <a:lnTo>
                    <a:pt x="75" y="118"/>
                  </a:lnTo>
                  <a:cubicBezTo>
                    <a:pt x="96" y="118"/>
                    <a:pt x="107" y="139"/>
                    <a:pt x="118" y="139"/>
                  </a:cubicBezTo>
                  <a:cubicBezTo>
                    <a:pt x="125" y="139"/>
                    <a:pt x="132" y="144"/>
                    <a:pt x="142" y="144"/>
                  </a:cubicBezTo>
                  <a:cubicBezTo>
                    <a:pt x="147" y="144"/>
                    <a:pt x="153" y="143"/>
                    <a:pt x="160" y="139"/>
                  </a:cubicBezTo>
                  <a:cubicBezTo>
                    <a:pt x="171" y="139"/>
                    <a:pt x="181" y="118"/>
                    <a:pt x="181" y="107"/>
                  </a:cubicBezTo>
                  <a:cubicBezTo>
                    <a:pt x="181" y="97"/>
                    <a:pt x="203" y="86"/>
                    <a:pt x="181" y="65"/>
                  </a:cubicBezTo>
                  <a:cubicBezTo>
                    <a:pt x="181" y="54"/>
                    <a:pt x="171" y="43"/>
                    <a:pt x="160" y="43"/>
                  </a:cubicBezTo>
                  <a:cubicBezTo>
                    <a:pt x="128" y="33"/>
                    <a:pt x="107" y="11"/>
                    <a:pt x="64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750;p39">
              <a:extLst>
                <a:ext uri="{FF2B5EF4-FFF2-40B4-BE49-F238E27FC236}">
                  <a16:creationId xmlns:a16="http://schemas.microsoft.com/office/drawing/2014/main" id="{84D25E05-08AB-3146-9578-2BD3FC314984}"/>
                </a:ext>
              </a:extLst>
            </p:cNvPr>
            <p:cNvSpPr/>
            <p:nvPr/>
          </p:nvSpPr>
          <p:spPr>
            <a:xfrm>
              <a:off x="6963562" y="1625027"/>
              <a:ext cx="132281" cy="52293"/>
            </a:xfrm>
            <a:custGeom>
              <a:avLst/>
              <a:gdLst/>
              <a:ahLst/>
              <a:cxnLst/>
              <a:rect l="l" t="t" r="r" b="b"/>
              <a:pathLst>
                <a:path w="812" h="321" extrusionOk="0">
                  <a:moveTo>
                    <a:pt x="743" y="0"/>
                  </a:moveTo>
                  <a:cubicBezTo>
                    <a:pt x="729" y="0"/>
                    <a:pt x="715" y="7"/>
                    <a:pt x="706" y="22"/>
                  </a:cubicBezTo>
                  <a:cubicBezTo>
                    <a:pt x="653" y="107"/>
                    <a:pt x="557" y="182"/>
                    <a:pt x="440" y="203"/>
                  </a:cubicBezTo>
                  <a:cubicBezTo>
                    <a:pt x="422" y="205"/>
                    <a:pt x="404" y="206"/>
                    <a:pt x="384" y="206"/>
                  </a:cubicBezTo>
                  <a:cubicBezTo>
                    <a:pt x="289" y="206"/>
                    <a:pt x="179" y="184"/>
                    <a:pt x="99" y="139"/>
                  </a:cubicBezTo>
                  <a:cubicBezTo>
                    <a:pt x="91" y="135"/>
                    <a:pt x="83" y="132"/>
                    <a:pt x="75" y="132"/>
                  </a:cubicBezTo>
                  <a:cubicBezTo>
                    <a:pt x="32" y="132"/>
                    <a:pt x="1" y="199"/>
                    <a:pt x="46" y="235"/>
                  </a:cubicBezTo>
                  <a:cubicBezTo>
                    <a:pt x="144" y="284"/>
                    <a:pt x="248" y="321"/>
                    <a:pt x="358" y="321"/>
                  </a:cubicBezTo>
                  <a:cubicBezTo>
                    <a:pt x="392" y="321"/>
                    <a:pt x="426" y="317"/>
                    <a:pt x="461" y="310"/>
                  </a:cubicBezTo>
                  <a:cubicBezTo>
                    <a:pt x="600" y="288"/>
                    <a:pt x="717" y="203"/>
                    <a:pt x="781" y="86"/>
                  </a:cubicBezTo>
                  <a:cubicBezTo>
                    <a:pt x="811" y="41"/>
                    <a:pt x="777" y="0"/>
                    <a:pt x="743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751;p39">
              <a:extLst>
                <a:ext uri="{FF2B5EF4-FFF2-40B4-BE49-F238E27FC236}">
                  <a16:creationId xmlns:a16="http://schemas.microsoft.com/office/drawing/2014/main" id="{F6C4DAD1-C0C4-C04F-85BD-3A883A60176F}"/>
                </a:ext>
              </a:extLst>
            </p:cNvPr>
            <p:cNvSpPr/>
            <p:nvPr/>
          </p:nvSpPr>
          <p:spPr>
            <a:xfrm>
              <a:off x="7036870" y="1658097"/>
              <a:ext cx="21015" cy="26228"/>
            </a:xfrm>
            <a:custGeom>
              <a:avLst/>
              <a:gdLst/>
              <a:ahLst/>
              <a:cxnLst/>
              <a:rect l="l" t="t" r="r" b="b"/>
              <a:pathLst>
                <a:path w="129" h="161" extrusionOk="0">
                  <a:moveTo>
                    <a:pt x="22" y="0"/>
                  </a:moveTo>
                  <a:cubicBezTo>
                    <a:pt x="22" y="0"/>
                    <a:pt x="11" y="0"/>
                    <a:pt x="11" y="11"/>
                  </a:cubicBezTo>
                  <a:cubicBezTo>
                    <a:pt x="1" y="32"/>
                    <a:pt x="1" y="43"/>
                    <a:pt x="1" y="54"/>
                  </a:cubicBezTo>
                  <a:lnTo>
                    <a:pt x="1" y="64"/>
                  </a:lnTo>
                  <a:cubicBezTo>
                    <a:pt x="1" y="85"/>
                    <a:pt x="1" y="96"/>
                    <a:pt x="11" y="96"/>
                  </a:cubicBezTo>
                  <a:lnTo>
                    <a:pt x="65" y="149"/>
                  </a:lnTo>
                  <a:lnTo>
                    <a:pt x="75" y="160"/>
                  </a:lnTo>
                  <a:lnTo>
                    <a:pt x="107" y="160"/>
                  </a:lnTo>
                  <a:cubicBezTo>
                    <a:pt x="107" y="160"/>
                    <a:pt x="118" y="160"/>
                    <a:pt x="118" y="149"/>
                  </a:cubicBezTo>
                  <a:cubicBezTo>
                    <a:pt x="128" y="139"/>
                    <a:pt x="128" y="117"/>
                    <a:pt x="128" y="107"/>
                  </a:cubicBezTo>
                  <a:lnTo>
                    <a:pt x="128" y="96"/>
                  </a:lnTo>
                  <a:cubicBezTo>
                    <a:pt x="128" y="85"/>
                    <a:pt x="118" y="85"/>
                    <a:pt x="118" y="64"/>
                  </a:cubicBezTo>
                  <a:lnTo>
                    <a:pt x="65" y="11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752;p39">
              <a:extLst>
                <a:ext uri="{FF2B5EF4-FFF2-40B4-BE49-F238E27FC236}">
                  <a16:creationId xmlns:a16="http://schemas.microsoft.com/office/drawing/2014/main" id="{63486AEB-3DD5-E94C-94BD-9218CA38E90D}"/>
                </a:ext>
              </a:extLst>
            </p:cNvPr>
            <p:cNvSpPr/>
            <p:nvPr/>
          </p:nvSpPr>
          <p:spPr>
            <a:xfrm>
              <a:off x="6996958" y="1663310"/>
              <a:ext cx="17594" cy="27857"/>
            </a:xfrm>
            <a:custGeom>
              <a:avLst/>
              <a:gdLst/>
              <a:ahLst/>
              <a:cxnLst/>
              <a:rect l="l" t="t" r="r" b="b"/>
              <a:pathLst>
                <a:path w="108" h="171" extrusionOk="0">
                  <a:moveTo>
                    <a:pt x="54" y="0"/>
                  </a:moveTo>
                  <a:cubicBezTo>
                    <a:pt x="43" y="0"/>
                    <a:pt x="33" y="0"/>
                    <a:pt x="22" y="11"/>
                  </a:cubicBezTo>
                  <a:cubicBezTo>
                    <a:pt x="22" y="11"/>
                    <a:pt x="1" y="22"/>
                    <a:pt x="1" y="32"/>
                  </a:cubicBezTo>
                  <a:lnTo>
                    <a:pt x="1" y="85"/>
                  </a:lnTo>
                  <a:lnTo>
                    <a:pt x="1" y="107"/>
                  </a:lnTo>
                  <a:lnTo>
                    <a:pt x="1" y="139"/>
                  </a:lnTo>
                  <a:cubicBezTo>
                    <a:pt x="1" y="160"/>
                    <a:pt x="22" y="171"/>
                    <a:pt x="33" y="171"/>
                  </a:cubicBezTo>
                  <a:lnTo>
                    <a:pt x="75" y="171"/>
                  </a:lnTo>
                  <a:cubicBezTo>
                    <a:pt x="86" y="160"/>
                    <a:pt x="97" y="160"/>
                    <a:pt x="97" y="139"/>
                  </a:cubicBezTo>
                  <a:cubicBezTo>
                    <a:pt x="107" y="117"/>
                    <a:pt x="107" y="75"/>
                    <a:pt x="107" y="53"/>
                  </a:cubicBezTo>
                  <a:cubicBezTo>
                    <a:pt x="107" y="32"/>
                    <a:pt x="107" y="22"/>
                    <a:pt x="97" y="11"/>
                  </a:cubicBezTo>
                  <a:cubicBezTo>
                    <a:pt x="86" y="0"/>
                    <a:pt x="75" y="0"/>
                    <a:pt x="54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753;p39">
              <a:extLst>
                <a:ext uri="{FF2B5EF4-FFF2-40B4-BE49-F238E27FC236}">
                  <a16:creationId xmlns:a16="http://schemas.microsoft.com/office/drawing/2014/main" id="{49EE2CD3-8AA2-DE48-AA55-0EE0E5BBB598}"/>
                </a:ext>
              </a:extLst>
            </p:cNvPr>
            <p:cNvSpPr/>
            <p:nvPr/>
          </p:nvSpPr>
          <p:spPr>
            <a:xfrm>
              <a:off x="6958837" y="1648974"/>
              <a:ext cx="27857" cy="24925"/>
            </a:xfrm>
            <a:custGeom>
              <a:avLst/>
              <a:gdLst/>
              <a:ahLst/>
              <a:cxnLst/>
              <a:rect l="l" t="t" r="r" b="b"/>
              <a:pathLst>
                <a:path w="171" h="153" extrusionOk="0">
                  <a:moveTo>
                    <a:pt x="104" y="0"/>
                  </a:moveTo>
                  <a:cubicBezTo>
                    <a:pt x="99" y="0"/>
                    <a:pt x="96" y="3"/>
                    <a:pt x="96" y="3"/>
                  </a:cubicBezTo>
                  <a:cubicBezTo>
                    <a:pt x="64" y="14"/>
                    <a:pt x="43" y="35"/>
                    <a:pt x="11" y="56"/>
                  </a:cubicBezTo>
                  <a:cubicBezTo>
                    <a:pt x="0" y="67"/>
                    <a:pt x="0" y="88"/>
                    <a:pt x="0" y="99"/>
                  </a:cubicBezTo>
                  <a:cubicBezTo>
                    <a:pt x="0" y="110"/>
                    <a:pt x="0" y="120"/>
                    <a:pt x="11" y="131"/>
                  </a:cubicBezTo>
                  <a:cubicBezTo>
                    <a:pt x="22" y="152"/>
                    <a:pt x="43" y="152"/>
                    <a:pt x="54" y="152"/>
                  </a:cubicBezTo>
                  <a:cubicBezTo>
                    <a:pt x="64" y="152"/>
                    <a:pt x="75" y="152"/>
                    <a:pt x="96" y="131"/>
                  </a:cubicBezTo>
                  <a:cubicBezTo>
                    <a:pt x="107" y="120"/>
                    <a:pt x="128" y="110"/>
                    <a:pt x="150" y="110"/>
                  </a:cubicBezTo>
                  <a:lnTo>
                    <a:pt x="160" y="99"/>
                  </a:lnTo>
                  <a:lnTo>
                    <a:pt x="171" y="78"/>
                  </a:lnTo>
                  <a:lnTo>
                    <a:pt x="171" y="56"/>
                  </a:lnTo>
                  <a:lnTo>
                    <a:pt x="171" y="46"/>
                  </a:lnTo>
                  <a:cubicBezTo>
                    <a:pt x="160" y="24"/>
                    <a:pt x="160" y="14"/>
                    <a:pt x="150" y="14"/>
                  </a:cubicBezTo>
                  <a:lnTo>
                    <a:pt x="128" y="14"/>
                  </a:lnTo>
                  <a:cubicBezTo>
                    <a:pt x="118" y="3"/>
                    <a:pt x="110" y="0"/>
                    <a:pt x="104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754;p39">
              <a:extLst>
                <a:ext uri="{FF2B5EF4-FFF2-40B4-BE49-F238E27FC236}">
                  <a16:creationId xmlns:a16="http://schemas.microsoft.com/office/drawing/2014/main" id="{3309B7A4-0A3E-7643-B8D9-E80B7D7262E5}"/>
                </a:ext>
              </a:extLst>
            </p:cNvPr>
            <p:cNvSpPr/>
            <p:nvPr/>
          </p:nvSpPr>
          <p:spPr>
            <a:xfrm>
              <a:off x="6947108" y="1565077"/>
              <a:ext cx="150201" cy="53434"/>
            </a:xfrm>
            <a:custGeom>
              <a:avLst/>
              <a:gdLst/>
              <a:ahLst/>
              <a:cxnLst/>
              <a:rect l="l" t="t" r="r" b="b"/>
              <a:pathLst>
                <a:path w="922" h="328" extrusionOk="0">
                  <a:moveTo>
                    <a:pt x="606" y="0"/>
                  </a:moveTo>
                  <a:cubicBezTo>
                    <a:pt x="385" y="0"/>
                    <a:pt x="168" y="70"/>
                    <a:pt x="30" y="262"/>
                  </a:cubicBezTo>
                  <a:cubicBezTo>
                    <a:pt x="0" y="292"/>
                    <a:pt x="38" y="327"/>
                    <a:pt x="78" y="327"/>
                  </a:cubicBezTo>
                  <a:cubicBezTo>
                    <a:pt x="95" y="327"/>
                    <a:pt x="113" y="321"/>
                    <a:pt x="126" y="305"/>
                  </a:cubicBezTo>
                  <a:cubicBezTo>
                    <a:pt x="236" y="150"/>
                    <a:pt x="419" y="97"/>
                    <a:pt x="598" y="97"/>
                  </a:cubicBezTo>
                  <a:cubicBezTo>
                    <a:pt x="678" y="97"/>
                    <a:pt x="757" y="108"/>
                    <a:pt x="829" y="124"/>
                  </a:cubicBezTo>
                  <a:cubicBezTo>
                    <a:pt x="832" y="125"/>
                    <a:pt x="835" y="125"/>
                    <a:pt x="838" y="125"/>
                  </a:cubicBezTo>
                  <a:cubicBezTo>
                    <a:pt x="896" y="125"/>
                    <a:pt x="921" y="38"/>
                    <a:pt x="860" y="28"/>
                  </a:cubicBezTo>
                  <a:cubicBezTo>
                    <a:pt x="778" y="10"/>
                    <a:pt x="692" y="0"/>
                    <a:pt x="606" y="0"/>
                  </a:cubicBezTo>
                  <a:close/>
                </a:path>
              </a:pathLst>
            </a:custGeom>
            <a:solidFill>
              <a:srgbClr val="87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755;p39">
              <a:extLst>
                <a:ext uri="{FF2B5EF4-FFF2-40B4-BE49-F238E27FC236}">
                  <a16:creationId xmlns:a16="http://schemas.microsoft.com/office/drawing/2014/main" id="{5BA8C123-3E0C-CA4C-95A4-85BDEC7DDC46}"/>
                </a:ext>
              </a:extLst>
            </p:cNvPr>
            <p:cNvSpPr/>
            <p:nvPr/>
          </p:nvSpPr>
          <p:spPr>
            <a:xfrm>
              <a:off x="7194891" y="1542758"/>
              <a:ext cx="141730" cy="40727"/>
            </a:xfrm>
            <a:custGeom>
              <a:avLst/>
              <a:gdLst/>
              <a:ahLst/>
              <a:cxnLst/>
              <a:rect l="l" t="t" r="r" b="b"/>
              <a:pathLst>
                <a:path w="870" h="250" extrusionOk="0">
                  <a:moveTo>
                    <a:pt x="485" y="0"/>
                  </a:moveTo>
                  <a:cubicBezTo>
                    <a:pt x="314" y="0"/>
                    <a:pt x="149" y="35"/>
                    <a:pt x="32" y="165"/>
                  </a:cubicBezTo>
                  <a:cubicBezTo>
                    <a:pt x="0" y="204"/>
                    <a:pt x="26" y="249"/>
                    <a:pt x="59" y="249"/>
                  </a:cubicBezTo>
                  <a:cubicBezTo>
                    <a:pt x="71" y="249"/>
                    <a:pt x="84" y="243"/>
                    <a:pt x="96" y="229"/>
                  </a:cubicBezTo>
                  <a:cubicBezTo>
                    <a:pt x="196" y="122"/>
                    <a:pt x="341" y="90"/>
                    <a:pt x="490" y="90"/>
                  </a:cubicBezTo>
                  <a:cubicBezTo>
                    <a:pt x="592" y="90"/>
                    <a:pt x="696" y="105"/>
                    <a:pt x="788" y="123"/>
                  </a:cubicBezTo>
                  <a:cubicBezTo>
                    <a:pt x="791" y="123"/>
                    <a:pt x="795" y="124"/>
                    <a:pt x="798" y="124"/>
                  </a:cubicBezTo>
                  <a:cubicBezTo>
                    <a:pt x="854" y="124"/>
                    <a:pt x="869" y="47"/>
                    <a:pt x="809" y="27"/>
                  </a:cubicBezTo>
                  <a:cubicBezTo>
                    <a:pt x="706" y="14"/>
                    <a:pt x="594" y="0"/>
                    <a:pt x="485" y="0"/>
                  </a:cubicBezTo>
                  <a:close/>
                </a:path>
              </a:pathLst>
            </a:custGeom>
            <a:solidFill>
              <a:srgbClr val="87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756;p39">
              <a:extLst>
                <a:ext uri="{FF2B5EF4-FFF2-40B4-BE49-F238E27FC236}">
                  <a16:creationId xmlns:a16="http://schemas.microsoft.com/office/drawing/2014/main" id="{9F61C761-DF90-E44A-880C-4180CA07448F}"/>
                </a:ext>
              </a:extLst>
            </p:cNvPr>
            <p:cNvSpPr/>
            <p:nvPr/>
          </p:nvSpPr>
          <p:spPr>
            <a:xfrm>
              <a:off x="7160029" y="1660867"/>
              <a:ext cx="41867" cy="73634"/>
            </a:xfrm>
            <a:custGeom>
              <a:avLst/>
              <a:gdLst/>
              <a:ahLst/>
              <a:cxnLst/>
              <a:rect l="l" t="t" r="r" b="b"/>
              <a:pathLst>
                <a:path w="257" h="452" extrusionOk="0">
                  <a:moveTo>
                    <a:pt x="129" y="0"/>
                  </a:moveTo>
                  <a:cubicBezTo>
                    <a:pt x="118" y="0"/>
                    <a:pt x="106" y="6"/>
                    <a:pt x="97" y="15"/>
                  </a:cubicBezTo>
                  <a:cubicBezTo>
                    <a:pt x="86" y="26"/>
                    <a:pt x="65" y="47"/>
                    <a:pt x="86" y="79"/>
                  </a:cubicBezTo>
                  <a:cubicBezTo>
                    <a:pt x="107" y="100"/>
                    <a:pt x="118" y="143"/>
                    <a:pt x="139" y="175"/>
                  </a:cubicBezTo>
                  <a:cubicBezTo>
                    <a:pt x="150" y="186"/>
                    <a:pt x="150" y="207"/>
                    <a:pt x="150" y="228"/>
                  </a:cubicBezTo>
                  <a:cubicBezTo>
                    <a:pt x="150" y="239"/>
                    <a:pt x="160" y="250"/>
                    <a:pt x="160" y="281"/>
                  </a:cubicBezTo>
                  <a:lnTo>
                    <a:pt x="160" y="313"/>
                  </a:lnTo>
                  <a:lnTo>
                    <a:pt x="160" y="335"/>
                  </a:lnTo>
                  <a:lnTo>
                    <a:pt x="97" y="335"/>
                  </a:lnTo>
                  <a:cubicBezTo>
                    <a:pt x="75" y="335"/>
                    <a:pt x="54" y="345"/>
                    <a:pt x="43" y="345"/>
                  </a:cubicBezTo>
                  <a:cubicBezTo>
                    <a:pt x="11" y="345"/>
                    <a:pt x="1" y="388"/>
                    <a:pt x="1" y="409"/>
                  </a:cubicBezTo>
                  <a:cubicBezTo>
                    <a:pt x="11" y="441"/>
                    <a:pt x="43" y="452"/>
                    <a:pt x="65" y="452"/>
                  </a:cubicBezTo>
                  <a:cubicBezTo>
                    <a:pt x="107" y="441"/>
                    <a:pt x="150" y="441"/>
                    <a:pt x="182" y="409"/>
                  </a:cubicBezTo>
                  <a:cubicBezTo>
                    <a:pt x="224" y="388"/>
                    <a:pt x="256" y="335"/>
                    <a:pt x="256" y="292"/>
                  </a:cubicBezTo>
                  <a:cubicBezTo>
                    <a:pt x="256" y="250"/>
                    <a:pt x="235" y="196"/>
                    <a:pt x="224" y="154"/>
                  </a:cubicBezTo>
                  <a:cubicBezTo>
                    <a:pt x="214" y="122"/>
                    <a:pt x="182" y="68"/>
                    <a:pt x="160" y="26"/>
                  </a:cubicBezTo>
                  <a:cubicBezTo>
                    <a:pt x="155" y="8"/>
                    <a:pt x="142" y="0"/>
                    <a:pt x="129" y="0"/>
                  </a:cubicBezTo>
                  <a:close/>
                </a:path>
              </a:pathLst>
            </a:custGeom>
            <a:solidFill>
              <a:srgbClr val="87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757;p39">
              <a:extLst>
                <a:ext uri="{FF2B5EF4-FFF2-40B4-BE49-F238E27FC236}">
                  <a16:creationId xmlns:a16="http://schemas.microsoft.com/office/drawing/2014/main" id="{D73D0593-623C-FF45-B6A2-DD4AF818C81E}"/>
                </a:ext>
              </a:extLst>
            </p:cNvPr>
            <p:cNvSpPr/>
            <p:nvPr/>
          </p:nvSpPr>
          <p:spPr>
            <a:xfrm>
              <a:off x="7148788" y="1768712"/>
              <a:ext cx="94649" cy="56040"/>
            </a:xfrm>
            <a:custGeom>
              <a:avLst/>
              <a:gdLst/>
              <a:ahLst/>
              <a:cxnLst/>
              <a:rect l="l" t="t" r="r" b="b"/>
              <a:pathLst>
                <a:path w="581" h="344" extrusionOk="0">
                  <a:moveTo>
                    <a:pt x="528" y="0"/>
                  </a:moveTo>
                  <a:cubicBezTo>
                    <a:pt x="501" y="0"/>
                    <a:pt x="474" y="19"/>
                    <a:pt x="474" y="56"/>
                  </a:cubicBezTo>
                  <a:cubicBezTo>
                    <a:pt x="474" y="131"/>
                    <a:pt x="421" y="195"/>
                    <a:pt x="336" y="226"/>
                  </a:cubicBezTo>
                  <a:cubicBezTo>
                    <a:pt x="317" y="232"/>
                    <a:pt x="297" y="234"/>
                    <a:pt x="275" y="234"/>
                  </a:cubicBezTo>
                  <a:cubicBezTo>
                    <a:pt x="210" y="234"/>
                    <a:pt x="136" y="210"/>
                    <a:pt x="80" y="163"/>
                  </a:cubicBezTo>
                  <a:cubicBezTo>
                    <a:pt x="77" y="157"/>
                    <a:pt x="72" y="155"/>
                    <a:pt x="66" y="155"/>
                  </a:cubicBezTo>
                  <a:cubicBezTo>
                    <a:pt x="40" y="155"/>
                    <a:pt x="1" y="211"/>
                    <a:pt x="27" y="237"/>
                  </a:cubicBezTo>
                  <a:cubicBezTo>
                    <a:pt x="96" y="299"/>
                    <a:pt x="188" y="344"/>
                    <a:pt x="278" y="344"/>
                  </a:cubicBezTo>
                  <a:cubicBezTo>
                    <a:pt x="312" y="344"/>
                    <a:pt x="346" y="337"/>
                    <a:pt x="379" y="322"/>
                  </a:cubicBezTo>
                  <a:cubicBezTo>
                    <a:pt x="496" y="280"/>
                    <a:pt x="581" y="173"/>
                    <a:pt x="581" y="56"/>
                  </a:cubicBezTo>
                  <a:cubicBezTo>
                    <a:pt x="581" y="19"/>
                    <a:pt x="554" y="0"/>
                    <a:pt x="528" y="0"/>
                  </a:cubicBezTo>
                  <a:close/>
                </a:path>
              </a:pathLst>
            </a:custGeom>
            <a:solidFill>
              <a:srgbClr val="87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758;p39">
              <a:extLst>
                <a:ext uri="{FF2B5EF4-FFF2-40B4-BE49-F238E27FC236}">
                  <a16:creationId xmlns:a16="http://schemas.microsoft.com/office/drawing/2014/main" id="{56003C94-73DE-3D4D-B481-62B735A3033C}"/>
                </a:ext>
              </a:extLst>
            </p:cNvPr>
            <p:cNvSpPr/>
            <p:nvPr/>
          </p:nvSpPr>
          <p:spPr>
            <a:xfrm>
              <a:off x="7140969" y="1784677"/>
              <a:ext cx="19223" cy="15802"/>
            </a:xfrm>
            <a:custGeom>
              <a:avLst/>
              <a:gdLst/>
              <a:ahLst/>
              <a:cxnLst/>
              <a:rect l="l" t="t" r="r" b="b"/>
              <a:pathLst>
                <a:path w="118" h="97" extrusionOk="0">
                  <a:moveTo>
                    <a:pt x="54" y="1"/>
                  </a:moveTo>
                  <a:cubicBezTo>
                    <a:pt x="22" y="1"/>
                    <a:pt x="22" y="1"/>
                    <a:pt x="11" y="11"/>
                  </a:cubicBezTo>
                  <a:cubicBezTo>
                    <a:pt x="1" y="22"/>
                    <a:pt x="1" y="22"/>
                    <a:pt x="1" y="33"/>
                  </a:cubicBezTo>
                  <a:lnTo>
                    <a:pt x="1" y="43"/>
                  </a:lnTo>
                  <a:lnTo>
                    <a:pt x="1" y="65"/>
                  </a:lnTo>
                  <a:cubicBezTo>
                    <a:pt x="1" y="65"/>
                    <a:pt x="1" y="75"/>
                    <a:pt x="11" y="75"/>
                  </a:cubicBezTo>
                  <a:cubicBezTo>
                    <a:pt x="11" y="75"/>
                    <a:pt x="22" y="75"/>
                    <a:pt x="22" y="86"/>
                  </a:cubicBezTo>
                  <a:cubicBezTo>
                    <a:pt x="43" y="86"/>
                    <a:pt x="43" y="97"/>
                    <a:pt x="54" y="97"/>
                  </a:cubicBezTo>
                  <a:lnTo>
                    <a:pt x="64" y="97"/>
                  </a:lnTo>
                  <a:cubicBezTo>
                    <a:pt x="75" y="97"/>
                    <a:pt x="75" y="86"/>
                    <a:pt x="96" y="86"/>
                  </a:cubicBezTo>
                  <a:lnTo>
                    <a:pt x="107" y="75"/>
                  </a:lnTo>
                  <a:lnTo>
                    <a:pt x="118" y="65"/>
                  </a:lnTo>
                  <a:lnTo>
                    <a:pt x="118" y="43"/>
                  </a:lnTo>
                  <a:lnTo>
                    <a:pt x="118" y="33"/>
                  </a:lnTo>
                  <a:cubicBezTo>
                    <a:pt x="118" y="33"/>
                    <a:pt x="118" y="22"/>
                    <a:pt x="107" y="22"/>
                  </a:cubicBezTo>
                  <a:cubicBezTo>
                    <a:pt x="107" y="22"/>
                    <a:pt x="96" y="22"/>
                    <a:pt x="96" y="11"/>
                  </a:cubicBezTo>
                  <a:cubicBezTo>
                    <a:pt x="75" y="11"/>
                    <a:pt x="75" y="1"/>
                    <a:pt x="64" y="1"/>
                  </a:cubicBezTo>
                  <a:close/>
                </a:path>
              </a:pathLst>
            </a:custGeom>
            <a:solidFill>
              <a:srgbClr val="87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759;p39">
              <a:extLst>
                <a:ext uri="{FF2B5EF4-FFF2-40B4-BE49-F238E27FC236}">
                  <a16:creationId xmlns:a16="http://schemas.microsoft.com/office/drawing/2014/main" id="{A68B5609-59FA-A04A-AFF7-EA6144BB7540}"/>
                </a:ext>
              </a:extLst>
            </p:cNvPr>
            <p:cNvSpPr/>
            <p:nvPr/>
          </p:nvSpPr>
          <p:spPr>
            <a:xfrm>
              <a:off x="7231220" y="1751770"/>
              <a:ext cx="21015" cy="17431"/>
            </a:xfrm>
            <a:custGeom>
              <a:avLst/>
              <a:gdLst/>
              <a:ahLst/>
              <a:cxnLst/>
              <a:rect l="l" t="t" r="r" b="b"/>
              <a:pathLst>
                <a:path w="129" h="107" extrusionOk="0">
                  <a:moveTo>
                    <a:pt x="54" y="0"/>
                  </a:moveTo>
                  <a:cubicBezTo>
                    <a:pt x="0" y="0"/>
                    <a:pt x="0" y="107"/>
                    <a:pt x="54" y="107"/>
                  </a:cubicBezTo>
                  <a:cubicBezTo>
                    <a:pt x="128" y="107"/>
                    <a:pt x="128" y="0"/>
                    <a:pt x="54" y="0"/>
                  </a:cubicBezTo>
                  <a:close/>
                </a:path>
              </a:pathLst>
            </a:custGeom>
            <a:solidFill>
              <a:srgbClr val="8736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760;p39">
              <a:extLst>
                <a:ext uri="{FF2B5EF4-FFF2-40B4-BE49-F238E27FC236}">
                  <a16:creationId xmlns:a16="http://schemas.microsoft.com/office/drawing/2014/main" id="{BA99646C-25E5-2C45-B742-88A54A865351}"/>
                </a:ext>
              </a:extLst>
            </p:cNvPr>
            <p:cNvSpPr/>
            <p:nvPr/>
          </p:nvSpPr>
          <p:spPr>
            <a:xfrm>
              <a:off x="6996958" y="1717559"/>
              <a:ext cx="81780" cy="46592"/>
            </a:xfrm>
            <a:custGeom>
              <a:avLst/>
              <a:gdLst/>
              <a:ahLst/>
              <a:cxnLst/>
              <a:rect l="l" t="t" r="r" b="b"/>
              <a:pathLst>
                <a:path w="502" h="286" extrusionOk="0">
                  <a:moveTo>
                    <a:pt x="308" y="0"/>
                  </a:moveTo>
                  <a:cubicBezTo>
                    <a:pt x="279" y="0"/>
                    <a:pt x="247" y="3"/>
                    <a:pt x="214" y="8"/>
                  </a:cubicBezTo>
                  <a:cubicBezTo>
                    <a:pt x="97" y="40"/>
                    <a:pt x="1" y="115"/>
                    <a:pt x="22" y="200"/>
                  </a:cubicBezTo>
                  <a:cubicBezTo>
                    <a:pt x="38" y="249"/>
                    <a:pt x="105" y="285"/>
                    <a:pt x="197" y="285"/>
                  </a:cubicBezTo>
                  <a:cubicBezTo>
                    <a:pt x="225" y="285"/>
                    <a:pt x="256" y="282"/>
                    <a:pt x="288" y="274"/>
                  </a:cubicBezTo>
                  <a:cubicBezTo>
                    <a:pt x="405" y="253"/>
                    <a:pt x="501" y="168"/>
                    <a:pt x="480" y="83"/>
                  </a:cubicBezTo>
                  <a:cubicBezTo>
                    <a:pt x="464" y="26"/>
                    <a:pt x="399" y="0"/>
                    <a:pt x="308" y="0"/>
                  </a:cubicBezTo>
                  <a:close/>
                </a:path>
              </a:pathLst>
            </a:custGeom>
            <a:solidFill>
              <a:srgbClr val="FF2727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761;p39">
              <a:extLst>
                <a:ext uri="{FF2B5EF4-FFF2-40B4-BE49-F238E27FC236}">
                  <a16:creationId xmlns:a16="http://schemas.microsoft.com/office/drawing/2014/main" id="{F466AF82-54F2-AB43-AEC8-F5D7BD8AECFB}"/>
                </a:ext>
              </a:extLst>
            </p:cNvPr>
            <p:cNvSpPr/>
            <p:nvPr/>
          </p:nvSpPr>
          <p:spPr>
            <a:xfrm>
              <a:off x="7245067" y="1676180"/>
              <a:ext cx="72983" cy="44474"/>
            </a:xfrm>
            <a:custGeom>
              <a:avLst/>
              <a:gdLst/>
              <a:ahLst/>
              <a:cxnLst/>
              <a:rect l="l" t="t" r="r" b="b"/>
              <a:pathLst>
                <a:path w="448" h="273" extrusionOk="0">
                  <a:moveTo>
                    <a:pt x="260" y="1"/>
                  </a:moveTo>
                  <a:cubicBezTo>
                    <a:pt x="241" y="1"/>
                    <a:pt x="222" y="3"/>
                    <a:pt x="203" y="6"/>
                  </a:cubicBezTo>
                  <a:cubicBezTo>
                    <a:pt x="75" y="38"/>
                    <a:pt x="1" y="113"/>
                    <a:pt x="11" y="187"/>
                  </a:cubicBezTo>
                  <a:cubicBezTo>
                    <a:pt x="19" y="236"/>
                    <a:pt x="84" y="273"/>
                    <a:pt x="171" y="273"/>
                  </a:cubicBezTo>
                  <a:cubicBezTo>
                    <a:pt x="197" y="273"/>
                    <a:pt x="226" y="269"/>
                    <a:pt x="256" y="262"/>
                  </a:cubicBezTo>
                  <a:cubicBezTo>
                    <a:pt x="373" y="241"/>
                    <a:pt x="448" y="156"/>
                    <a:pt x="437" y="92"/>
                  </a:cubicBezTo>
                  <a:cubicBezTo>
                    <a:pt x="428" y="39"/>
                    <a:pt x="347" y="1"/>
                    <a:pt x="260" y="1"/>
                  </a:cubicBezTo>
                  <a:close/>
                </a:path>
              </a:pathLst>
            </a:custGeom>
            <a:solidFill>
              <a:srgbClr val="FF2727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762;p39">
              <a:extLst>
                <a:ext uri="{FF2B5EF4-FFF2-40B4-BE49-F238E27FC236}">
                  <a16:creationId xmlns:a16="http://schemas.microsoft.com/office/drawing/2014/main" id="{9D1D3129-5786-F947-BC3B-7AC33FBBF65C}"/>
                </a:ext>
              </a:extLst>
            </p:cNvPr>
            <p:cNvSpPr/>
            <p:nvPr/>
          </p:nvSpPr>
          <p:spPr>
            <a:xfrm>
              <a:off x="7383539" y="1590490"/>
              <a:ext cx="43822" cy="43985"/>
            </a:xfrm>
            <a:custGeom>
              <a:avLst/>
              <a:gdLst/>
              <a:ahLst/>
              <a:cxnLst/>
              <a:rect l="l" t="t" r="r" b="b"/>
              <a:pathLst>
                <a:path w="269" h="270" extrusionOk="0">
                  <a:moveTo>
                    <a:pt x="173" y="0"/>
                  </a:moveTo>
                  <a:cubicBezTo>
                    <a:pt x="13" y="21"/>
                    <a:pt x="2" y="256"/>
                    <a:pt x="2" y="256"/>
                  </a:cubicBezTo>
                  <a:cubicBezTo>
                    <a:pt x="1" y="266"/>
                    <a:pt x="1" y="270"/>
                    <a:pt x="3" y="270"/>
                  </a:cubicBezTo>
                  <a:cubicBezTo>
                    <a:pt x="15" y="270"/>
                    <a:pt x="76" y="147"/>
                    <a:pt x="130" y="138"/>
                  </a:cubicBezTo>
                  <a:cubicBezTo>
                    <a:pt x="269" y="106"/>
                    <a:pt x="237" y="0"/>
                    <a:pt x="173" y="0"/>
                  </a:cubicBezTo>
                  <a:close/>
                </a:path>
              </a:pathLst>
            </a:custGeom>
            <a:solidFill>
              <a:srgbClr val="8939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763;p39">
              <a:extLst>
                <a:ext uri="{FF2B5EF4-FFF2-40B4-BE49-F238E27FC236}">
                  <a16:creationId xmlns:a16="http://schemas.microsoft.com/office/drawing/2014/main" id="{93D728A2-939E-1A4E-89A7-5D7F648C0BB0}"/>
                </a:ext>
              </a:extLst>
            </p:cNvPr>
            <p:cNvSpPr/>
            <p:nvPr/>
          </p:nvSpPr>
          <p:spPr>
            <a:xfrm>
              <a:off x="6804400" y="1668523"/>
              <a:ext cx="43822" cy="43496"/>
            </a:xfrm>
            <a:custGeom>
              <a:avLst/>
              <a:gdLst/>
              <a:ahLst/>
              <a:cxnLst/>
              <a:rect l="l" t="t" r="r" b="b"/>
              <a:pathLst>
                <a:path w="269" h="267" extrusionOk="0">
                  <a:moveTo>
                    <a:pt x="97" y="0"/>
                  </a:moveTo>
                  <a:cubicBezTo>
                    <a:pt x="33" y="0"/>
                    <a:pt x="1" y="107"/>
                    <a:pt x="139" y="139"/>
                  </a:cubicBezTo>
                  <a:cubicBezTo>
                    <a:pt x="194" y="148"/>
                    <a:pt x="257" y="267"/>
                    <a:pt x="267" y="267"/>
                  </a:cubicBezTo>
                  <a:cubicBezTo>
                    <a:pt x="268" y="267"/>
                    <a:pt x="268" y="263"/>
                    <a:pt x="267" y="256"/>
                  </a:cubicBezTo>
                  <a:cubicBezTo>
                    <a:pt x="267" y="256"/>
                    <a:pt x="256" y="21"/>
                    <a:pt x="97" y="0"/>
                  </a:cubicBezTo>
                  <a:close/>
                </a:path>
              </a:pathLst>
            </a:custGeom>
            <a:solidFill>
              <a:srgbClr val="89392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764;p39">
              <a:extLst>
                <a:ext uri="{FF2B5EF4-FFF2-40B4-BE49-F238E27FC236}">
                  <a16:creationId xmlns:a16="http://schemas.microsoft.com/office/drawing/2014/main" id="{ED6CC905-39E1-B245-9130-04F8F4AEAA4B}"/>
                </a:ext>
              </a:extLst>
            </p:cNvPr>
            <p:cNvSpPr/>
            <p:nvPr/>
          </p:nvSpPr>
          <p:spPr>
            <a:xfrm>
              <a:off x="6788761" y="1037090"/>
              <a:ext cx="597056" cy="678673"/>
            </a:xfrm>
            <a:custGeom>
              <a:avLst/>
              <a:gdLst/>
              <a:ahLst/>
              <a:cxnLst/>
              <a:rect l="l" t="t" r="r" b="b"/>
              <a:pathLst>
                <a:path w="3665" h="4166" extrusionOk="0">
                  <a:moveTo>
                    <a:pt x="1385" y="2162"/>
                  </a:moveTo>
                  <a:cubicBezTo>
                    <a:pt x="1385" y="2204"/>
                    <a:pt x="1407" y="2247"/>
                    <a:pt x="1385" y="2279"/>
                  </a:cubicBezTo>
                  <a:cubicBezTo>
                    <a:pt x="1375" y="2481"/>
                    <a:pt x="1225" y="2652"/>
                    <a:pt x="1034" y="2747"/>
                  </a:cubicBezTo>
                  <a:cubicBezTo>
                    <a:pt x="1021" y="2754"/>
                    <a:pt x="1008" y="2756"/>
                    <a:pt x="998" y="2762"/>
                  </a:cubicBezTo>
                  <a:lnTo>
                    <a:pt x="998" y="2762"/>
                  </a:lnTo>
                  <a:cubicBezTo>
                    <a:pt x="1231" y="2524"/>
                    <a:pt x="1333" y="2318"/>
                    <a:pt x="1385" y="2162"/>
                  </a:cubicBezTo>
                  <a:close/>
                  <a:moveTo>
                    <a:pt x="1375" y="1778"/>
                  </a:moveTo>
                  <a:lnTo>
                    <a:pt x="1375" y="1778"/>
                  </a:lnTo>
                  <a:cubicBezTo>
                    <a:pt x="1588" y="2098"/>
                    <a:pt x="1896" y="2460"/>
                    <a:pt x="2386" y="2598"/>
                  </a:cubicBezTo>
                  <a:cubicBezTo>
                    <a:pt x="2631" y="2684"/>
                    <a:pt x="2823" y="2747"/>
                    <a:pt x="2983" y="2790"/>
                  </a:cubicBezTo>
                  <a:cubicBezTo>
                    <a:pt x="2716" y="2790"/>
                    <a:pt x="2439" y="2790"/>
                    <a:pt x="2184" y="2684"/>
                  </a:cubicBezTo>
                  <a:cubicBezTo>
                    <a:pt x="1811" y="2534"/>
                    <a:pt x="1577" y="2194"/>
                    <a:pt x="1385" y="1842"/>
                  </a:cubicBezTo>
                  <a:cubicBezTo>
                    <a:pt x="1375" y="1800"/>
                    <a:pt x="1375" y="1778"/>
                    <a:pt x="1375" y="1778"/>
                  </a:cubicBezTo>
                  <a:close/>
                  <a:moveTo>
                    <a:pt x="1194" y="0"/>
                  </a:moveTo>
                  <a:cubicBezTo>
                    <a:pt x="1194" y="0"/>
                    <a:pt x="1268" y="213"/>
                    <a:pt x="1162" y="554"/>
                  </a:cubicBezTo>
                  <a:cubicBezTo>
                    <a:pt x="981" y="1033"/>
                    <a:pt x="1151" y="1320"/>
                    <a:pt x="1247" y="1459"/>
                  </a:cubicBezTo>
                  <a:cubicBezTo>
                    <a:pt x="374" y="1470"/>
                    <a:pt x="288" y="2002"/>
                    <a:pt x="150" y="2385"/>
                  </a:cubicBezTo>
                  <a:cubicBezTo>
                    <a:pt x="1" y="2769"/>
                    <a:pt x="129" y="3397"/>
                    <a:pt x="214" y="3493"/>
                  </a:cubicBezTo>
                  <a:cubicBezTo>
                    <a:pt x="310" y="3589"/>
                    <a:pt x="427" y="4132"/>
                    <a:pt x="427" y="4164"/>
                  </a:cubicBezTo>
                  <a:cubicBezTo>
                    <a:pt x="427" y="4165"/>
                    <a:pt x="427" y="4166"/>
                    <a:pt x="428" y="4166"/>
                  </a:cubicBezTo>
                  <a:cubicBezTo>
                    <a:pt x="438" y="4166"/>
                    <a:pt x="553" y="3840"/>
                    <a:pt x="523" y="3525"/>
                  </a:cubicBezTo>
                  <a:cubicBezTo>
                    <a:pt x="501" y="3227"/>
                    <a:pt x="672" y="3046"/>
                    <a:pt x="885" y="2843"/>
                  </a:cubicBezTo>
                  <a:lnTo>
                    <a:pt x="959" y="2801"/>
                  </a:lnTo>
                  <a:cubicBezTo>
                    <a:pt x="1055" y="2758"/>
                    <a:pt x="1151" y="2737"/>
                    <a:pt x="1225" y="2673"/>
                  </a:cubicBezTo>
                  <a:cubicBezTo>
                    <a:pt x="1364" y="2566"/>
                    <a:pt x="1428" y="2407"/>
                    <a:pt x="1438" y="2247"/>
                  </a:cubicBezTo>
                  <a:cubicBezTo>
                    <a:pt x="1438" y="2162"/>
                    <a:pt x="1438" y="2098"/>
                    <a:pt x="1417" y="2013"/>
                  </a:cubicBezTo>
                  <a:lnTo>
                    <a:pt x="1417" y="1938"/>
                  </a:lnTo>
                  <a:cubicBezTo>
                    <a:pt x="1588" y="2258"/>
                    <a:pt x="1811" y="2545"/>
                    <a:pt x="2163" y="2694"/>
                  </a:cubicBezTo>
                  <a:cubicBezTo>
                    <a:pt x="2399" y="2800"/>
                    <a:pt x="2647" y="2813"/>
                    <a:pt x="2899" y="2813"/>
                  </a:cubicBezTo>
                  <a:cubicBezTo>
                    <a:pt x="2976" y="2813"/>
                    <a:pt x="3054" y="2811"/>
                    <a:pt x="3132" y="2811"/>
                  </a:cubicBezTo>
                  <a:cubicBezTo>
                    <a:pt x="3387" y="2907"/>
                    <a:pt x="3547" y="3014"/>
                    <a:pt x="3664" y="3269"/>
                  </a:cubicBezTo>
                  <a:cubicBezTo>
                    <a:pt x="3600" y="3078"/>
                    <a:pt x="3653" y="2428"/>
                    <a:pt x="3174" y="1629"/>
                  </a:cubicBezTo>
                  <a:cubicBezTo>
                    <a:pt x="2900" y="1218"/>
                    <a:pt x="2380" y="1149"/>
                    <a:pt x="2066" y="1149"/>
                  </a:cubicBezTo>
                  <a:cubicBezTo>
                    <a:pt x="1966" y="1149"/>
                    <a:pt x="1887" y="1156"/>
                    <a:pt x="1843" y="1161"/>
                  </a:cubicBezTo>
                  <a:cubicBezTo>
                    <a:pt x="1811" y="1161"/>
                    <a:pt x="1801" y="1182"/>
                    <a:pt x="1779" y="1182"/>
                  </a:cubicBezTo>
                  <a:cubicBezTo>
                    <a:pt x="2077" y="277"/>
                    <a:pt x="1194" y="0"/>
                    <a:pt x="119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765;p39">
              <a:extLst>
                <a:ext uri="{FF2B5EF4-FFF2-40B4-BE49-F238E27FC236}">
                  <a16:creationId xmlns:a16="http://schemas.microsoft.com/office/drawing/2014/main" id="{2802589F-BE26-6C4A-B89E-EB25A595B528}"/>
                </a:ext>
              </a:extLst>
            </p:cNvPr>
            <p:cNvSpPr/>
            <p:nvPr/>
          </p:nvSpPr>
          <p:spPr>
            <a:xfrm>
              <a:off x="7227799" y="1640666"/>
              <a:ext cx="973209" cy="1004651"/>
            </a:xfrm>
            <a:custGeom>
              <a:avLst/>
              <a:gdLst/>
              <a:ahLst/>
              <a:cxnLst/>
              <a:rect l="l" t="t" r="r" b="b"/>
              <a:pathLst>
                <a:path w="5974" h="6167" extrusionOk="0">
                  <a:moveTo>
                    <a:pt x="5452" y="1"/>
                  </a:moveTo>
                  <a:lnTo>
                    <a:pt x="5452" y="1"/>
                  </a:lnTo>
                  <a:cubicBezTo>
                    <a:pt x="5452" y="1"/>
                    <a:pt x="3748" y="1257"/>
                    <a:pt x="3046" y="1470"/>
                  </a:cubicBezTo>
                  <a:cubicBezTo>
                    <a:pt x="3216" y="2674"/>
                    <a:pt x="2471" y="3355"/>
                    <a:pt x="1938" y="3866"/>
                  </a:cubicBezTo>
                  <a:cubicBezTo>
                    <a:pt x="373" y="5325"/>
                    <a:pt x="0" y="6166"/>
                    <a:pt x="0" y="6166"/>
                  </a:cubicBezTo>
                  <a:cubicBezTo>
                    <a:pt x="0" y="6166"/>
                    <a:pt x="575" y="5357"/>
                    <a:pt x="2258" y="4111"/>
                  </a:cubicBezTo>
                  <a:cubicBezTo>
                    <a:pt x="3393" y="3158"/>
                    <a:pt x="4168" y="2926"/>
                    <a:pt x="4767" y="2926"/>
                  </a:cubicBezTo>
                  <a:cubicBezTo>
                    <a:pt x="5252" y="2926"/>
                    <a:pt x="5621" y="3078"/>
                    <a:pt x="5974" y="3121"/>
                  </a:cubicBezTo>
                  <a:cubicBezTo>
                    <a:pt x="4835" y="1801"/>
                    <a:pt x="5452" y="1"/>
                    <a:pt x="5452" y="1"/>
                  </a:cubicBezTo>
                  <a:close/>
                </a:path>
              </a:pathLst>
            </a:custGeom>
            <a:solidFill>
              <a:srgbClr val="B23F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766;p39">
              <a:extLst>
                <a:ext uri="{FF2B5EF4-FFF2-40B4-BE49-F238E27FC236}">
                  <a16:creationId xmlns:a16="http://schemas.microsoft.com/office/drawing/2014/main" id="{23D9060D-A2BA-4549-887F-CE410CF873D8}"/>
                </a:ext>
              </a:extLst>
            </p:cNvPr>
            <p:cNvSpPr/>
            <p:nvPr/>
          </p:nvSpPr>
          <p:spPr>
            <a:xfrm>
              <a:off x="7720433" y="1632032"/>
              <a:ext cx="392118" cy="402707"/>
            </a:xfrm>
            <a:custGeom>
              <a:avLst/>
              <a:gdLst/>
              <a:ahLst/>
              <a:cxnLst/>
              <a:rect l="l" t="t" r="r" b="b"/>
              <a:pathLst>
                <a:path w="2407" h="2472" extrusionOk="0">
                  <a:moveTo>
                    <a:pt x="2407" y="1"/>
                  </a:moveTo>
                  <a:cubicBezTo>
                    <a:pt x="991" y="1310"/>
                    <a:pt x="11" y="1481"/>
                    <a:pt x="11" y="1481"/>
                  </a:cubicBezTo>
                  <a:cubicBezTo>
                    <a:pt x="11" y="1481"/>
                    <a:pt x="107" y="1981"/>
                    <a:pt x="0" y="2343"/>
                  </a:cubicBezTo>
                  <a:cubicBezTo>
                    <a:pt x="49" y="2433"/>
                    <a:pt x="152" y="2472"/>
                    <a:pt x="289" y="2472"/>
                  </a:cubicBezTo>
                  <a:cubicBezTo>
                    <a:pt x="836" y="2472"/>
                    <a:pt x="1926" y="1853"/>
                    <a:pt x="2300" y="1385"/>
                  </a:cubicBezTo>
                  <a:cubicBezTo>
                    <a:pt x="2237" y="895"/>
                    <a:pt x="2311" y="544"/>
                    <a:pt x="2407" y="1"/>
                  </a:cubicBezTo>
                  <a:close/>
                </a:path>
              </a:pathLst>
            </a:custGeom>
            <a:solidFill>
              <a:srgbClr val="7B27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767;p39">
              <a:extLst>
                <a:ext uri="{FF2B5EF4-FFF2-40B4-BE49-F238E27FC236}">
                  <a16:creationId xmlns:a16="http://schemas.microsoft.com/office/drawing/2014/main" id="{AD2BABB0-A98A-4246-9500-BE939A3BF645}"/>
                </a:ext>
              </a:extLst>
            </p:cNvPr>
            <p:cNvSpPr/>
            <p:nvPr/>
          </p:nvSpPr>
          <p:spPr>
            <a:xfrm>
              <a:off x="7340531" y="3441456"/>
              <a:ext cx="1164137" cy="1211054"/>
            </a:xfrm>
            <a:custGeom>
              <a:avLst/>
              <a:gdLst/>
              <a:ahLst/>
              <a:cxnLst/>
              <a:rect l="l" t="t" r="r" b="b"/>
              <a:pathLst>
                <a:path w="7146" h="7434" extrusionOk="0">
                  <a:moveTo>
                    <a:pt x="5325" y="0"/>
                  </a:moveTo>
                  <a:lnTo>
                    <a:pt x="384" y="235"/>
                  </a:lnTo>
                  <a:lnTo>
                    <a:pt x="0" y="7433"/>
                  </a:lnTo>
                  <a:lnTo>
                    <a:pt x="0" y="7433"/>
                  </a:lnTo>
                  <a:lnTo>
                    <a:pt x="6432" y="7412"/>
                  </a:lnTo>
                  <a:cubicBezTo>
                    <a:pt x="6432" y="7412"/>
                    <a:pt x="7146" y="5165"/>
                    <a:pt x="6869" y="3706"/>
                  </a:cubicBezTo>
                  <a:cubicBezTo>
                    <a:pt x="6666" y="2694"/>
                    <a:pt x="5325" y="0"/>
                    <a:pt x="532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768;p39">
              <a:extLst>
                <a:ext uri="{FF2B5EF4-FFF2-40B4-BE49-F238E27FC236}">
                  <a16:creationId xmlns:a16="http://schemas.microsoft.com/office/drawing/2014/main" id="{D167DBFB-98F9-A24A-A264-4CDFC128D490}"/>
                </a:ext>
              </a:extLst>
            </p:cNvPr>
            <p:cNvSpPr/>
            <p:nvPr/>
          </p:nvSpPr>
          <p:spPr>
            <a:xfrm>
              <a:off x="7513537" y="3902646"/>
              <a:ext cx="183434" cy="62927"/>
            </a:xfrm>
            <a:custGeom>
              <a:avLst/>
              <a:gdLst/>
              <a:ahLst/>
              <a:cxnLst/>
              <a:rect l="l" t="t" r="r" b="b"/>
              <a:pathLst>
                <a:path w="1126" h="414" extrusionOk="0">
                  <a:moveTo>
                    <a:pt x="1056" y="0"/>
                  </a:moveTo>
                  <a:cubicBezTo>
                    <a:pt x="1050" y="0"/>
                    <a:pt x="1043" y="1"/>
                    <a:pt x="1036" y="3"/>
                  </a:cubicBezTo>
                  <a:cubicBezTo>
                    <a:pt x="706" y="110"/>
                    <a:pt x="386" y="216"/>
                    <a:pt x="56" y="301"/>
                  </a:cubicBezTo>
                  <a:cubicBezTo>
                    <a:pt x="1" y="329"/>
                    <a:pt x="10" y="414"/>
                    <a:pt x="55" y="414"/>
                  </a:cubicBezTo>
                  <a:cubicBezTo>
                    <a:pt x="62" y="414"/>
                    <a:pt x="69" y="412"/>
                    <a:pt x="78" y="408"/>
                  </a:cubicBezTo>
                  <a:cubicBezTo>
                    <a:pt x="418" y="301"/>
                    <a:pt x="738" y="195"/>
                    <a:pt x="1068" y="110"/>
                  </a:cubicBezTo>
                  <a:cubicBezTo>
                    <a:pt x="1126" y="81"/>
                    <a:pt x="1114" y="0"/>
                    <a:pt x="105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769;p39">
              <a:extLst>
                <a:ext uri="{FF2B5EF4-FFF2-40B4-BE49-F238E27FC236}">
                  <a16:creationId xmlns:a16="http://schemas.microsoft.com/office/drawing/2014/main" id="{3E14BAFD-FA10-B14A-8C6A-FD77B758D715}"/>
                </a:ext>
              </a:extLst>
            </p:cNvPr>
            <p:cNvSpPr/>
            <p:nvPr/>
          </p:nvSpPr>
          <p:spPr>
            <a:xfrm>
              <a:off x="7519238" y="3926813"/>
              <a:ext cx="107682" cy="695389"/>
            </a:xfrm>
            <a:custGeom>
              <a:avLst/>
              <a:gdLst/>
              <a:ahLst/>
              <a:cxnLst/>
              <a:rect l="l" t="t" r="r" b="b"/>
              <a:pathLst>
                <a:path w="661" h="4575" extrusionOk="0">
                  <a:moveTo>
                    <a:pt x="588" y="1"/>
                  </a:moveTo>
                  <a:cubicBezTo>
                    <a:pt x="569" y="1"/>
                    <a:pt x="554" y="11"/>
                    <a:pt x="554" y="36"/>
                  </a:cubicBezTo>
                  <a:cubicBezTo>
                    <a:pt x="341" y="1527"/>
                    <a:pt x="149" y="3017"/>
                    <a:pt x="11" y="4519"/>
                  </a:cubicBezTo>
                  <a:cubicBezTo>
                    <a:pt x="0" y="4556"/>
                    <a:pt x="21" y="4575"/>
                    <a:pt x="48" y="4575"/>
                  </a:cubicBezTo>
                  <a:cubicBezTo>
                    <a:pt x="75" y="4575"/>
                    <a:pt x="107" y="4556"/>
                    <a:pt x="117" y="4519"/>
                  </a:cubicBezTo>
                  <a:cubicBezTo>
                    <a:pt x="277" y="3039"/>
                    <a:pt x="447" y="1537"/>
                    <a:pt x="660" y="68"/>
                  </a:cubicBezTo>
                  <a:cubicBezTo>
                    <a:pt x="660" y="28"/>
                    <a:pt x="620" y="1"/>
                    <a:pt x="58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770;p39">
              <a:extLst>
                <a:ext uri="{FF2B5EF4-FFF2-40B4-BE49-F238E27FC236}">
                  <a16:creationId xmlns:a16="http://schemas.microsoft.com/office/drawing/2014/main" id="{3CE8A9EA-E5DF-014B-9934-713BB069B9BB}"/>
                </a:ext>
              </a:extLst>
            </p:cNvPr>
            <p:cNvSpPr/>
            <p:nvPr/>
          </p:nvSpPr>
          <p:spPr>
            <a:xfrm>
              <a:off x="7248485" y="3446499"/>
              <a:ext cx="952520" cy="77986"/>
            </a:xfrm>
            <a:custGeom>
              <a:avLst/>
              <a:gdLst/>
              <a:ahLst/>
              <a:cxnLst/>
              <a:rect l="l" t="t" r="r" b="b"/>
              <a:pathLst>
                <a:path w="6444" h="513" extrusionOk="0">
                  <a:moveTo>
                    <a:pt x="6388" y="0"/>
                  </a:moveTo>
                  <a:cubicBezTo>
                    <a:pt x="6385" y="0"/>
                    <a:pt x="6382" y="1"/>
                    <a:pt x="6379" y="1"/>
                  </a:cubicBezTo>
                  <a:cubicBezTo>
                    <a:pt x="4362" y="258"/>
                    <a:pt x="2315" y="406"/>
                    <a:pt x="286" y="406"/>
                  </a:cubicBezTo>
                  <a:cubicBezTo>
                    <a:pt x="216" y="406"/>
                    <a:pt x="146" y="406"/>
                    <a:pt x="75" y="406"/>
                  </a:cubicBezTo>
                  <a:cubicBezTo>
                    <a:pt x="1" y="406"/>
                    <a:pt x="1" y="512"/>
                    <a:pt x="75" y="512"/>
                  </a:cubicBezTo>
                  <a:cubicBezTo>
                    <a:pt x="156" y="513"/>
                    <a:pt x="236" y="513"/>
                    <a:pt x="317" y="513"/>
                  </a:cubicBezTo>
                  <a:cubicBezTo>
                    <a:pt x="2336" y="513"/>
                    <a:pt x="4383" y="384"/>
                    <a:pt x="6379" y="108"/>
                  </a:cubicBezTo>
                  <a:cubicBezTo>
                    <a:pt x="6440" y="98"/>
                    <a:pt x="6443" y="0"/>
                    <a:pt x="63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771;p39">
              <a:extLst>
                <a:ext uri="{FF2B5EF4-FFF2-40B4-BE49-F238E27FC236}">
                  <a16:creationId xmlns:a16="http://schemas.microsoft.com/office/drawing/2014/main" id="{244110FB-C9C7-9B45-A34B-E6D1FEA2B224}"/>
                </a:ext>
              </a:extLst>
            </p:cNvPr>
            <p:cNvSpPr/>
            <p:nvPr/>
          </p:nvSpPr>
          <p:spPr>
            <a:xfrm>
              <a:off x="7939704" y="3487691"/>
              <a:ext cx="139938" cy="1136637"/>
            </a:xfrm>
            <a:custGeom>
              <a:avLst/>
              <a:gdLst/>
              <a:ahLst/>
              <a:cxnLst/>
              <a:rect l="l" t="t" r="r" b="b"/>
              <a:pathLst>
                <a:path w="859" h="7478" extrusionOk="0">
                  <a:moveTo>
                    <a:pt x="60" y="0"/>
                  </a:moveTo>
                  <a:cubicBezTo>
                    <a:pt x="30" y="0"/>
                    <a:pt x="0" y="23"/>
                    <a:pt x="7" y="60"/>
                  </a:cubicBezTo>
                  <a:cubicBezTo>
                    <a:pt x="273" y="1040"/>
                    <a:pt x="539" y="2009"/>
                    <a:pt x="656" y="3010"/>
                  </a:cubicBezTo>
                  <a:cubicBezTo>
                    <a:pt x="763" y="3894"/>
                    <a:pt x="741" y="4788"/>
                    <a:pt x="592" y="5672"/>
                  </a:cubicBezTo>
                  <a:cubicBezTo>
                    <a:pt x="497" y="6258"/>
                    <a:pt x="358" y="6844"/>
                    <a:pt x="198" y="7408"/>
                  </a:cubicBezTo>
                  <a:cubicBezTo>
                    <a:pt x="186" y="7452"/>
                    <a:pt x="214" y="7478"/>
                    <a:pt x="246" y="7478"/>
                  </a:cubicBezTo>
                  <a:cubicBezTo>
                    <a:pt x="268" y="7478"/>
                    <a:pt x="292" y="7466"/>
                    <a:pt x="305" y="7440"/>
                  </a:cubicBezTo>
                  <a:cubicBezTo>
                    <a:pt x="571" y="6482"/>
                    <a:pt x="784" y="5491"/>
                    <a:pt x="816" y="4501"/>
                  </a:cubicBezTo>
                  <a:cubicBezTo>
                    <a:pt x="859" y="3606"/>
                    <a:pt x="752" y="2701"/>
                    <a:pt x="571" y="1839"/>
                  </a:cubicBezTo>
                  <a:cubicBezTo>
                    <a:pt x="433" y="1221"/>
                    <a:pt x="273" y="625"/>
                    <a:pt x="113" y="39"/>
                  </a:cubicBezTo>
                  <a:cubicBezTo>
                    <a:pt x="104" y="12"/>
                    <a:pt x="82" y="0"/>
                    <a:pt x="6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772;p39">
              <a:extLst>
                <a:ext uri="{FF2B5EF4-FFF2-40B4-BE49-F238E27FC236}">
                  <a16:creationId xmlns:a16="http://schemas.microsoft.com/office/drawing/2014/main" id="{EC953456-8A6B-1C4E-9EB1-EF3BC97E3FFF}"/>
                </a:ext>
              </a:extLst>
            </p:cNvPr>
            <p:cNvSpPr/>
            <p:nvPr/>
          </p:nvSpPr>
          <p:spPr>
            <a:xfrm>
              <a:off x="7968376" y="3480851"/>
              <a:ext cx="152970" cy="1166125"/>
            </a:xfrm>
            <a:custGeom>
              <a:avLst/>
              <a:gdLst/>
              <a:ahLst/>
              <a:cxnLst/>
              <a:rect l="l" t="t" r="r" b="b"/>
              <a:pathLst>
                <a:path w="939" h="7672" extrusionOk="0">
                  <a:moveTo>
                    <a:pt x="83" y="1"/>
                  </a:moveTo>
                  <a:cubicBezTo>
                    <a:pt x="44" y="1"/>
                    <a:pt x="0" y="30"/>
                    <a:pt x="22" y="73"/>
                  </a:cubicBezTo>
                  <a:cubicBezTo>
                    <a:pt x="342" y="1042"/>
                    <a:pt x="619" y="2043"/>
                    <a:pt x="736" y="3066"/>
                  </a:cubicBezTo>
                  <a:cubicBezTo>
                    <a:pt x="842" y="3971"/>
                    <a:pt x="821" y="4887"/>
                    <a:pt x="693" y="5781"/>
                  </a:cubicBezTo>
                  <a:cubicBezTo>
                    <a:pt x="619" y="6399"/>
                    <a:pt x="502" y="7006"/>
                    <a:pt x="363" y="7602"/>
                  </a:cubicBezTo>
                  <a:cubicBezTo>
                    <a:pt x="357" y="7646"/>
                    <a:pt x="392" y="7672"/>
                    <a:pt x="424" y="7672"/>
                  </a:cubicBezTo>
                  <a:cubicBezTo>
                    <a:pt x="445" y="7672"/>
                    <a:pt x="465" y="7660"/>
                    <a:pt x="470" y="7634"/>
                  </a:cubicBezTo>
                  <a:cubicBezTo>
                    <a:pt x="683" y="6622"/>
                    <a:pt x="874" y="5611"/>
                    <a:pt x="906" y="4567"/>
                  </a:cubicBezTo>
                  <a:cubicBezTo>
                    <a:pt x="938" y="3651"/>
                    <a:pt x="842" y="2746"/>
                    <a:pt x="640" y="1841"/>
                  </a:cubicBezTo>
                  <a:cubicBezTo>
                    <a:pt x="512" y="1234"/>
                    <a:pt x="321" y="616"/>
                    <a:pt x="129" y="20"/>
                  </a:cubicBezTo>
                  <a:cubicBezTo>
                    <a:pt x="119" y="7"/>
                    <a:pt x="101" y="1"/>
                    <a:pt x="8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773;p39">
              <a:extLst>
                <a:ext uri="{FF2B5EF4-FFF2-40B4-BE49-F238E27FC236}">
                  <a16:creationId xmlns:a16="http://schemas.microsoft.com/office/drawing/2014/main" id="{7DB483F8-8C0A-7B47-A3A7-97E10D310A1B}"/>
                </a:ext>
              </a:extLst>
            </p:cNvPr>
            <p:cNvSpPr/>
            <p:nvPr/>
          </p:nvSpPr>
          <p:spPr>
            <a:xfrm>
              <a:off x="7748124" y="3494379"/>
              <a:ext cx="261629" cy="198053"/>
            </a:xfrm>
            <a:custGeom>
              <a:avLst/>
              <a:gdLst/>
              <a:ahLst/>
              <a:cxnLst/>
              <a:rect l="l" t="t" r="r" b="b"/>
              <a:pathLst>
                <a:path w="1606" h="1303" extrusionOk="0">
                  <a:moveTo>
                    <a:pt x="69" y="0"/>
                  </a:moveTo>
                  <a:cubicBezTo>
                    <a:pt x="38" y="0"/>
                    <a:pt x="11" y="16"/>
                    <a:pt x="11" y="48"/>
                  </a:cubicBezTo>
                  <a:cubicBezTo>
                    <a:pt x="1" y="251"/>
                    <a:pt x="43" y="432"/>
                    <a:pt x="118" y="623"/>
                  </a:cubicBezTo>
                  <a:cubicBezTo>
                    <a:pt x="182" y="783"/>
                    <a:pt x="278" y="953"/>
                    <a:pt x="416" y="1071"/>
                  </a:cubicBezTo>
                  <a:cubicBezTo>
                    <a:pt x="544" y="1209"/>
                    <a:pt x="703" y="1262"/>
                    <a:pt x="895" y="1283"/>
                  </a:cubicBezTo>
                  <a:cubicBezTo>
                    <a:pt x="979" y="1296"/>
                    <a:pt x="1065" y="1302"/>
                    <a:pt x="1151" y="1302"/>
                  </a:cubicBezTo>
                  <a:cubicBezTo>
                    <a:pt x="1283" y="1302"/>
                    <a:pt x="1416" y="1288"/>
                    <a:pt x="1545" y="1262"/>
                  </a:cubicBezTo>
                  <a:cubicBezTo>
                    <a:pt x="1606" y="1252"/>
                    <a:pt x="1589" y="1155"/>
                    <a:pt x="1523" y="1155"/>
                  </a:cubicBezTo>
                  <a:cubicBezTo>
                    <a:pt x="1520" y="1155"/>
                    <a:pt x="1516" y="1155"/>
                    <a:pt x="1513" y="1156"/>
                  </a:cubicBezTo>
                  <a:cubicBezTo>
                    <a:pt x="1407" y="1181"/>
                    <a:pt x="1297" y="1191"/>
                    <a:pt x="1188" y="1191"/>
                  </a:cubicBezTo>
                  <a:cubicBezTo>
                    <a:pt x="1111" y="1191"/>
                    <a:pt x="1034" y="1186"/>
                    <a:pt x="959" y="1177"/>
                  </a:cubicBezTo>
                  <a:cubicBezTo>
                    <a:pt x="767" y="1166"/>
                    <a:pt x="608" y="1113"/>
                    <a:pt x="491" y="985"/>
                  </a:cubicBezTo>
                  <a:cubicBezTo>
                    <a:pt x="267" y="740"/>
                    <a:pt x="118" y="368"/>
                    <a:pt x="150" y="48"/>
                  </a:cubicBezTo>
                  <a:cubicBezTo>
                    <a:pt x="134" y="16"/>
                    <a:pt x="99" y="0"/>
                    <a:pt x="6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774;p39">
              <a:extLst>
                <a:ext uri="{FF2B5EF4-FFF2-40B4-BE49-F238E27FC236}">
                  <a16:creationId xmlns:a16="http://schemas.microsoft.com/office/drawing/2014/main" id="{4F024F38-7C07-B74B-BE7A-0A975354DE76}"/>
                </a:ext>
              </a:extLst>
            </p:cNvPr>
            <p:cNvSpPr/>
            <p:nvPr/>
          </p:nvSpPr>
          <p:spPr>
            <a:xfrm>
              <a:off x="7531294" y="3452276"/>
              <a:ext cx="24436" cy="245780"/>
            </a:xfrm>
            <a:custGeom>
              <a:avLst/>
              <a:gdLst/>
              <a:ahLst/>
              <a:cxnLst/>
              <a:rect l="l" t="t" r="r" b="b"/>
              <a:pathLst>
                <a:path w="150" h="1617" extrusionOk="0">
                  <a:moveTo>
                    <a:pt x="75" y="0"/>
                  </a:moveTo>
                  <a:cubicBezTo>
                    <a:pt x="48" y="0"/>
                    <a:pt x="22" y="16"/>
                    <a:pt x="22" y="48"/>
                  </a:cubicBezTo>
                  <a:cubicBezTo>
                    <a:pt x="43" y="549"/>
                    <a:pt x="22" y="1060"/>
                    <a:pt x="1" y="1560"/>
                  </a:cubicBezTo>
                  <a:cubicBezTo>
                    <a:pt x="1" y="1598"/>
                    <a:pt x="27" y="1616"/>
                    <a:pt x="54" y="1616"/>
                  </a:cubicBezTo>
                  <a:cubicBezTo>
                    <a:pt x="80" y="1616"/>
                    <a:pt x="107" y="1598"/>
                    <a:pt x="107" y="1560"/>
                  </a:cubicBezTo>
                  <a:cubicBezTo>
                    <a:pt x="128" y="1060"/>
                    <a:pt x="150" y="549"/>
                    <a:pt x="128" y="48"/>
                  </a:cubicBezTo>
                  <a:cubicBezTo>
                    <a:pt x="128" y="16"/>
                    <a:pt x="102" y="0"/>
                    <a:pt x="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775;p39">
              <a:extLst>
                <a:ext uri="{FF2B5EF4-FFF2-40B4-BE49-F238E27FC236}">
                  <a16:creationId xmlns:a16="http://schemas.microsoft.com/office/drawing/2014/main" id="{7CBBD0AF-3D7A-6144-A13F-FAA4B826D431}"/>
                </a:ext>
              </a:extLst>
            </p:cNvPr>
            <p:cNvSpPr/>
            <p:nvPr/>
          </p:nvSpPr>
          <p:spPr>
            <a:xfrm>
              <a:off x="7187886" y="2082800"/>
              <a:ext cx="1171142" cy="1400353"/>
            </a:xfrm>
            <a:custGeom>
              <a:avLst/>
              <a:gdLst/>
              <a:ahLst/>
              <a:cxnLst/>
              <a:rect l="l" t="t" r="r" b="b"/>
              <a:pathLst>
                <a:path w="7189" h="8596" extrusionOk="0">
                  <a:moveTo>
                    <a:pt x="5381" y="0"/>
                  </a:moveTo>
                  <a:cubicBezTo>
                    <a:pt x="4812" y="0"/>
                    <a:pt x="3970" y="166"/>
                    <a:pt x="3046" y="907"/>
                  </a:cubicBezTo>
                  <a:cubicBezTo>
                    <a:pt x="1981" y="1685"/>
                    <a:pt x="905" y="2238"/>
                    <a:pt x="586" y="2611"/>
                  </a:cubicBezTo>
                  <a:cubicBezTo>
                    <a:pt x="266" y="2984"/>
                    <a:pt x="0" y="3218"/>
                    <a:pt x="96" y="4539"/>
                  </a:cubicBezTo>
                  <a:cubicBezTo>
                    <a:pt x="192" y="5859"/>
                    <a:pt x="1321" y="8596"/>
                    <a:pt x="1321" y="8596"/>
                  </a:cubicBezTo>
                  <a:cubicBezTo>
                    <a:pt x="1321" y="8596"/>
                    <a:pt x="2588" y="8521"/>
                    <a:pt x="3035" y="8511"/>
                  </a:cubicBezTo>
                  <a:cubicBezTo>
                    <a:pt x="4313" y="8457"/>
                    <a:pt x="5378" y="8457"/>
                    <a:pt x="6230" y="8330"/>
                  </a:cubicBezTo>
                  <a:cubicBezTo>
                    <a:pt x="6155" y="7552"/>
                    <a:pt x="6176" y="5614"/>
                    <a:pt x="6656" y="3953"/>
                  </a:cubicBezTo>
                  <a:cubicBezTo>
                    <a:pt x="6751" y="3495"/>
                    <a:pt x="7188" y="950"/>
                    <a:pt x="6123" y="109"/>
                  </a:cubicBezTo>
                  <a:cubicBezTo>
                    <a:pt x="6123" y="109"/>
                    <a:pt x="5842" y="0"/>
                    <a:pt x="538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776;p39">
              <a:extLst>
                <a:ext uri="{FF2B5EF4-FFF2-40B4-BE49-F238E27FC236}">
                  <a16:creationId xmlns:a16="http://schemas.microsoft.com/office/drawing/2014/main" id="{8B0A1BA0-9EB7-6247-907D-298F74C655BC}"/>
                </a:ext>
              </a:extLst>
            </p:cNvPr>
            <p:cNvSpPr/>
            <p:nvPr/>
          </p:nvSpPr>
          <p:spPr>
            <a:xfrm>
              <a:off x="6542444" y="2100394"/>
              <a:ext cx="1500704" cy="1536218"/>
            </a:xfrm>
            <a:custGeom>
              <a:avLst/>
              <a:gdLst/>
              <a:ahLst/>
              <a:cxnLst/>
              <a:rect l="l" t="t" r="r" b="b"/>
              <a:pathLst>
                <a:path w="9212" h="9430" extrusionOk="0">
                  <a:moveTo>
                    <a:pt x="1971" y="1"/>
                  </a:moveTo>
                  <a:cubicBezTo>
                    <a:pt x="1971" y="1"/>
                    <a:pt x="1651" y="246"/>
                    <a:pt x="2013" y="810"/>
                  </a:cubicBezTo>
                  <a:cubicBezTo>
                    <a:pt x="2301" y="1281"/>
                    <a:pt x="2246" y="1323"/>
                    <a:pt x="2217" y="1323"/>
                  </a:cubicBezTo>
                  <a:cubicBezTo>
                    <a:pt x="2210" y="1323"/>
                    <a:pt x="2205" y="1321"/>
                    <a:pt x="2205" y="1321"/>
                  </a:cubicBezTo>
                  <a:cubicBezTo>
                    <a:pt x="2205" y="1321"/>
                    <a:pt x="2161" y="1338"/>
                    <a:pt x="2084" y="1338"/>
                  </a:cubicBezTo>
                  <a:cubicBezTo>
                    <a:pt x="1915" y="1338"/>
                    <a:pt x="1587" y="1258"/>
                    <a:pt x="1215" y="746"/>
                  </a:cubicBezTo>
                  <a:cubicBezTo>
                    <a:pt x="928" y="549"/>
                    <a:pt x="633" y="351"/>
                    <a:pt x="242" y="351"/>
                  </a:cubicBezTo>
                  <a:cubicBezTo>
                    <a:pt x="169" y="351"/>
                    <a:pt x="92" y="358"/>
                    <a:pt x="11" y="373"/>
                  </a:cubicBezTo>
                  <a:cubicBezTo>
                    <a:pt x="1" y="1076"/>
                    <a:pt x="171" y="2769"/>
                    <a:pt x="1992" y="3440"/>
                  </a:cubicBezTo>
                  <a:cubicBezTo>
                    <a:pt x="1992" y="4580"/>
                    <a:pt x="2013" y="8467"/>
                    <a:pt x="3941" y="9382"/>
                  </a:cubicBezTo>
                  <a:cubicBezTo>
                    <a:pt x="4011" y="9413"/>
                    <a:pt x="4096" y="9429"/>
                    <a:pt x="4193" y="9429"/>
                  </a:cubicBezTo>
                  <a:cubicBezTo>
                    <a:pt x="5224" y="9429"/>
                    <a:pt x="7645" y="7655"/>
                    <a:pt x="9212" y="3781"/>
                  </a:cubicBezTo>
                  <a:cubicBezTo>
                    <a:pt x="8654" y="3223"/>
                    <a:pt x="7574" y="2589"/>
                    <a:pt x="6773" y="2589"/>
                  </a:cubicBezTo>
                  <a:cubicBezTo>
                    <a:pt x="6672" y="2589"/>
                    <a:pt x="6576" y="2599"/>
                    <a:pt x="6486" y="2620"/>
                  </a:cubicBezTo>
                  <a:cubicBezTo>
                    <a:pt x="6486" y="2620"/>
                    <a:pt x="5112" y="4409"/>
                    <a:pt x="4335" y="5911"/>
                  </a:cubicBezTo>
                  <a:cubicBezTo>
                    <a:pt x="4260" y="5261"/>
                    <a:pt x="4122" y="4505"/>
                    <a:pt x="2972" y="3014"/>
                  </a:cubicBezTo>
                  <a:cubicBezTo>
                    <a:pt x="3142" y="2439"/>
                    <a:pt x="3185" y="1555"/>
                    <a:pt x="2514" y="693"/>
                  </a:cubicBezTo>
                  <a:cubicBezTo>
                    <a:pt x="2280" y="267"/>
                    <a:pt x="1971" y="1"/>
                    <a:pt x="1971" y="1"/>
                  </a:cubicBezTo>
                  <a:close/>
                </a:path>
              </a:pathLst>
            </a:custGeom>
            <a:solidFill>
              <a:srgbClr val="B23F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777;p39">
              <a:extLst>
                <a:ext uri="{FF2B5EF4-FFF2-40B4-BE49-F238E27FC236}">
                  <a16:creationId xmlns:a16="http://schemas.microsoft.com/office/drawing/2014/main" id="{28CD3955-EC59-B24F-A1A4-8AB484EBC53E}"/>
                </a:ext>
              </a:extLst>
            </p:cNvPr>
            <p:cNvSpPr/>
            <p:nvPr/>
          </p:nvSpPr>
          <p:spPr>
            <a:xfrm>
              <a:off x="7408138" y="2129880"/>
              <a:ext cx="893548" cy="706204"/>
            </a:xfrm>
            <a:custGeom>
              <a:avLst/>
              <a:gdLst/>
              <a:ahLst/>
              <a:cxnLst/>
              <a:rect l="l" t="t" r="r" b="b"/>
              <a:pathLst>
                <a:path w="5485" h="4335" extrusionOk="0">
                  <a:moveTo>
                    <a:pt x="3712" y="0"/>
                  </a:moveTo>
                  <a:cubicBezTo>
                    <a:pt x="3035" y="0"/>
                    <a:pt x="2133" y="585"/>
                    <a:pt x="1236" y="1779"/>
                  </a:cubicBezTo>
                  <a:cubicBezTo>
                    <a:pt x="820" y="2141"/>
                    <a:pt x="0" y="3078"/>
                    <a:pt x="0" y="3078"/>
                  </a:cubicBezTo>
                  <a:cubicBezTo>
                    <a:pt x="0" y="3078"/>
                    <a:pt x="3334" y="3238"/>
                    <a:pt x="4388" y="4335"/>
                  </a:cubicBezTo>
                  <a:cubicBezTo>
                    <a:pt x="4388" y="4335"/>
                    <a:pt x="5485" y="1587"/>
                    <a:pt x="4537" y="448"/>
                  </a:cubicBezTo>
                  <a:cubicBezTo>
                    <a:pt x="4340" y="151"/>
                    <a:pt x="4055" y="0"/>
                    <a:pt x="371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778;p39">
              <a:extLst>
                <a:ext uri="{FF2B5EF4-FFF2-40B4-BE49-F238E27FC236}">
                  <a16:creationId xmlns:a16="http://schemas.microsoft.com/office/drawing/2014/main" id="{5F04BEF6-7C25-0645-A657-668BF1B4E5A6}"/>
                </a:ext>
              </a:extLst>
            </p:cNvPr>
            <p:cNvSpPr/>
            <p:nvPr/>
          </p:nvSpPr>
          <p:spPr>
            <a:xfrm>
              <a:off x="6455777" y="2603455"/>
              <a:ext cx="402544" cy="510389"/>
            </a:xfrm>
            <a:custGeom>
              <a:avLst/>
              <a:gdLst/>
              <a:ahLst/>
              <a:cxnLst/>
              <a:rect l="l" t="t" r="r" b="b"/>
              <a:pathLst>
                <a:path w="2471" h="3133" extrusionOk="0">
                  <a:moveTo>
                    <a:pt x="522" y="1"/>
                  </a:moveTo>
                  <a:cubicBezTo>
                    <a:pt x="522" y="1"/>
                    <a:pt x="75" y="778"/>
                    <a:pt x="32" y="1257"/>
                  </a:cubicBezTo>
                  <a:cubicBezTo>
                    <a:pt x="0" y="1737"/>
                    <a:pt x="11" y="2546"/>
                    <a:pt x="927" y="2983"/>
                  </a:cubicBezTo>
                  <a:cubicBezTo>
                    <a:pt x="1160" y="3099"/>
                    <a:pt x="1410" y="3132"/>
                    <a:pt x="1617" y="3132"/>
                  </a:cubicBezTo>
                  <a:cubicBezTo>
                    <a:pt x="1882" y="3132"/>
                    <a:pt x="2077" y="3078"/>
                    <a:pt x="2077" y="3078"/>
                  </a:cubicBezTo>
                  <a:lnTo>
                    <a:pt x="2471" y="2354"/>
                  </a:lnTo>
                  <a:cubicBezTo>
                    <a:pt x="2471" y="2354"/>
                    <a:pt x="1289" y="1950"/>
                    <a:pt x="1118" y="1364"/>
                  </a:cubicBezTo>
                  <a:cubicBezTo>
                    <a:pt x="927" y="778"/>
                    <a:pt x="1033" y="438"/>
                    <a:pt x="1033" y="437"/>
                  </a:cubicBezTo>
                  <a:lnTo>
                    <a:pt x="1033" y="437"/>
                  </a:lnTo>
                  <a:cubicBezTo>
                    <a:pt x="1033" y="437"/>
                    <a:pt x="1283" y="500"/>
                    <a:pt x="1569" y="500"/>
                  </a:cubicBezTo>
                  <a:cubicBezTo>
                    <a:pt x="1740" y="500"/>
                    <a:pt x="1925" y="477"/>
                    <a:pt x="2077" y="406"/>
                  </a:cubicBezTo>
                  <a:cubicBezTo>
                    <a:pt x="1395" y="33"/>
                    <a:pt x="522" y="1"/>
                    <a:pt x="522" y="1"/>
                  </a:cubicBezTo>
                  <a:close/>
                </a:path>
              </a:pathLst>
            </a:custGeom>
            <a:solidFill>
              <a:srgbClr val="B23F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779;p39">
              <a:extLst>
                <a:ext uri="{FF2B5EF4-FFF2-40B4-BE49-F238E27FC236}">
                  <a16:creationId xmlns:a16="http://schemas.microsoft.com/office/drawing/2014/main" id="{6CE776EF-9C7E-654B-8A4E-CCB1F66C21A6}"/>
                </a:ext>
              </a:extLst>
            </p:cNvPr>
            <p:cNvSpPr/>
            <p:nvPr/>
          </p:nvSpPr>
          <p:spPr>
            <a:xfrm>
              <a:off x="6613961" y="2920800"/>
              <a:ext cx="239148" cy="106216"/>
            </a:xfrm>
            <a:custGeom>
              <a:avLst/>
              <a:gdLst/>
              <a:ahLst/>
              <a:cxnLst/>
              <a:rect l="l" t="t" r="r" b="b"/>
              <a:pathLst>
                <a:path w="1468" h="652" extrusionOk="0">
                  <a:moveTo>
                    <a:pt x="76" y="1"/>
                  </a:moveTo>
                  <a:cubicBezTo>
                    <a:pt x="39" y="1"/>
                    <a:pt x="0" y="39"/>
                    <a:pt x="30" y="76"/>
                  </a:cubicBezTo>
                  <a:cubicBezTo>
                    <a:pt x="350" y="513"/>
                    <a:pt x="893" y="609"/>
                    <a:pt x="1393" y="651"/>
                  </a:cubicBezTo>
                  <a:cubicBezTo>
                    <a:pt x="1468" y="651"/>
                    <a:pt x="1468" y="545"/>
                    <a:pt x="1393" y="545"/>
                  </a:cubicBezTo>
                  <a:cubicBezTo>
                    <a:pt x="935" y="502"/>
                    <a:pt x="414" y="428"/>
                    <a:pt x="115" y="23"/>
                  </a:cubicBezTo>
                  <a:cubicBezTo>
                    <a:pt x="106" y="7"/>
                    <a:pt x="91" y="1"/>
                    <a:pt x="76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780;p39">
              <a:extLst>
                <a:ext uri="{FF2B5EF4-FFF2-40B4-BE49-F238E27FC236}">
                  <a16:creationId xmlns:a16="http://schemas.microsoft.com/office/drawing/2014/main" id="{DC89ABC8-EE5C-7047-B6A4-5504057B9E96}"/>
                </a:ext>
              </a:extLst>
            </p:cNvPr>
            <p:cNvSpPr/>
            <p:nvPr/>
          </p:nvSpPr>
          <p:spPr>
            <a:xfrm>
              <a:off x="6606467" y="3003069"/>
              <a:ext cx="221391" cy="72983"/>
            </a:xfrm>
            <a:custGeom>
              <a:avLst/>
              <a:gdLst/>
              <a:ahLst/>
              <a:cxnLst/>
              <a:rect l="l" t="t" r="r" b="b"/>
              <a:pathLst>
                <a:path w="1359" h="448" extrusionOk="0">
                  <a:moveTo>
                    <a:pt x="88" y="0"/>
                  </a:moveTo>
                  <a:cubicBezTo>
                    <a:pt x="52" y="0"/>
                    <a:pt x="0" y="58"/>
                    <a:pt x="44" y="93"/>
                  </a:cubicBezTo>
                  <a:cubicBezTo>
                    <a:pt x="215" y="242"/>
                    <a:pt x="417" y="359"/>
                    <a:pt x="630" y="412"/>
                  </a:cubicBezTo>
                  <a:cubicBezTo>
                    <a:pt x="731" y="436"/>
                    <a:pt x="832" y="447"/>
                    <a:pt x="931" y="447"/>
                  </a:cubicBezTo>
                  <a:cubicBezTo>
                    <a:pt x="1053" y="447"/>
                    <a:pt x="1173" y="431"/>
                    <a:pt x="1290" y="402"/>
                  </a:cubicBezTo>
                  <a:cubicBezTo>
                    <a:pt x="1358" y="382"/>
                    <a:pt x="1338" y="292"/>
                    <a:pt x="1285" y="292"/>
                  </a:cubicBezTo>
                  <a:cubicBezTo>
                    <a:pt x="1280" y="292"/>
                    <a:pt x="1275" y="293"/>
                    <a:pt x="1269" y="295"/>
                  </a:cubicBezTo>
                  <a:cubicBezTo>
                    <a:pt x="1148" y="314"/>
                    <a:pt x="1022" y="330"/>
                    <a:pt x="898" y="330"/>
                  </a:cubicBezTo>
                  <a:cubicBezTo>
                    <a:pt x="815" y="330"/>
                    <a:pt x="732" y="323"/>
                    <a:pt x="651" y="306"/>
                  </a:cubicBezTo>
                  <a:cubicBezTo>
                    <a:pt x="460" y="253"/>
                    <a:pt x="268" y="146"/>
                    <a:pt x="108" y="8"/>
                  </a:cubicBezTo>
                  <a:cubicBezTo>
                    <a:pt x="103" y="2"/>
                    <a:pt x="96" y="0"/>
                    <a:pt x="88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781;p39">
              <a:extLst>
                <a:ext uri="{FF2B5EF4-FFF2-40B4-BE49-F238E27FC236}">
                  <a16:creationId xmlns:a16="http://schemas.microsoft.com/office/drawing/2014/main" id="{A32BA091-EE93-A047-BE24-A7FC3B182AAB}"/>
                </a:ext>
              </a:extLst>
            </p:cNvPr>
            <p:cNvSpPr/>
            <p:nvPr/>
          </p:nvSpPr>
          <p:spPr>
            <a:xfrm>
              <a:off x="6597833" y="3058295"/>
              <a:ext cx="212431" cy="59135"/>
            </a:xfrm>
            <a:custGeom>
              <a:avLst/>
              <a:gdLst/>
              <a:ahLst/>
              <a:cxnLst/>
              <a:rect l="l" t="t" r="r" b="b"/>
              <a:pathLst>
                <a:path w="1304" h="363" extrusionOk="0">
                  <a:moveTo>
                    <a:pt x="86" y="1"/>
                  </a:moveTo>
                  <a:cubicBezTo>
                    <a:pt x="49" y="1"/>
                    <a:pt x="1" y="49"/>
                    <a:pt x="44" y="84"/>
                  </a:cubicBezTo>
                  <a:cubicBezTo>
                    <a:pt x="214" y="222"/>
                    <a:pt x="406" y="308"/>
                    <a:pt x="619" y="350"/>
                  </a:cubicBezTo>
                  <a:cubicBezTo>
                    <a:pt x="675" y="359"/>
                    <a:pt x="730" y="363"/>
                    <a:pt x="786" y="363"/>
                  </a:cubicBezTo>
                  <a:cubicBezTo>
                    <a:pt x="943" y="363"/>
                    <a:pt x="1098" y="331"/>
                    <a:pt x="1247" y="276"/>
                  </a:cubicBezTo>
                  <a:cubicBezTo>
                    <a:pt x="1303" y="248"/>
                    <a:pt x="1286" y="163"/>
                    <a:pt x="1238" y="163"/>
                  </a:cubicBezTo>
                  <a:cubicBezTo>
                    <a:pt x="1231" y="163"/>
                    <a:pt x="1224" y="165"/>
                    <a:pt x="1215" y="169"/>
                  </a:cubicBezTo>
                  <a:cubicBezTo>
                    <a:pt x="1082" y="224"/>
                    <a:pt x="942" y="256"/>
                    <a:pt x="797" y="256"/>
                  </a:cubicBezTo>
                  <a:cubicBezTo>
                    <a:pt x="745" y="256"/>
                    <a:pt x="693" y="252"/>
                    <a:pt x="640" y="244"/>
                  </a:cubicBezTo>
                  <a:cubicBezTo>
                    <a:pt x="449" y="222"/>
                    <a:pt x="268" y="127"/>
                    <a:pt x="108" y="10"/>
                  </a:cubicBezTo>
                  <a:cubicBezTo>
                    <a:pt x="102" y="3"/>
                    <a:pt x="94" y="1"/>
                    <a:pt x="86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782;p39">
              <a:extLst>
                <a:ext uri="{FF2B5EF4-FFF2-40B4-BE49-F238E27FC236}">
                  <a16:creationId xmlns:a16="http://schemas.microsoft.com/office/drawing/2014/main" id="{6BA7F0DD-7929-4244-9915-0BB25741448E}"/>
                </a:ext>
              </a:extLst>
            </p:cNvPr>
            <p:cNvSpPr/>
            <p:nvPr/>
          </p:nvSpPr>
          <p:spPr>
            <a:xfrm>
              <a:off x="7390870" y="974534"/>
              <a:ext cx="903974" cy="923523"/>
            </a:xfrm>
            <a:custGeom>
              <a:avLst/>
              <a:gdLst/>
              <a:ahLst/>
              <a:cxnLst/>
              <a:rect l="l" t="t" r="r" b="b"/>
              <a:pathLst>
                <a:path w="5549" h="5669" extrusionOk="0">
                  <a:moveTo>
                    <a:pt x="2673" y="1"/>
                  </a:moveTo>
                  <a:cubicBezTo>
                    <a:pt x="2673" y="1"/>
                    <a:pt x="2321" y="1"/>
                    <a:pt x="1725" y="214"/>
                  </a:cubicBezTo>
                  <a:cubicBezTo>
                    <a:pt x="1097" y="448"/>
                    <a:pt x="863" y="1460"/>
                    <a:pt x="863" y="1460"/>
                  </a:cubicBezTo>
                  <a:cubicBezTo>
                    <a:pt x="863" y="1460"/>
                    <a:pt x="0" y="4345"/>
                    <a:pt x="1406" y="5346"/>
                  </a:cubicBezTo>
                  <a:cubicBezTo>
                    <a:pt x="1688" y="5542"/>
                    <a:pt x="1998" y="5669"/>
                    <a:pt x="2338" y="5669"/>
                  </a:cubicBezTo>
                  <a:cubicBezTo>
                    <a:pt x="2959" y="5669"/>
                    <a:pt x="3678" y="5245"/>
                    <a:pt x="4504" y="4047"/>
                  </a:cubicBezTo>
                  <a:cubicBezTo>
                    <a:pt x="4603" y="4068"/>
                    <a:pt x="4714" y="4082"/>
                    <a:pt x="4826" y="4082"/>
                  </a:cubicBezTo>
                  <a:cubicBezTo>
                    <a:pt x="5171" y="4082"/>
                    <a:pt x="5524" y="3950"/>
                    <a:pt x="5548" y="3483"/>
                  </a:cubicBezTo>
                  <a:cubicBezTo>
                    <a:pt x="5548" y="3376"/>
                    <a:pt x="5516" y="3249"/>
                    <a:pt x="5484" y="3110"/>
                  </a:cubicBezTo>
                  <a:cubicBezTo>
                    <a:pt x="5037" y="2961"/>
                    <a:pt x="4632" y="3078"/>
                    <a:pt x="4270" y="1896"/>
                  </a:cubicBezTo>
                  <a:cubicBezTo>
                    <a:pt x="4121" y="1332"/>
                    <a:pt x="4217" y="1012"/>
                    <a:pt x="3589" y="714"/>
                  </a:cubicBezTo>
                  <a:cubicBezTo>
                    <a:pt x="2960" y="416"/>
                    <a:pt x="2673" y="1"/>
                    <a:pt x="2673" y="1"/>
                  </a:cubicBezTo>
                  <a:close/>
                </a:path>
              </a:pathLst>
            </a:custGeom>
            <a:solidFill>
              <a:srgbClr val="B23F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783;p39">
              <a:extLst>
                <a:ext uri="{FF2B5EF4-FFF2-40B4-BE49-F238E27FC236}">
                  <a16:creationId xmlns:a16="http://schemas.microsoft.com/office/drawing/2014/main" id="{013DF5F3-32B4-A84B-B26B-452E347A94C9}"/>
                </a:ext>
              </a:extLst>
            </p:cNvPr>
            <p:cNvSpPr/>
            <p:nvPr/>
          </p:nvSpPr>
          <p:spPr>
            <a:xfrm>
              <a:off x="7817526" y="1467169"/>
              <a:ext cx="43496" cy="43659"/>
            </a:xfrm>
            <a:custGeom>
              <a:avLst/>
              <a:gdLst/>
              <a:ahLst/>
              <a:cxnLst/>
              <a:rect l="l" t="t" r="r" b="b"/>
              <a:pathLst>
                <a:path w="267" h="268" extrusionOk="0">
                  <a:moveTo>
                    <a:pt x="128" y="1"/>
                  </a:moveTo>
                  <a:cubicBezTo>
                    <a:pt x="65" y="1"/>
                    <a:pt x="1" y="54"/>
                    <a:pt x="1" y="139"/>
                  </a:cubicBezTo>
                  <a:cubicBezTo>
                    <a:pt x="1" y="203"/>
                    <a:pt x="54" y="267"/>
                    <a:pt x="128" y="267"/>
                  </a:cubicBezTo>
                  <a:cubicBezTo>
                    <a:pt x="203" y="267"/>
                    <a:pt x="267" y="214"/>
                    <a:pt x="267" y="139"/>
                  </a:cubicBezTo>
                  <a:cubicBezTo>
                    <a:pt x="267" y="54"/>
                    <a:pt x="214" y="1"/>
                    <a:pt x="128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784;p39">
              <a:extLst>
                <a:ext uri="{FF2B5EF4-FFF2-40B4-BE49-F238E27FC236}">
                  <a16:creationId xmlns:a16="http://schemas.microsoft.com/office/drawing/2014/main" id="{AA4A6356-04E4-A24A-BF53-B6B9C4AE2890}"/>
                </a:ext>
              </a:extLst>
            </p:cNvPr>
            <p:cNvSpPr/>
            <p:nvPr/>
          </p:nvSpPr>
          <p:spPr>
            <a:xfrm>
              <a:off x="7783804" y="1356554"/>
              <a:ext cx="224975" cy="53597"/>
            </a:xfrm>
            <a:custGeom>
              <a:avLst/>
              <a:gdLst/>
              <a:ahLst/>
              <a:cxnLst/>
              <a:rect l="l" t="t" r="r" b="b"/>
              <a:pathLst>
                <a:path w="1381" h="329" extrusionOk="0">
                  <a:moveTo>
                    <a:pt x="548" y="1"/>
                  </a:moveTo>
                  <a:cubicBezTo>
                    <a:pt x="383" y="1"/>
                    <a:pt x="217" y="28"/>
                    <a:pt x="59" y="84"/>
                  </a:cubicBezTo>
                  <a:cubicBezTo>
                    <a:pt x="0" y="103"/>
                    <a:pt x="13" y="193"/>
                    <a:pt x="72" y="193"/>
                  </a:cubicBezTo>
                  <a:cubicBezTo>
                    <a:pt x="77" y="193"/>
                    <a:pt x="84" y="192"/>
                    <a:pt x="90" y="190"/>
                  </a:cubicBezTo>
                  <a:cubicBezTo>
                    <a:pt x="240" y="133"/>
                    <a:pt x="396" y="106"/>
                    <a:pt x="551" y="106"/>
                  </a:cubicBezTo>
                  <a:cubicBezTo>
                    <a:pt x="805" y="106"/>
                    <a:pt x="1059" y="179"/>
                    <a:pt x="1283" y="318"/>
                  </a:cubicBezTo>
                  <a:cubicBezTo>
                    <a:pt x="1293" y="325"/>
                    <a:pt x="1302" y="329"/>
                    <a:pt x="1311" y="329"/>
                  </a:cubicBezTo>
                  <a:cubicBezTo>
                    <a:pt x="1352" y="329"/>
                    <a:pt x="1380" y="259"/>
                    <a:pt x="1336" y="233"/>
                  </a:cubicBezTo>
                  <a:cubicBezTo>
                    <a:pt x="1102" y="79"/>
                    <a:pt x="826" y="1"/>
                    <a:pt x="548" y="1"/>
                  </a:cubicBezTo>
                  <a:close/>
                </a:path>
              </a:pathLst>
            </a:custGeom>
            <a:solidFill>
              <a:srgbClr val="7D1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785;p39">
              <a:extLst>
                <a:ext uri="{FF2B5EF4-FFF2-40B4-BE49-F238E27FC236}">
                  <a16:creationId xmlns:a16="http://schemas.microsoft.com/office/drawing/2014/main" id="{26864CE4-F2D8-D74F-8E79-EB1066A8792E}"/>
                </a:ext>
              </a:extLst>
            </p:cNvPr>
            <p:cNvSpPr/>
            <p:nvPr/>
          </p:nvSpPr>
          <p:spPr>
            <a:xfrm>
              <a:off x="7535858" y="1309310"/>
              <a:ext cx="177895" cy="57995"/>
            </a:xfrm>
            <a:custGeom>
              <a:avLst/>
              <a:gdLst/>
              <a:ahLst/>
              <a:cxnLst/>
              <a:rect l="l" t="t" r="r" b="b"/>
              <a:pathLst>
                <a:path w="1092" h="356" extrusionOk="0">
                  <a:moveTo>
                    <a:pt x="395" y="0"/>
                  </a:moveTo>
                  <a:cubicBezTo>
                    <a:pt x="285" y="0"/>
                    <a:pt x="173" y="18"/>
                    <a:pt x="68" y="54"/>
                  </a:cubicBezTo>
                  <a:cubicBezTo>
                    <a:pt x="1" y="74"/>
                    <a:pt x="21" y="163"/>
                    <a:pt x="73" y="163"/>
                  </a:cubicBezTo>
                  <a:cubicBezTo>
                    <a:pt x="78" y="163"/>
                    <a:pt x="84" y="163"/>
                    <a:pt x="90" y="161"/>
                  </a:cubicBezTo>
                  <a:cubicBezTo>
                    <a:pt x="187" y="124"/>
                    <a:pt x="289" y="106"/>
                    <a:pt x="389" y="106"/>
                  </a:cubicBezTo>
                  <a:cubicBezTo>
                    <a:pt x="605" y="106"/>
                    <a:pt x="817" y="189"/>
                    <a:pt x="984" y="342"/>
                  </a:cubicBezTo>
                  <a:cubicBezTo>
                    <a:pt x="996" y="351"/>
                    <a:pt x="1009" y="356"/>
                    <a:pt x="1021" y="356"/>
                  </a:cubicBezTo>
                  <a:cubicBezTo>
                    <a:pt x="1061" y="356"/>
                    <a:pt x="1092" y="308"/>
                    <a:pt x="1059" y="267"/>
                  </a:cubicBezTo>
                  <a:cubicBezTo>
                    <a:pt x="889" y="90"/>
                    <a:pt x="643" y="0"/>
                    <a:pt x="395" y="0"/>
                  </a:cubicBezTo>
                  <a:close/>
                </a:path>
              </a:pathLst>
            </a:custGeom>
            <a:solidFill>
              <a:srgbClr val="7D1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786;p39">
              <a:extLst>
                <a:ext uri="{FF2B5EF4-FFF2-40B4-BE49-F238E27FC236}">
                  <a16:creationId xmlns:a16="http://schemas.microsoft.com/office/drawing/2014/main" id="{52EABDFA-ADDF-8F4B-BC7B-708CAAC889C3}"/>
                </a:ext>
              </a:extLst>
            </p:cNvPr>
            <p:cNvSpPr/>
            <p:nvPr/>
          </p:nvSpPr>
          <p:spPr>
            <a:xfrm>
              <a:off x="7569417" y="1418622"/>
              <a:ext cx="52293" cy="46266"/>
            </a:xfrm>
            <a:custGeom>
              <a:avLst/>
              <a:gdLst/>
              <a:ahLst/>
              <a:cxnLst/>
              <a:rect l="l" t="t" r="r" b="b"/>
              <a:pathLst>
                <a:path w="321" h="284" extrusionOk="0">
                  <a:moveTo>
                    <a:pt x="157" y="1"/>
                  </a:moveTo>
                  <a:cubicBezTo>
                    <a:pt x="104" y="1"/>
                    <a:pt x="49" y="39"/>
                    <a:pt x="33" y="97"/>
                  </a:cubicBezTo>
                  <a:cubicBezTo>
                    <a:pt x="1" y="171"/>
                    <a:pt x="43" y="246"/>
                    <a:pt x="129" y="278"/>
                  </a:cubicBezTo>
                  <a:cubicBezTo>
                    <a:pt x="140" y="281"/>
                    <a:pt x="151" y="283"/>
                    <a:pt x="163" y="283"/>
                  </a:cubicBezTo>
                  <a:cubicBezTo>
                    <a:pt x="217" y="283"/>
                    <a:pt x="273" y="243"/>
                    <a:pt x="299" y="182"/>
                  </a:cubicBezTo>
                  <a:cubicBezTo>
                    <a:pt x="320" y="107"/>
                    <a:pt x="288" y="33"/>
                    <a:pt x="203" y="11"/>
                  </a:cubicBezTo>
                  <a:cubicBezTo>
                    <a:pt x="189" y="4"/>
                    <a:pt x="173" y="1"/>
                    <a:pt x="157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787;p39">
              <a:extLst>
                <a:ext uri="{FF2B5EF4-FFF2-40B4-BE49-F238E27FC236}">
                  <a16:creationId xmlns:a16="http://schemas.microsoft.com/office/drawing/2014/main" id="{308CA571-8C0D-4D4B-B5C0-C6E217F1BA5F}"/>
                </a:ext>
              </a:extLst>
            </p:cNvPr>
            <p:cNvSpPr/>
            <p:nvPr/>
          </p:nvSpPr>
          <p:spPr>
            <a:xfrm>
              <a:off x="7654455" y="1400050"/>
              <a:ext cx="92206" cy="215038"/>
            </a:xfrm>
            <a:custGeom>
              <a:avLst/>
              <a:gdLst/>
              <a:ahLst/>
              <a:cxnLst/>
              <a:rect l="l" t="t" r="r" b="b"/>
              <a:pathLst>
                <a:path w="566" h="1320" extrusionOk="0">
                  <a:moveTo>
                    <a:pt x="500" y="1"/>
                  </a:moveTo>
                  <a:cubicBezTo>
                    <a:pt x="484" y="1"/>
                    <a:pt x="469" y="9"/>
                    <a:pt x="459" y="30"/>
                  </a:cubicBezTo>
                  <a:cubicBezTo>
                    <a:pt x="331" y="285"/>
                    <a:pt x="224" y="530"/>
                    <a:pt x="139" y="786"/>
                  </a:cubicBezTo>
                  <a:lnTo>
                    <a:pt x="54" y="988"/>
                  </a:lnTo>
                  <a:cubicBezTo>
                    <a:pt x="33" y="1041"/>
                    <a:pt x="1" y="1105"/>
                    <a:pt x="1" y="1169"/>
                  </a:cubicBezTo>
                  <a:cubicBezTo>
                    <a:pt x="10" y="1282"/>
                    <a:pt x="119" y="1320"/>
                    <a:pt x="218" y="1320"/>
                  </a:cubicBezTo>
                  <a:cubicBezTo>
                    <a:pt x="231" y="1320"/>
                    <a:pt x="244" y="1319"/>
                    <a:pt x="256" y="1318"/>
                  </a:cubicBezTo>
                  <a:cubicBezTo>
                    <a:pt x="317" y="1308"/>
                    <a:pt x="301" y="1211"/>
                    <a:pt x="235" y="1211"/>
                  </a:cubicBezTo>
                  <a:cubicBezTo>
                    <a:pt x="231" y="1211"/>
                    <a:pt x="228" y="1211"/>
                    <a:pt x="224" y="1212"/>
                  </a:cubicBezTo>
                  <a:cubicBezTo>
                    <a:pt x="192" y="1212"/>
                    <a:pt x="118" y="1201"/>
                    <a:pt x="107" y="1158"/>
                  </a:cubicBezTo>
                  <a:cubicBezTo>
                    <a:pt x="96" y="1116"/>
                    <a:pt x="150" y="1041"/>
                    <a:pt x="160" y="999"/>
                  </a:cubicBezTo>
                  <a:cubicBezTo>
                    <a:pt x="203" y="892"/>
                    <a:pt x="246" y="775"/>
                    <a:pt x="299" y="669"/>
                  </a:cubicBezTo>
                  <a:cubicBezTo>
                    <a:pt x="373" y="466"/>
                    <a:pt x="459" y="264"/>
                    <a:pt x="544" y="83"/>
                  </a:cubicBezTo>
                  <a:cubicBezTo>
                    <a:pt x="565" y="39"/>
                    <a:pt x="533" y="1"/>
                    <a:pt x="500" y="1"/>
                  </a:cubicBezTo>
                  <a:close/>
                </a:path>
              </a:pathLst>
            </a:custGeom>
            <a:solidFill>
              <a:srgbClr val="7D1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788;p39">
              <a:extLst>
                <a:ext uri="{FF2B5EF4-FFF2-40B4-BE49-F238E27FC236}">
                  <a16:creationId xmlns:a16="http://schemas.microsoft.com/office/drawing/2014/main" id="{254E81C2-36EB-714D-AE36-1E622ECC505C}"/>
                </a:ext>
              </a:extLst>
            </p:cNvPr>
            <p:cNvSpPr/>
            <p:nvPr/>
          </p:nvSpPr>
          <p:spPr>
            <a:xfrm>
              <a:off x="7792601" y="1456580"/>
              <a:ext cx="127394" cy="42682"/>
            </a:xfrm>
            <a:custGeom>
              <a:avLst/>
              <a:gdLst/>
              <a:ahLst/>
              <a:cxnLst/>
              <a:rect l="l" t="t" r="r" b="b"/>
              <a:pathLst>
                <a:path w="782" h="262" extrusionOk="0">
                  <a:moveTo>
                    <a:pt x="366" y="1"/>
                  </a:moveTo>
                  <a:cubicBezTo>
                    <a:pt x="251" y="1"/>
                    <a:pt x="144" y="51"/>
                    <a:pt x="47" y="119"/>
                  </a:cubicBezTo>
                  <a:cubicBezTo>
                    <a:pt x="0" y="147"/>
                    <a:pt x="36" y="208"/>
                    <a:pt x="81" y="208"/>
                  </a:cubicBezTo>
                  <a:cubicBezTo>
                    <a:pt x="87" y="208"/>
                    <a:pt x="94" y="207"/>
                    <a:pt x="100" y="204"/>
                  </a:cubicBezTo>
                  <a:cubicBezTo>
                    <a:pt x="182" y="141"/>
                    <a:pt x="271" y="93"/>
                    <a:pt x="361" y="93"/>
                  </a:cubicBezTo>
                  <a:cubicBezTo>
                    <a:pt x="377" y="93"/>
                    <a:pt x="393" y="95"/>
                    <a:pt x="409" y="98"/>
                  </a:cubicBezTo>
                  <a:cubicBezTo>
                    <a:pt x="516" y="109"/>
                    <a:pt x="622" y="183"/>
                    <a:pt x="697" y="258"/>
                  </a:cubicBezTo>
                  <a:cubicBezTo>
                    <a:pt x="705" y="260"/>
                    <a:pt x="713" y="262"/>
                    <a:pt x="720" y="262"/>
                  </a:cubicBezTo>
                  <a:cubicBezTo>
                    <a:pt x="739" y="262"/>
                    <a:pt x="753" y="252"/>
                    <a:pt x="761" y="236"/>
                  </a:cubicBezTo>
                  <a:cubicBezTo>
                    <a:pt x="782" y="215"/>
                    <a:pt x="761" y="183"/>
                    <a:pt x="750" y="172"/>
                  </a:cubicBezTo>
                  <a:cubicBezTo>
                    <a:pt x="643" y="98"/>
                    <a:pt x="537" y="13"/>
                    <a:pt x="399" y="2"/>
                  </a:cubicBezTo>
                  <a:cubicBezTo>
                    <a:pt x="388" y="1"/>
                    <a:pt x="377" y="1"/>
                    <a:pt x="366" y="1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789;p39">
              <a:extLst>
                <a:ext uri="{FF2B5EF4-FFF2-40B4-BE49-F238E27FC236}">
                  <a16:creationId xmlns:a16="http://schemas.microsoft.com/office/drawing/2014/main" id="{E9F57E42-0636-3E45-9E89-B0DDFAA6B02F}"/>
                </a:ext>
              </a:extLst>
            </p:cNvPr>
            <p:cNvSpPr/>
            <p:nvPr/>
          </p:nvSpPr>
          <p:spPr>
            <a:xfrm>
              <a:off x="7532600" y="1409662"/>
              <a:ext cx="127394" cy="52619"/>
            </a:xfrm>
            <a:custGeom>
              <a:avLst/>
              <a:gdLst/>
              <a:ahLst/>
              <a:cxnLst/>
              <a:rect l="l" t="t" r="r" b="b"/>
              <a:pathLst>
                <a:path w="782" h="323" extrusionOk="0">
                  <a:moveTo>
                    <a:pt x="343" y="0"/>
                  </a:moveTo>
                  <a:cubicBezTo>
                    <a:pt x="238" y="0"/>
                    <a:pt x="131" y="28"/>
                    <a:pt x="46" y="66"/>
                  </a:cubicBezTo>
                  <a:cubicBezTo>
                    <a:pt x="0" y="85"/>
                    <a:pt x="33" y="158"/>
                    <a:pt x="77" y="158"/>
                  </a:cubicBezTo>
                  <a:cubicBezTo>
                    <a:pt x="84" y="158"/>
                    <a:pt x="92" y="156"/>
                    <a:pt x="99" y="152"/>
                  </a:cubicBezTo>
                  <a:cubicBezTo>
                    <a:pt x="162" y="112"/>
                    <a:pt x="255" y="90"/>
                    <a:pt x="342" y="90"/>
                  </a:cubicBezTo>
                  <a:cubicBezTo>
                    <a:pt x="372" y="90"/>
                    <a:pt x="402" y="93"/>
                    <a:pt x="429" y="98"/>
                  </a:cubicBezTo>
                  <a:cubicBezTo>
                    <a:pt x="536" y="130"/>
                    <a:pt x="631" y="194"/>
                    <a:pt x="685" y="301"/>
                  </a:cubicBezTo>
                  <a:cubicBezTo>
                    <a:pt x="688" y="316"/>
                    <a:pt x="698" y="323"/>
                    <a:pt x="711" y="323"/>
                  </a:cubicBezTo>
                  <a:cubicBezTo>
                    <a:pt x="741" y="323"/>
                    <a:pt x="782" y="285"/>
                    <a:pt x="759" y="247"/>
                  </a:cubicBezTo>
                  <a:cubicBezTo>
                    <a:pt x="695" y="130"/>
                    <a:pt x="589" y="34"/>
                    <a:pt x="461" y="13"/>
                  </a:cubicBezTo>
                  <a:cubicBezTo>
                    <a:pt x="423" y="4"/>
                    <a:pt x="383" y="0"/>
                    <a:pt x="343" y="0"/>
                  </a:cubicBezTo>
                  <a:close/>
                </a:path>
              </a:pathLst>
            </a:custGeom>
            <a:solidFill>
              <a:srgbClr val="15131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790;p39">
              <a:extLst>
                <a:ext uri="{FF2B5EF4-FFF2-40B4-BE49-F238E27FC236}">
                  <a16:creationId xmlns:a16="http://schemas.microsoft.com/office/drawing/2014/main" id="{FFD5065B-DB5C-BE4E-8A39-9D54930FDAD1}"/>
                </a:ext>
              </a:extLst>
            </p:cNvPr>
            <p:cNvSpPr/>
            <p:nvPr/>
          </p:nvSpPr>
          <p:spPr>
            <a:xfrm>
              <a:off x="7524292" y="1395326"/>
              <a:ext cx="24599" cy="39098"/>
            </a:xfrm>
            <a:custGeom>
              <a:avLst/>
              <a:gdLst/>
              <a:ahLst/>
              <a:cxnLst/>
              <a:rect l="l" t="t" r="r" b="b"/>
              <a:pathLst>
                <a:path w="151" h="240" extrusionOk="0">
                  <a:moveTo>
                    <a:pt x="44" y="1"/>
                  </a:moveTo>
                  <a:cubicBezTo>
                    <a:pt x="40" y="1"/>
                    <a:pt x="36" y="2"/>
                    <a:pt x="33" y="5"/>
                  </a:cubicBezTo>
                  <a:cubicBezTo>
                    <a:pt x="12" y="5"/>
                    <a:pt x="1" y="16"/>
                    <a:pt x="1" y="27"/>
                  </a:cubicBezTo>
                  <a:lnTo>
                    <a:pt x="1" y="48"/>
                  </a:lnTo>
                  <a:lnTo>
                    <a:pt x="1" y="69"/>
                  </a:lnTo>
                  <a:cubicBezTo>
                    <a:pt x="12" y="122"/>
                    <a:pt x="33" y="176"/>
                    <a:pt x="44" y="218"/>
                  </a:cubicBezTo>
                  <a:cubicBezTo>
                    <a:pt x="44" y="229"/>
                    <a:pt x="54" y="240"/>
                    <a:pt x="65" y="240"/>
                  </a:cubicBezTo>
                  <a:lnTo>
                    <a:pt x="107" y="240"/>
                  </a:lnTo>
                  <a:cubicBezTo>
                    <a:pt x="118" y="229"/>
                    <a:pt x="139" y="229"/>
                    <a:pt x="139" y="218"/>
                  </a:cubicBezTo>
                  <a:cubicBezTo>
                    <a:pt x="150" y="165"/>
                    <a:pt x="150" y="165"/>
                    <a:pt x="139" y="154"/>
                  </a:cubicBezTo>
                  <a:lnTo>
                    <a:pt x="131" y="129"/>
                  </a:lnTo>
                  <a:lnTo>
                    <a:pt x="131" y="129"/>
                  </a:lnTo>
                  <a:cubicBezTo>
                    <a:pt x="139" y="135"/>
                    <a:pt x="139" y="139"/>
                    <a:pt x="139" y="154"/>
                  </a:cubicBezTo>
                  <a:lnTo>
                    <a:pt x="139" y="154"/>
                  </a:lnTo>
                  <a:cubicBezTo>
                    <a:pt x="139" y="138"/>
                    <a:pt x="139" y="128"/>
                    <a:pt x="129" y="124"/>
                  </a:cubicBezTo>
                  <a:lnTo>
                    <a:pt x="129" y="124"/>
                  </a:lnTo>
                  <a:lnTo>
                    <a:pt x="131" y="129"/>
                  </a:lnTo>
                  <a:lnTo>
                    <a:pt x="131" y="129"/>
                  </a:lnTo>
                  <a:cubicBezTo>
                    <a:pt x="128" y="127"/>
                    <a:pt x="124" y="125"/>
                    <a:pt x="118" y="122"/>
                  </a:cubicBezTo>
                  <a:cubicBezTo>
                    <a:pt x="123" y="122"/>
                    <a:pt x="126" y="123"/>
                    <a:pt x="129" y="124"/>
                  </a:cubicBezTo>
                  <a:lnTo>
                    <a:pt x="129" y="124"/>
                  </a:lnTo>
                  <a:lnTo>
                    <a:pt x="97" y="27"/>
                  </a:lnTo>
                  <a:cubicBezTo>
                    <a:pt x="97" y="16"/>
                    <a:pt x="76" y="5"/>
                    <a:pt x="65" y="5"/>
                  </a:cubicBezTo>
                  <a:cubicBezTo>
                    <a:pt x="58" y="5"/>
                    <a:pt x="51" y="1"/>
                    <a:pt x="44" y="1"/>
                  </a:cubicBezTo>
                  <a:close/>
                </a:path>
              </a:pathLst>
            </a:custGeom>
            <a:solidFill>
              <a:srgbClr val="1412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791;p39">
              <a:extLst>
                <a:ext uri="{FF2B5EF4-FFF2-40B4-BE49-F238E27FC236}">
                  <a16:creationId xmlns:a16="http://schemas.microsoft.com/office/drawing/2014/main" id="{E98A72C1-93C8-C24A-9437-DA75F9645F8D}"/>
                </a:ext>
              </a:extLst>
            </p:cNvPr>
            <p:cNvSpPr/>
            <p:nvPr/>
          </p:nvSpPr>
          <p:spPr>
            <a:xfrm>
              <a:off x="7548728" y="1387506"/>
              <a:ext cx="20852" cy="42519"/>
            </a:xfrm>
            <a:custGeom>
              <a:avLst/>
              <a:gdLst/>
              <a:ahLst/>
              <a:cxnLst/>
              <a:rect l="l" t="t" r="r" b="b"/>
              <a:pathLst>
                <a:path w="128" h="261" extrusionOk="0">
                  <a:moveTo>
                    <a:pt x="53" y="0"/>
                  </a:moveTo>
                  <a:cubicBezTo>
                    <a:pt x="21" y="0"/>
                    <a:pt x="0" y="21"/>
                    <a:pt x="0" y="53"/>
                  </a:cubicBezTo>
                  <a:cubicBezTo>
                    <a:pt x="0" y="107"/>
                    <a:pt x="11" y="170"/>
                    <a:pt x="43" y="224"/>
                  </a:cubicBezTo>
                  <a:cubicBezTo>
                    <a:pt x="43" y="234"/>
                    <a:pt x="53" y="256"/>
                    <a:pt x="64" y="256"/>
                  </a:cubicBezTo>
                  <a:cubicBezTo>
                    <a:pt x="71" y="256"/>
                    <a:pt x="83" y="260"/>
                    <a:pt x="93" y="260"/>
                  </a:cubicBezTo>
                  <a:cubicBezTo>
                    <a:pt x="98" y="260"/>
                    <a:pt x="103" y="259"/>
                    <a:pt x="107" y="256"/>
                  </a:cubicBezTo>
                  <a:cubicBezTo>
                    <a:pt x="117" y="256"/>
                    <a:pt x="128" y="234"/>
                    <a:pt x="128" y="224"/>
                  </a:cubicBezTo>
                  <a:lnTo>
                    <a:pt x="128" y="181"/>
                  </a:lnTo>
                  <a:cubicBezTo>
                    <a:pt x="117" y="149"/>
                    <a:pt x="107" y="117"/>
                    <a:pt x="107" y="75"/>
                  </a:cubicBezTo>
                  <a:lnTo>
                    <a:pt x="107" y="53"/>
                  </a:lnTo>
                  <a:cubicBezTo>
                    <a:pt x="107" y="21"/>
                    <a:pt x="75" y="0"/>
                    <a:pt x="53" y="0"/>
                  </a:cubicBezTo>
                  <a:close/>
                </a:path>
              </a:pathLst>
            </a:custGeom>
            <a:solidFill>
              <a:srgbClr val="1412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792;p39">
              <a:extLst>
                <a:ext uri="{FF2B5EF4-FFF2-40B4-BE49-F238E27FC236}">
                  <a16:creationId xmlns:a16="http://schemas.microsoft.com/office/drawing/2014/main" id="{BD10D69A-E40F-DE4F-9AAB-8D739FFCD965}"/>
                </a:ext>
              </a:extLst>
            </p:cNvPr>
            <p:cNvSpPr/>
            <p:nvPr/>
          </p:nvSpPr>
          <p:spPr>
            <a:xfrm>
              <a:off x="7573001" y="1385714"/>
              <a:ext cx="22644" cy="39098"/>
            </a:xfrm>
            <a:custGeom>
              <a:avLst/>
              <a:gdLst/>
              <a:ahLst/>
              <a:cxnLst/>
              <a:rect l="l" t="t" r="r" b="b"/>
              <a:pathLst>
                <a:path w="139" h="240" extrusionOk="0">
                  <a:moveTo>
                    <a:pt x="53" y="0"/>
                  </a:moveTo>
                  <a:cubicBezTo>
                    <a:pt x="21" y="0"/>
                    <a:pt x="0" y="22"/>
                    <a:pt x="0" y="54"/>
                  </a:cubicBezTo>
                  <a:cubicBezTo>
                    <a:pt x="0" y="107"/>
                    <a:pt x="11" y="160"/>
                    <a:pt x="21" y="213"/>
                  </a:cubicBezTo>
                  <a:cubicBezTo>
                    <a:pt x="21" y="224"/>
                    <a:pt x="32" y="235"/>
                    <a:pt x="53" y="235"/>
                  </a:cubicBezTo>
                  <a:cubicBezTo>
                    <a:pt x="60" y="235"/>
                    <a:pt x="68" y="239"/>
                    <a:pt x="75" y="239"/>
                  </a:cubicBezTo>
                  <a:cubicBezTo>
                    <a:pt x="78" y="239"/>
                    <a:pt x="82" y="238"/>
                    <a:pt x="85" y="235"/>
                  </a:cubicBezTo>
                  <a:cubicBezTo>
                    <a:pt x="128" y="235"/>
                    <a:pt x="139" y="213"/>
                    <a:pt x="128" y="181"/>
                  </a:cubicBezTo>
                  <a:cubicBezTo>
                    <a:pt x="117" y="160"/>
                    <a:pt x="117" y="118"/>
                    <a:pt x="107" y="75"/>
                  </a:cubicBezTo>
                  <a:lnTo>
                    <a:pt x="107" y="54"/>
                  </a:lnTo>
                  <a:cubicBezTo>
                    <a:pt x="107" y="32"/>
                    <a:pt x="107" y="22"/>
                    <a:pt x="85" y="11"/>
                  </a:cubicBezTo>
                  <a:cubicBezTo>
                    <a:pt x="75" y="0"/>
                    <a:pt x="64" y="0"/>
                    <a:pt x="53" y="0"/>
                  </a:cubicBezTo>
                  <a:close/>
                </a:path>
              </a:pathLst>
            </a:custGeom>
            <a:solidFill>
              <a:srgbClr val="1412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793;p39">
              <a:extLst>
                <a:ext uri="{FF2B5EF4-FFF2-40B4-BE49-F238E27FC236}">
                  <a16:creationId xmlns:a16="http://schemas.microsoft.com/office/drawing/2014/main" id="{8690CAB7-208C-B643-B8A0-EA2BB7CA40CA}"/>
                </a:ext>
              </a:extLst>
            </p:cNvPr>
            <p:cNvSpPr/>
            <p:nvPr/>
          </p:nvSpPr>
          <p:spPr>
            <a:xfrm>
              <a:off x="7614217" y="1660215"/>
              <a:ext cx="175777" cy="72005"/>
            </a:xfrm>
            <a:custGeom>
              <a:avLst/>
              <a:gdLst/>
              <a:ahLst/>
              <a:cxnLst/>
              <a:rect l="l" t="t" r="r" b="b"/>
              <a:pathLst>
                <a:path w="1079" h="442" extrusionOk="0">
                  <a:moveTo>
                    <a:pt x="59" y="0"/>
                  </a:moveTo>
                  <a:cubicBezTo>
                    <a:pt x="28" y="0"/>
                    <a:pt x="1" y="29"/>
                    <a:pt x="13" y="72"/>
                  </a:cubicBezTo>
                  <a:cubicBezTo>
                    <a:pt x="67" y="285"/>
                    <a:pt x="248" y="413"/>
                    <a:pt x="461" y="435"/>
                  </a:cubicBezTo>
                  <a:cubicBezTo>
                    <a:pt x="486" y="439"/>
                    <a:pt x="512" y="441"/>
                    <a:pt x="539" y="441"/>
                  </a:cubicBezTo>
                  <a:cubicBezTo>
                    <a:pt x="633" y="441"/>
                    <a:pt x="729" y="415"/>
                    <a:pt x="812" y="381"/>
                  </a:cubicBezTo>
                  <a:cubicBezTo>
                    <a:pt x="897" y="349"/>
                    <a:pt x="1004" y="264"/>
                    <a:pt x="1057" y="168"/>
                  </a:cubicBezTo>
                  <a:cubicBezTo>
                    <a:pt x="1079" y="125"/>
                    <a:pt x="1041" y="86"/>
                    <a:pt x="1008" y="86"/>
                  </a:cubicBezTo>
                  <a:cubicBezTo>
                    <a:pt x="993" y="86"/>
                    <a:pt x="979" y="95"/>
                    <a:pt x="972" y="115"/>
                  </a:cubicBezTo>
                  <a:cubicBezTo>
                    <a:pt x="929" y="200"/>
                    <a:pt x="833" y="254"/>
                    <a:pt x="759" y="296"/>
                  </a:cubicBezTo>
                  <a:cubicBezTo>
                    <a:pt x="674" y="328"/>
                    <a:pt x="567" y="349"/>
                    <a:pt x="471" y="349"/>
                  </a:cubicBezTo>
                  <a:cubicBezTo>
                    <a:pt x="312" y="328"/>
                    <a:pt x="152" y="211"/>
                    <a:pt x="120" y="51"/>
                  </a:cubicBezTo>
                  <a:cubicBezTo>
                    <a:pt x="106" y="15"/>
                    <a:pt x="82" y="0"/>
                    <a:pt x="59" y="0"/>
                  </a:cubicBezTo>
                  <a:close/>
                </a:path>
              </a:pathLst>
            </a:custGeom>
            <a:solidFill>
              <a:srgbClr val="7D1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794;p39">
              <a:extLst>
                <a:ext uri="{FF2B5EF4-FFF2-40B4-BE49-F238E27FC236}">
                  <a16:creationId xmlns:a16="http://schemas.microsoft.com/office/drawing/2014/main" id="{CFDCE57D-37DF-1940-BAF0-F33A58F682DB}"/>
                </a:ext>
              </a:extLst>
            </p:cNvPr>
            <p:cNvSpPr/>
            <p:nvPr/>
          </p:nvSpPr>
          <p:spPr>
            <a:xfrm>
              <a:off x="7777614" y="1651092"/>
              <a:ext cx="24436" cy="26228"/>
            </a:xfrm>
            <a:custGeom>
              <a:avLst/>
              <a:gdLst/>
              <a:ahLst/>
              <a:cxnLst/>
              <a:rect l="l" t="t" r="r" b="b"/>
              <a:pathLst>
                <a:path w="150" h="161" extrusionOk="0">
                  <a:moveTo>
                    <a:pt x="86" y="1"/>
                  </a:moveTo>
                  <a:cubicBezTo>
                    <a:pt x="75" y="1"/>
                    <a:pt x="75" y="11"/>
                    <a:pt x="54" y="11"/>
                  </a:cubicBezTo>
                  <a:lnTo>
                    <a:pt x="22" y="54"/>
                  </a:lnTo>
                  <a:lnTo>
                    <a:pt x="1" y="65"/>
                  </a:lnTo>
                  <a:lnTo>
                    <a:pt x="1" y="97"/>
                  </a:lnTo>
                  <a:lnTo>
                    <a:pt x="1" y="128"/>
                  </a:lnTo>
                  <a:cubicBezTo>
                    <a:pt x="1" y="128"/>
                    <a:pt x="1" y="139"/>
                    <a:pt x="22" y="139"/>
                  </a:cubicBezTo>
                  <a:cubicBezTo>
                    <a:pt x="22" y="139"/>
                    <a:pt x="33" y="139"/>
                    <a:pt x="33" y="150"/>
                  </a:cubicBezTo>
                  <a:cubicBezTo>
                    <a:pt x="43" y="150"/>
                    <a:pt x="43" y="160"/>
                    <a:pt x="54" y="160"/>
                  </a:cubicBezTo>
                  <a:lnTo>
                    <a:pt x="75" y="160"/>
                  </a:lnTo>
                  <a:cubicBezTo>
                    <a:pt x="86" y="160"/>
                    <a:pt x="86" y="160"/>
                    <a:pt x="97" y="150"/>
                  </a:cubicBezTo>
                  <a:lnTo>
                    <a:pt x="139" y="107"/>
                  </a:lnTo>
                  <a:lnTo>
                    <a:pt x="150" y="97"/>
                  </a:lnTo>
                  <a:lnTo>
                    <a:pt x="150" y="75"/>
                  </a:lnTo>
                  <a:lnTo>
                    <a:pt x="150" y="43"/>
                  </a:lnTo>
                  <a:cubicBezTo>
                    <a:pt x="150" y="43"/>
                    <a:pt x="150" y="33"/>
                    <a:pt x="139" y="33"/>
                  </a:cubicBezTo>
                  <a:cubicBezTo>
                    <a:pt x="139" y="33"/>
                    <a:pt x="128" y="33"/>
                    <a:pt x="128" y="11"/>
                  </a:cubicBezTo>
                  <a:cubicBezTo>
                    <a:pt x="107" y="11"/>
                    <a:pt x="107" y="1"/>
                    <a:pt x="97" y="1"/>
                  </a:cubicBezTo>
                  <a:close/>
                </a:path>
              </a:pathLst>
            </a:custGeom>
            <a:solidFill>
              <a:srgbClr val="7D1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795;p39">
              <a:extLst>
                <a:ext uri="{FF2B5EF4-FFF2-40B4-BE49-F238E27FC236}">
                  <a16:creationId xmlns:a16="http://schemas.microsoft.com/office/drawing/2014/main" id="{5A11F4DB-108B-C745-87E5-3E8489BA9C78}"/>
                </a:ext>
              </a:extLst>
            </p:cNvPr>
            <p:cNvSpPr/>
            <p:nvPr/>
          </p:nvSpPr>
          <p:spPr>
            <a:xfrm>
              <a:off x="7602488" y="1635453"/>
              <a:ext cx="22644" cy="29649"/>
            </a:xfrm>
            <a:custGeom>
              <a:avLst/>
              <a:gdLst/>
              <a:ahLst/>
              <a:cxnLst/>
              <a:rect l="l" t="t" r="r" b="b"/>
              <a:pathLst>
                <a:path w="139" h="182" extrusionOk="0">
                  <a:moveTo>
                    <a:pt x="64" y="1"/>
                  </a:moveTo>
                  <a:cubicBezTo>
                    <a:pt x="53" y="1"/>
                    <a:pt x="43" y="1"/>
                    <a:pt x="21" y="22"/>
                  </a:cubicBezTo>
                  <a:cubicBezTo>
                    <a:pt x="21" y="22"/>
                    <a:pt x="21" y="33"/>
                    <a:pt x="11" y="33"/>
                  </a:cubicBezTo>
                  <a:cubicBezTo>
                    <a:pt x="11" y="43"/>
                    <a:pt x="0" y="43"/>
                    <a:pt x="0" y="54"/>
                  </a:cubicBezTo>
                  <a:lnTo>
                    <a:pt x="0" y="107"/>
                  </a:lnTo>
                  <a:cubicBezTo>
                    <a:pt x="0" y="129"/>
                    <a:pt x="11" y="139"/>
                    <a:pt x="11" y="150"/>
                  </a:cubicBezTo>
                  <a:lnTo>
                    <a:pt x="21" y="161"/>
                  </a:lnTo>
                  <a:lnTo>
                    <a:pt x="43" y="182"/>
                  </a:lnTo>
                  <a:lnTo>
                    <a:pt x="85" y="182"/>
                  </a:lnTo>
                  <a:cubicBezTo>
                    <a:pt x="96" y="161"/>
                    <a:pt x="107" y="161"/>
                    <a:pt x="107" y="150"/>
                  </a:cubicBezTo>
                  <a:cubicBezTo>
                    <a:pt x="139" y="139"/>
                    <a:pt x="139" y="118"/>
                    <a:pt x="139" y="97"/>
                  </a:cubicBezTo>
                  <a:cubicBezTo>
                    <a:pt x="139" y="86"/>
                    <a:pt x="117" y="75"/>
                    <a:pt x="117" y="75"/>
                  </a:cubicBezTo>
                  <a:lnTo>
                    <a:pt x="117" y="54"/>
                  </a:lnTo>
                  <a:lnTo>
                    <a:pt x="117" y="33"/>
                  </a:lnTo>
                  <a:cubicBezTo>
                    <a:pt x="117" y="33"/>
                    <a:pt x="117" y="22"/>
                    <a:pt x="107" y="22"/>
                  </a:cubicBezTo>
                  <a:lnTo>
                    <a:pt x="96" y="1"/>
                  </a:lnTo>
                  <a:close/>
                </a:path>
              </a:pathLst>
            </a:custGeom>
            <a:solidFill>
              <a:srgbClr val="7D1F0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796;p39">
              <a:extLst>
                <a:ext uri="{FF2B5EF4-FFF2-40B4-BE49-F238E27FC236}">
                  <a16:creationId xmlns:a16="http://schemas.microsoft.com/office/drawing/2014/main" id="{A6E9FCCF-147F-B047-BB6B-FF1F7D64C2F9}"/>
                </a:ext>
              </a:extLst>
            </p:cNvPr>
            <p:cNvSpPr/>
            <p:nvPr/>
          </p:nvSpPr>
          <p:spPr>
            <a:xfrm>
              <a:off x="8153280" y="1503660"/>
              <a:ext cx="91228" cy="94323"/>
            </a:xfrm>
            <a:custGeom>
              <a:avLst/>
              <a:gdLst/>
              <a:ahLst/>
              <a:cxnLst/>
              <a:rect l="l" t="t" r="r" b="b"/>
              <a:pathLst>
                <a:path w="560" h="579" extrusionOk="0">
                  <a:moveTo>
                    <a:pt x="357" y="1"/>
                  </a:moveTo>
                  <a:cubicBezTo>
                    <a:pt x="27" y="33"/>
                    <a:pt x="5" y="554"/>
                    <a:pt x="5" y="554"/>
                  </a:cubicBezTo>
                  <a:cubicBezTo>
                    <a:pt x="1" y="571"/>
                    <a:pt x="0" y="578"/>
                    <a:pt x="3" y="578"/>
                  </a:cubicBezTo>
                  <a:cubicBezTo>
                    <a:pt x="21" y="578"/>
                    <a:pt x="164" y="317"/>
                    <a:pt x="282" y="299"/>
                  </a:cubicBezTo>
                  <a:cubicBezTo>
                    <a:pt x="559" y="245"/>
                    <a:pt x="517" y="1"/>
                    <a:pt x="357" y="1"/>
                  </a:cubicBezTo>
                  <a:close/>
                </a:path>
              </a:pathLst>
            </a:custGeom>
            <a:solidFill>
              <a:srgbClr val="7B270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797;p39">
              <a:extLst>
                <a:ext uri="{FF2B5EF4-FFF2-40B4-BE49-F238E27FC236}">
                  <a16:creationId xmlns:a16="http://schemas.microsoft.com/office/drawing/2014/main" id="{FC7643FA-CC7E-9F49-83AF-48B1CA799F58}"/>
                </a:ext>
              </a:extLst>
            </p:cNvPr>
            <p:cNvSpPr/>
            <p:nvPr/>
          </p:nvSpPr>
          <p:spPr>
            <a:xfrm>
              <a:off x="7905986" y="1464725"/>
              <a:ext cx="33233" cy="33885"/>
            </a:xfrm>
            <a:custGeom>
              <a:avLst/>
              <a:gdLst/>
              <a:ahLst/>
              <a:cxnLst/>
              <a:rect l="l" t="t" r="r" b="b"/>
              <a:pathLst>
                <a:path w="204" h="208" extrusionOk="0">
                  <a:moveTo>
                    <a:pt x="77" y="49"/>
                  </a:moveTo>
                  <a:cubicBezTo>
                    <a:pt x="65" y="51"/>
                    <a:pt x="65" y="59"/>
                    <a:pt x="65" y="59"/>
                  </a:cubicBezTo>
                  <a:cubicBezTo>
                    <a:pt x="70" y="56"/>
                    <a:pt x="74" y="52"/>
                    <a:pt x="77" y="49"/>
                  </a:cubicBezTo>
                  <a:close/>
                  <a:moveTo>
                    <a:pt x="140" y="1"/>
                  </a:moveTo>
                  <a:cubicBezTo>
                    <a:pt x="122" y="1"/>
                    <a:pt x="104" y="8"/>
                    <a:pt x="97" y="16"/>
                  </a:cubicBezTo>
                  <a:cubicBezTo>
                    <a:pt x="89" y="24"/>
                    <a:pt x="87" y="38"/>
                    <a:pt x="77" y="49"/>
                  </a:cubicBezTo>
                  <a:lnTo>
                    <a:pt x="77" y="49"/>
                  </a:lnTo>
                  <a:cubicBezTo>
                    <a:pt x="80" y="48"/>
                    <a:pt x="83" y="48"/>
                    <a:pt x="86" y="48"/>
                  </a:cubicBezTo>
                  <a:cubicBezTo>
                    <a:pt x="65" y="69"/>
                    <a:pt x="43" y="101"/>
                    <a:pt x="11" y="112"/>
                  </a:cubicBezTo>
                  <a:cubicBezTo>
                    <a:pt x="1" y="122"/>
                    <a:pt x="1" y="133"/>
                    <a:pt x="1" y="154"/>
                  </a:cubicBezTo>
                  <a:cubicBezTo>
                    <a:pt x="1" y="165"/>
                    <a:pt x="1" y="176"/>
                    <a:pt x="11" y="186"/>
                  </a:cubicBezTo>
                  <a:cubicBezTo>
                    <a:pt x="33" y="208"/>
                    <a:pt x="43" y="208"/>
                    <a:pt x="54" y="208"/>
                  </a:cubicBezTo>
                  <a:lnTo>
                    <a:pt x="65" y="208"/>
                  </a:lnTo>
                  <a:lnTo>
                    <a:pt x="86" y="186"/>
                  </a:lnTo>
                  <a:cubicBezTo>
                    <a:pt x="118" y="165"/>
                    <a:pt x="150" y="122"/>
                    <a:pt x="192" y="69"/>
                  </a:cubicBezTo>
                  <a:cubicBezTo>
                    <a:pt x="203" y="59"/>
                    <a:pt x="203" y="48"/>
                    <a:pt x="192" y="27"/>
                  </a:cubicBezTo>
                  <a:cubicBezTo>
                    <a:pt x="192" y="16"/>
                    <a:pt x="171" y="5"/>
                    <a:pt x="160" y="5"/>
                  </a:cubicBezTo>
                  <a:cubicBezTo>
                    <a:pt x="154" y="2"/>
                    <a:pt x="147" y="1"/>
                    <a:pt x="140" y="1"/>
                  </a:cubicBezTo>
                  <a:close/>
                </a:path>
              </a:pathLst>
            </a:custGeom>
            <a:solidFill>
              <a:srgbClr val="1412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798;p39">
              <a:extLst>
                <a:ext uri="{FF2B5EF4-FFF2-40B4-BE49-F238E27FC236}">
                  <a16:creationId xmlns:a16="http://schemas.microsoft.com/office/drawing/2014/main" id="{3DE71A24-B547-8D42-BB60-0FB643EDC14A}"/>
                </a:ext>
              </a:extLst>
            </p:cNvPr>
            <p:cNvSpPr/>
            <p:nvPr/>
          </p:nvSpPr>
          <p:spPr>
            <a:xfrm>
              <a:off x="7885133" y="1449086"/>
              <a:ext cx="34862" cy="36817"/>
            </a:xfrm>
            <a:custGeom>
              <a:avLst/>
              <a:gdLst/>
              <a:ahLst/>
              <a:cxnLst/>
              <a:rect l="l" t="t" r="r" b="b"/>
              <a:pathLst>
                <a:path w="214" h="226" extrusionOk="0">
                  <a:moveTo>
                    <a:pt x="63" y="101"/>
                  </a:moveTo>
                  <a:cubicBezTo>
                    <a:pt x="54" y="102"/>
                    <a:pt x="54" y="112"/>
                    <a:pt x="54" y="112"/>
                  </a:cubicBezTo>
                  <a:cubicBezTo>
                    <a:pt x="57" y="109"/>
                    <a:pt x="60" y="105"/>
                    <a:pt x="63" y="101"/>
                  </a:cubicBezTo>
                  <a:close/>
                  <a:moveTo>
                    <a:pt x="142" y="1"/>
                  </a:moveTo>
                  <a:cubicBezTo>
                    <a:pt x="137" y="1"/>
                    <a:pt x="132" y="2"/>
                    <a:pt x="129" y="5"/>
                  </a:cubicBezTo>
                  <a:cubicBezTo>
                    <a:pt x="118" y="5"/>
                    <a:pt x="107" y="16"/>
                    <a:pt x="107" y="37"/>
                  </a:cubicBezTo>
                  <a:cubicBezTo>
                    <a:pt x="89" y="55"/>
                    <a:pt x="79" y="81"/>
                    <a:pt x="63" y="101"/>
                  </a:cubicBezTo>
                  <a:lnTo>
                    <a:pt x="63" y="101"/>
                  </a:lnTo>
                  <a:cubicBezTo>
                    <a:pt x="64" y="101"/>
                    <a:pt x="64" y="101"/>
                    <a:pt x="65" y="101"/>
                  </a:cubicBezTo>
                  <a:cubicBezTo>
                    <a:pt x="54" y="112"/>
                    <a:pt x="33" y="144"/>
                    <a:pt x="12" y="155"/>
                  </a:cubicBezTo>
                  <a:cubicBezTo>
                    <a:pt x="1" y="165"/>
                    <a:pt x="1" y="208"/>
                    <a:pt x="12" y="218"/>
                  </a:cubicBezTo>
                  <a:cubicBezTo>
                    <a:pt x="29" y="223"/>
                    <a:pt x="43" y="225"/>
                    <a:pt x="54" y="225"/>
                  </a:cubicBezTo>
                  <a:cubicBezTo>
                    <a:pt x="70" y="225"/>
                    <a:pt x="80" y="220"/>
                    <a:pt x="86" y="208"/>
                  </a:cubicBezTo>
                  <a:cubicBezTo>
                    <a:pt x="129" y="165"/>
                    <a:pt x="171" y="123"/>
                    <a:pt x="193" y="69"/>
                  </a:cubicBezTo>
                  <a:cubicBezTo>
                    <a:pt x="193" y="59"/>
                    <a:pt x="214" y="48"/>
                    <a:pt x="193" y="37"/>
                  </a:cubicBezTo>
                  <a:cubicBezTo>
                    <a:pt x="193" y="16"/>
                    <a:pt x="182" y="5"/>
                    <a:pt x="171" y="5"/>
                  </a:cubicBezTo>
                  <a:cubicBezTo>
                    <a:pt x="164" y="5"/>
                    <a:pt x="152" y="1"/>
                    <a:pt x="142" y="1"/>
                  </a:cubicBezTo>
                  <a:close/>
                </a:path>
              </a:pathLst>
            </a:custGeom>
            <a:solidFill>
              <a:srgbClr val="1412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799;p39">
              <a:extLst>
                <a:ext uri="{FF2B5EF4-FFF2-40B4-BE49-F238E27FC236}">
                  <a16:creationId xmlns:a16="http://schemas.microsoft.com/office/drawing/2014/main" id="{194AE31A-6573-DC4E-B3ED-28D32C004435}"/>
                </a:ext>
              </a:extLst>
            </p:cNvPr>
            <p:cNvSpPr/>
            <p:nvPr/>
          </p:nvSpPr>
          <p:spPr>
            <a:xfrm>
              <a:off x="7862652" y="1435401"/>
              <a:ext cx="33070" cy="36654"/>
            </a:xfrm>
            <a:custGeom>
              <a:avLst/>
              <a:gdLst/>
              <a:ahLst/>
              <a:cxnLst/>
              <a:rect l="l" t="t" r="r" b="b"/>
              <a:pathLst>
                <a:path w="203" h="225" extrusionOk="0">
                  <a:moveTo>
                    <a:pt x="128" y="0"/>
                  </a:moveTo>
                  <a:cubicBezTo>
                    <a:pt x="114" y="0"/>
                    <a:pt x="102" y="8"/>
                    <a:pt x="96" y="26"/>
                  </a:cubicBezTo>
                  <a:cubicBezTo>
                    <a:pt x="87" y="44"/>
                    <a:pt x="71" y="69"/>
                    <a:pt x="53" y="89"/>
                  </a:cubicBezTo>
                  <a:lnTo>
                    <a:pt x="53" y="89"/>
                  </a:lnTo>
                  <a:cubicBezTo>
                    <a:pt x="53" y="89"/>
                    <a:pt x="53" y="89"/>
                    <a:pt x="54" y="89"/>
                  </a:cubicBezTo>
                  <a:lnTo>
                    <a:pt x="43" y="100"/>
                  </a:lnTo>
                  <a:cubicBezTo>
                    <a:pt x="46" y="97"/>
                    <a:pt x="50" y="93"/>
                    <a:pt x="53" y="89"/>
                  </a:cubicBezTo>
                  <a:lnTo>
                    <a:pt x="53" y="89"/>
                  </a:lnTo>
                  <a:cubicBezTo>
                    <a:pt x="43" y="90"/>
                    <a:pt x="43" y="100"/>
                    <a:pt x="43" y="100"/>
                  </a:cubicBezTo>
                  <a:lnTo>
                    <a:pt x="43" y="100"/>
                  </a:lnTo>
                  <a:lnTo>
                    <a:pt x="11" y="132"/>
                  </a:lnTo>
                  <a:cubicBezTo>
                    <a:pt x="0" y="143"/>
                    <a:pt x="0" y="153"/>
                    <a:pt x="0" y="175"/>
                  </a:cubicBezTo>
                  <a:cubicBezTo>
                    <a:pt x="0" y="185"/>
                    <a:pt x="0" y="196"/>
                    <a:pt x="11" y="207"/>
                  </a:cubicBezTo>
                  <a:cubicBezTo>
                    <a:pt x="32" y="217"/>
                    <a:pt x="43" y="217"/>
                    <a:pt x="54" y="217"/>
                  </a:cubicBezTo>
                  <a:cubicBezTo>
                    <a:pt x="67" y="222"/>
                    <a:pt x="77" y="224"/>
                    <a:pt x="83" y="224"/>
                  </a:cubicBezTo>
                  <a:cubicBezTo>
                    <a:pt x="93" y="224"/>
                    <a:pt x="96" y="219"/>
                    <a:pt x="96" y="207"/>
                  </a:cubicBezTo>
                  <a:cubicBezTo>
                    <a:pt x="139" y="175"/>
                    <a:pt x="160" y="132"/>
                    <a:pt x="192" y="79"/>
                  </a:cubicBezTo>
                  <a:cubicBezTo>
                    <a:pt x="192" y="68"/>
                    <a:pt x="203" y="47"/>
                    <a:pt x="192" y="36"/>
                  </a:cubicBezTo>
                  <a:cubicBezTo>
                    <a:pt x="192" y="26"/>
                    <a:pt x="171" y="15"/>
                    <a:pt x="160" y="15"/>
                  </a:cubicBezTo>
                  <a:cubicBezTo>
                    <a:pt x="151" y="5"/>
                    <a:pt x="139" y="0"/>
                    <a:pt x="128" y="0"/>
                  </a:cubicBezTo>
                  <a:close/>
                </a:path>
              </a:pathLst>
            </a:custGeom>
            <a:solidFill>
              <a:srgbClr val="14121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800;p39">
              <a:extLst>
                <a:ext uri="{FF2B5EF4-FFF2-40B4-BE49-F238E27FC236}">
                  <a16:creationId xmlns:a16="http://schemas.microsoft.com/office/drawing/2014/main" id="{793F8B27-ACA5-564A-8156-CCFDC28B2958}"/>
                </a:ext>
              </a:extLst>
            </p:cNvPr>
            <p:cNvSpPr/>
            <p:nvPr/>
          </p:nvSpPr>
          <p:spPr>
            <a:xfrm>
              <a:off x="7770772" y="1549437"/>
              <a:ext cx="131955" cy="72983"/>
            </a:xfrm>
            <a:custGeom>
              <a:avLst/>
              <a:gdLst/>
              <a:ahLst/>
              <a:cxnLst/>
              <a:rect l="l" t="t" r="r" b="b"/>
              <a:pathLst>
                <a:path w="810" h="448" extrusionOk="0">
                  <a:moveTo>
                    <a:pt x="347" y="0"/>
                  </a:moveTo>
                  <a:cubicBezTo>
                    <a:pt x="172" y="0"/>
                    <a:pt x="31" y="77"/>
                    <a:pt x="21" y="177"/>
                  </a:cubicBezTo>
                  <a:cubicBezTo>
                    <a:pt x="0" y="295"/>
                    <a:pt x="160" y="412"/>
                    <a:pt x="383" y="444"/>
                  </a:cubicBezTo>
                  <a:cubicBezTo>
                    <a:pt x="408" y="446"/>
                    <a:pt x="432" y="447"/>
                    <a:pt x="455" y="447"/>
                  </a:cubicBezTo>
                  <a:cubicBezTo>
                    <a:pt x="636" y="447"/>
                    <a:pt x="779" y="377"/>
                    <a:pt x="788" y="273"/>
                  </a:cubicBezTo>
                  <a:cubicBezTo>
                    <a:pt x="809" y="146"/>
                    <a:pt x="650" y="28"/>
                    <a:pt x="437" y="7"/>
                  </a:cubicBezTo>
                  <a:cubicBezTo>
                    <a:pt x="406" y="2"/>
                    <a:pt x="376" y="0"/>
                    <a:pt x="347" y="0"/>
                  </a:cubicBezTo>
                  <a:close/>
                </a:path>
              </a:pathLst>
            </a:custGeom>
            <a:solidFill>
              <a:srgbClr val="FF2727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801;p39">
              <a:extLst>
                <a:ext uri="{FF2B5EF4-FFF2-40B4-BE49-F238E27FC236}">
                  <a16:creationId xmlns:a16="http://schemas.microsoft.com/office/drawing/2014/main" id="{242F7461-E13B-C540-BC35-8C529FB880D4}"/>
                </a:ext>
              </a:extLst>
            </p:cNvPr>
            <p:cNvSpPr/>
            <p:nvPr/>
          </p:nvSpPr>
          <p:spPr>
            <a:xfrm>
              <a:off x="7514028" y="1503008"/>
              <a:ext cx="107682" cy="62719"/>
            </a:xfrm>
            <a:custGeom>
              <a:avLst/>
              <a:gdLst/>
              <a:ahLst/>
              <a:cxnLst/>
              <a:rect l="l" t="t" r="r" b="b"/>
              <a:pathLst>
                <a:path w="661" h="385" extrusionOk="0">
                  <a:moveTo>
                    <a:pt x="293" y="0"/>
                  </a:moveTo>
                  <a:cubicBezTo>
                    <a:pt x="142" y="0"/>
                    <a:pt x="20" y="61"/>
                    <a:pt x="11" y="154"/>
                  </a:cubicBezTo>
                  <a:cubicBezTo>
                    <a:pt x="0" y="260"/>
                    <a:pt x="139" y="356"/>
                    <a:pt x="320" y="377"/>
                  </a:cubicBezTo>
                  <a:cubicBezTo>
                    <a:pt x="347" y="382"/>
                    <a:pt x="374" y="385"/>
                    <a:pt x="400" y="385"/>
                  </a:cubicBezTo>
                  <a:cubicBezTo>
                    <a:pt x="537" y="385"/>
                    <a:pt x="651" y="319"/>
                    <a:pt x="660" y="239"/>
                  </a:cubicBezTo>
                  <a:cubicBezTo>
                    <a:pt x="660" y="143"/>
                    <a:pt x="533" y="37"/>
                    <a:pt x="362" y="5"/>
                  </a:cubicBezTo>
                  <a:cubicBezTo>
                    <a:pt x="339" y="2"/>
                    <a:pt x="316" y="0"/>
                    <a:pt x="293" y="0"/>
                  </a:cubicBezTo>
                  <a:close/>
                </a:path>
              </a:pathLst>
            </a:custGeom>
            <a:solidFill>
              <a:srgbClr val="FF2727">
                <a:alpha val="42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802;p39">
              <a:extLst>
                <a:ext uri="{FF2B5EF4-FFF2-40B4-BE49-F238E27FC236}">
                  <a16:creationId xmlns:a16="http://schemas.microsoft.com/office/drawing/2014/main" id="{10D74A6D-6A0A-7C4B-ACF6-EE8BEFE23100}"/>
                </a:ext>
              </a:extLst>
            </p:cNvPr>
            <p:cNvSpPr/>
            <p:nvPr/>
          </p:nvSpPr>
          <p:spPr>
            <a:xfrm>
              <a:off x="7465319" y="908881"/>
              <a:ext cx="976956" cy="672971"/>
            </a:xfrm>
            <a:custGeom>
              <a:avLst/>
              <a:gdLst/>
              <a:ahLst/>
              <a:cxnLst/>
              <a:rect l="l" t="t" r="r" b="b"/>
              <a:pathLst>
                <a:path w="5997" h="4131" extrusionOk="0">
                  <a:moveTo>
                    <a:pt x="1417" y="1469"/>
                  </a:moveTo>
                  <a:lnTo>
                    <a:pt x="1417" y="1469"/>
                  </a:lnTo>
                  <a:cubicBezTo>
                    <a:pt x="1332" y="1735"/>
                    <a:pt x="1194" y="1980"/>
                    <a:pt x="991" y="2161"/>
                  </a:cubicBezTo>
                  <a:cubicBezTo>
                    <a:pt x="895" y="2246"/>
                    <a:pt x="800" y="2310"/>
                    <a:pt x="693" y="2374"/>
                  </a:cubicBezTo>
                  <a:cubicBezTo>
                    <a:pt x="1098" y="2022"/>
                    <a:pt x="1311" y="1703"/>
                    <a:pt x="1417" y="1469"/>
                  </a:cubicBezTo>
                  <a:close/>
                  <a:moveTo>
                    <a:pt x="1577" y="1628"/>
                  </a:moveTo>
                  <a:cubicBezTo>
                    <a:pt x="1843" y="2246"/>
                    <a:pt x="2280" y="2959"/>
                    <a:pt x="2983" y="3204"/>
                  </a:cubicBezTo>
                  <a:cubicBezTo>
                    <a:pt x="3025" y="3215"/>
                    <a:pt x="3078" y="3226"/>
                    <a:pt x="3132" y="3258"/>
                  </a:cubicBezTo>
                  <a:cubicBezTo>
                    <a:pt x="3025" y="3258"/>
                    <a:pt x="2929" y="3226"/>
                    <a:pt x="2844" y="3204"/>
                  </a:cubicBezTo>
                  <a:cubicBezTo>
                    <a:pt x="2578" y="3119"/>
                    <a:pt x="2333" y="3013"/>
                    <a:pt x="2152" y="2800"/>
                  </a:cubicBezTo>
                  <a:cubicBezTo>
                    <a:pt x="1971" y="2619"/>
                    <a:pt x="1832" y="2406"/>
                    <a:pt x="1726" y="2182"/>
                  </a:cubicBezTo>
                  <a:cubicBezTo>
                    <a:pt x="1673" y="2054"/>
                    <a:pt x="1630" y="1937"/>
                    <a:pt x="1598" y="1820"/>
                  </a:cubicBezTo>
                  <a:cubicBezTo>
                    <a:pt x="1588" y="1745"/>
                    <a:pt x="1588" y="1703"/>
                    <a:pt x="1577" y="1628"/>
                  </a:cubicBezTo>
                  <a:close/>
                  <a:moveTo>
                    <a:pt x="2629" y="1"/>
                  </a:moveTo>
                  <a:cubicBezTo>
                    <a:pt x="1993" y="1"/>
                    <a:pt x="1484" y="386"/>
                    <a:pt x="1311" y="542"/>
                  </a:cubicBezTo>
                  <a:cubicBezTo>
                    <a:pt x="565" y="808"/>
                    <a:pt x="86" y="1703"/>
                    <a:pt x="1" y="2906"/>
                  </a:cubicBezTo>
                  <a:cubicBezTo>
                    <a:pt x="214" y="2778"/>
                    <a:pt x="406" y="2629"/>
                    <a:pt x="565" y="2502"/>
                  </a:cubicBezTo>
                  <a:cubicBezTo>
                    <a:pt x="736" y="2416"/>
                    <a:pt x="895" y="2310"/>
                    <a:pt x="1044" y="2182"/>
                  </a:cubicBezTo>
                  <a:cubicBezTo>
                    <a:pt x="1268" y="1969"/>
                    <a:pt x="1417" y="1703"/>
                    <a:pt x="1481" y="1394"/>
                  </a:cubicBezTo>
                  <a:cubicBezTo>
                    <a:pt x="1481" y="1394"/>
                    <a:pt x="1481" y="1405"/>
                    <a:pt x="1492" y="1405"/>
                  </a:cubicBezTo>
                  <a:cubicBezTo>
                    <a:pt x="1492" y="1405"/>
                    <a:pt x="1481" y="1415"/>
                    <a:pt x="1492" y="1437"/>
                  </a:cubicBezTo>
                  <a:cubicBezTo>
                    <a:pt x="1534" y="1543"/>
                    <a:pt x="1545" y="1660"/>
                    <a:pt x="1566" y="1777"/>
                  </a:cubicBezTo>
                  <a:cubicBezTo>
                    <a:pt x="1577" y="1884"/>
                    <a:pt x="1598" y="1980"/>
                    <a:pt x="1641" y="2086"/>
                  </a:cubicBezTo>
                  <a:cubicBezTo>
                    <a:pt x="1726" y="2289"/>
                    <a:pt x="1832" y="2459"/>
                    <a:pt x="1950" y="2619"/>
                  </a:cubicBezTo>
                  <a:cubicBezTo>
                    <a:pt x="2067" y="2778"/>
                    <a:pt x="2216" y="2938"/>
                    <a:pt x="2386" y="3055"/>
                  </a:cubicBezTo>
                  <a:cubicBezTo>
                    <a:pt x="2578" y="3162"/>
                    <a:pt x="2791" y="3247"/>
                    <a:pt x="2983" y="3279"/>
                  </a:cubicBezTo>
                  <a:cubicBezTo>
                    <a:pt x="3050" y="3299"/>
                    <a:pt x="3118" y="3307"/>
                    <a:pt x="3185" y="3307"/>
                  </a:cubicBezTo>
                  <a:cubicBezTo>
                    <a:pt x="3224" y="3307"/>
                    <a:pt x="3263" y="3304"/>
                    <a:pt x="3302" y="3300"/>
                  </a:cubicBezTo>
                  <a:cubicBezTo>
                    <a:pt x="3409" y="3321"/>
                    <a:pt x="3547" y="3353"/>
                    <a:pt x="3675" y="3364"/>
                  </a:cubicBezTo>
                  <a:cubicBezTo>
                    <a:pt x="3653" y="3417"/>
                    <a:pt x="3824" y="3598"/>
                    <a:pt x="3834" y="4131"/>
                  </a:cubicBezTo>
                  <a:cubicBezTo>
                    <a:pt x="3909" y="3737"/>
                    <a:pt x="3920" y="3620"/>
                    <a:pt x="4186" y="3428"/>
                  </a:cubicBezTo>
                  <a:cubicBezTo>
                    <a:pt x="4686" y="3492"/>
                    <a:pt x="5155" y="3524"/>
                    <a:pt x="5155" y="3524"/>
                  </a:cubicBezTo>
                  <a:cubicBezTo>
                    <a:pt x="5155" y="3524"/>
                    <a:pt x="5996" y="1085"/>
                    <a:pt x="3217" y="116"/>
                  </a:cubicBezTo>
                  <a:cubicBezTo>
                    <a:pt x="3014" y="34"/>
                    <a:pt x="2816" y="1"/>
                    <a:pt x="262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44670458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4" name="Google Shape;224;p17"/>
          <p:cNvCxnSpPr>
            <a:cxnSpLocks/>
          </p:cNvCxnSpPr>
          <p:nvPr/>
        </p:nvCxnSpPr>
        <p:spPr>
          <a:xfrm flipV="1">
            <a:off x="814963" y="2627147"/>
            <a:ext cx="5994051" cy="4566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round/>
            <a:headEnd type="oval" w="med" len="med"/>
            <a:tailEnd type="oval" w="med" len="med"/>
          </a:ln>
        </p:spPr>
      </p:cxnSp>
      <p:sp>
        <p:nvSpPr>
          <p:cNvPr id="225" name="Google Shape;225;p17"/>
          <p:cNvSpPr txBox="1">
            <a:spLocks noGrp="1"/>
          </p:cNvSpPr>
          <p:nvPr>
            <p:ph type="title"/>
          </p:nvPr>
        </p:nvSpPr>
        <p:spPr>
          <a:xfrm>
            <a:off x="448975" y="410350"/>
            <a:ext cx="8237700" cy="24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b="1" dirty="0"/>
              <a:t>ПРОБЛЕМЫ</a:t>
            </a:r>
          </a:p>
        </p:txBody>
      </p:sp>
      <p:sp>
        <p:nvSpPr>
          <p:cNvPr id="226" name="Google Shape;226;p17"/>
          <p:cNvSpPr txBox="1"/>
          <p:nvPr/>
        </p:nvSpPr>
        <p:spPr>
          <a:xfrm>
            <a:off x="600544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Отпуск длинный, но должность сохраняется</a:t>
            </a:r>
          </a:p>
        </p:txBody>
      </p:sp>
      <p:sp>
        <p:nvSpPr>
          <p:cNvPr id="227" name="Google Shape;227;p17"/>
          <p:cNvSpPr txBox="1"/>
          <p:nvPr/>
        </p:nvSpPr>
        <p:spPr>
          <a:xfrm>
            <a:off x="639815" y="3416360"/>
            <a:ext cx="1320563" cy="330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algn="ctr"/>
            <a:r>
              <a:rPr lang="ru-RU" sz="2000" dirty="0">
                <a:solidFill>
                  <a:schemeClr val="dk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01</a:t>
            </a:r>
          </a:p>
        </p:txBody>
      </p:sp>
      <p:cxnSp>
        <p:nvCxnSpPr>
          <p:cNvPr id="228" name="Google Shape;228;p17"/>
          <p:cNvCxnSpPr>
            <a:cxnSpLocks/>
          </p:cNvCxnSpPr>
          <p:nvPr/>
        </p:nvCxnSpPr>
        <p:spPr>
          <a:xfrm flipV="1">
            <a:off x="1298979" y="2628547"/>
            <a:ext cx="0" cy="58540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29" name="Google Shape;229;p17"/>
          <p:cNvSpPr/>
          <p:nvPr/>
        </p:nvSpPr>
        <p:spPr>
          <a:xfrm>
            <a:off x="943313" y="1724187"/>
            <a:ext cx="713100" cy="7131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7"/>
          <p:cNvSpPr txBox="1"/>
          <p:nvPr/>
        </p:nvSpPr>
        <p:spPr>
          <a:xfrm>
            <a:off x="2270225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И работа, и отпуск по уходу за ребенком</a:t>
            </a:r>
          </a:p>
        </p:txBody>
      </p:sp>
      <p:sp>
        <p:nvSpPr>
          <p:cNvPr id="231" name="Google Shape;231;p17"/>
          <p:cNvSpPr txBox="1"/>
          <p:nvPr/>
        </p:nvSpPr>
        <p:spPr>
          <a:xfrm>
            <a:off x="2319592" y="3406187"/>
            <a:ext cx="1314326" cy="348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l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02</a:t>
            </a:r>
          </a:p>
        </p:txBody>
      </p:sp>
      <p:cxnSp>
        <p:nvCxnSpPr>
          <p:cNvPr id="232" name="Google Shape;232;p17"/>
          <p:cNvCxnSpPr>
            <a:cxnSpLocks/>
          </p:cNvCxnSpPr>
          <p:nvPr/>
        </p:nvCxnSpPr>
        <p:spPr>
          <a:xfrm flipV="1">
            <a:off x="2979824" y="2629037"/>
            <a:ext cx="1790" cy="58540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33" name="Google Shape;233;p17"/>
          <p:cNvSpPr/>
          <p:nvPr/>
        </p:nvSpPr>
        <p:spPr>
          <a:xfrm>
            <a:off x="2612988" y="1724187"/>
            <a:ext cx="713100" cy="71310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7"/>
          <p:cNvSpPr txBox="1"/>
          <p:nvPr/>
        </p:nvSpPr>
        <p:spPr>
          <a:xfrm>
            <a:off x="3987249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Неполный день</a:t>
            </a:r>
          </a:p>
        </p:txBody>
      </p:sp>
      <p:sp>
        <p:nvSpPr>
          <p:cNvPr id="235" name="Google Shape;235;p17"/>
          <p:cNvSpPr txBox="1"/>
          <p:nvPr/>
        </p:nvSpPr>
        <p:spPr>
          <a:xfrm>
            <a:off x="3978041" y="3401752"/>
            <a:ext cx="1324754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accent1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03</a:t>
            </a:r>
          </a:p>
        </p:txBody>
      </p:sp>
      <p:cxnSp>
        <p:nvCxnSpPr>
          <p:cNvPr id="236" name="Google Shape;236;p17"/>
          <p:cNvCxnSpPr>
            <a:cxnSpLocks/>
          </p:cNvCxnSpPr>
          <p:nvPr/>
        </p:nvCxnSpPr>
        <p:spPr>
          <a:xfrm flipV="1">
            <a:off x="4644814" y="2627147"/>
            <a:ext cx="8" cy="586800"/>
          </a:xfrm>
          <a:prstGeom prst="straightConnector1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37" name="Google Shape;237;p17"/>
          <p:cNvSpPr/>
          <p:nvPr/>
        </p:nvSpPr>
        <p:spPr>
          <a:xfrm>
            <a:off x="4282663" y="1724187"/>
            <a:ext cx="713100" cy="713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17"/>
          <p:cNvSpPr txBox="1"/>
          <p:nvPr/>
        </p:nvSpPr>
        <p:spPr>
          <a:xfrm>
            <a:off x="5679653" y="3757622"/>
            <a:ext cx="1396869" cy="9860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12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30 минут на кормление</a:t>
            </a:r>
          </a:p>
        </p:txBody>
      </p:sp>
      <p:sp>
        <p:nvSpPr>
          <p:cNvPr id="239" name="Google Shape;239;p17"/>
          <p:cNvSpPr txBox="1"/>
          <p:nvPr/>
        </p:nvSpPr>
        <p:spPr>
          <a:xfrm>
            <a:off x="5647723" y="3398522"/>
            <a:ext cx="1314325" cy="34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ru-RU" sz="2000" dirty="0">
                <a:solidFill>
                  <a:schemeClr val="accent2"/>
                </a:solidFill>
                <a:latin typeface="Fira Sans Extra Condensed Medium"/>
                <a:ea typeface="Fira Sans Extra Condensed Medium"/>
                <a:cs typeface="Fira Sans Extra Condensed Medium"/>
                <a:sym typeface="Fira Sans Extra Condensed Medium"/>
              </a:rPr>
              <a:t>04</a:t>
            </a:r>
          </a:p>
        </p:txBody>
      </p:sp>
      <p:cxnSp>
        <p:nvCxnSpPr>
          <p:cNvPr id="240" name="Google Shape;240;p17"/>
          <p:cNvCxnSpPr>
            <a:cxnSpLocks/>
          </p:cNvCxnSpPr>
          <p:nvPr/>
        </p:nvCxnSpPr>
        <p:spPr>
          <a:xfrm flipV="1">
            <a:off x="6310963" y="2628546"/>
            <a:ext cx="0" cy="585401"/>
          </a:xfrm>
          <a:prstGeom prst="straightConnector1">
            <a:avLst/>
          </a:prstGeom>
          <a:noFill/>
          <a:ln w="19050" cap="flat" cmpd="sng">
            <a:solidFill>
              <a:schemeClr val="accent2"/>
            </a:solidFill>
            <a:prstDash val="solid"/>
            <a:round/>
            <a:headEnd type="none" w="med" len="med"/>
            <a:tailEnd type="oval" w="med" len="med"/>
          </a:ln>
        </p:spPr>
      </p:cxnSp>
      <p:sp>
        <p:nvSpPr>
          <p:cNvPr id="241" name="Google Shape;241;p17"/>
          <p:cNvSpPr/>
          <p:nvPr/>
        </p:nvSpPr>
        <p:spPr>
          <a:xfrm>
            <a:off x="5952338" y="1724187"/>
            <a:ext cx="713100" cy="7131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46" name="Google Shape;246;p17"/>
          <p:cNvGrpSpPr/>
          <p:nvPr/>
        </p:nvGrpSpPr>
        <p:grpSpPr>
          <a:xfrm>
            <a:off x="1067321" y="1854481"/>
            <a:ext cx="465084" cy="452513"/>
            <a:chOff x="1000110" y="1946927"/>
            <a:chExt cx="465084" cy="452513"/>
          </a:xfrm>
        </p:grpSpPr>
        <p:sp>
          <p:nvSpPr>
            <p:cNvPr id="247" name="Google Shape;247;p17"/>
            <p:cNvSpPr/>
            <p:nvPr/>
          </p:nvSpPr>
          <p:spPr>
            <a:xfrm>
              <a:off x="1000110" y="1946927"/>
              <a:ext cx="465084" cy="452513"/>
            </a:xfrm>
            <a:custGeom>
              <a:avLst/>
              <a:gdLst/>
              <a:ahLst/>
              <a:cxnLst/>
              <a:rect l="l" t="t" r="r" b="b"/>
              <a:pathLst>
                <a:path w="16167" h="15730" extrusionOk="0">
                  <a:moveTo>
                    <a:pt x="2234" y="614"/>
                  </a:moveTo>
                  <a:cubicBezTo>
                    <a:pt x="2294" y="614"/>
                    <a:pt x="2354" y="636"/>
                    <a:pt x="2415" y="676"/>
                  </a:cubicBezTo>
                  <a:cubicBezTo>
                    <a:pt x="2577" y="757"/>
                    <a:pt x="2632" y="947"/>
                    <a:pt x="2496" y="1137"/>
                  </a:cubicBezTo>
                  <a:cubicBezTo>
                    <a:pt x="2415" y="1164"/>
                    <a:pt x="2388" y="1246"/>
                    <a:pt x="2360" y="1300"/>
                  </a:cubicBezTo>
                  <a:cubicBezTo>
                    <a:pt x="2225" y="1517"/>
                    <a:pt x="2279" y="1680"/>
                    <a:pt x="2523" y="1761"/>
                  </a:cubicBezTo>
                  <a:cubicBezTo>
                    <a:pt x="2849" y="1842"/>
                    <a:pt x="3201" y="1951"/>
                    <a:pt x="3527" y="2114"/>
                  </a:cubicBezTo>
                  <a:cubicBezTo>
                    <a:pt x="4015" y="2358"/>
                    <a:pt x="4395" y="2737"/>
                    <a:pt x="4612" y="3198"/>
                  </a:cubicBezTo>
                  <a:cubicBezTo>
                    <a:pt x="4666" y="3307"/>
                    <a:pt x="4666" y="3415"/>
                    <a:pt x="4612" y="3524"/>
                  </a:cubicBezTo>
                  <a:cubicBezTo>
                    <a:pt x="4178" y="4528"/>
                    <a:pt x="3364" y="5070"/>
                    <a:pt x="2279" y="5206"/>
                  </a:cubicBezTo>
                  <a:cubicBezTo>
                    <a:pt x="2225" y="5233"/>
                    <a:pt x="2144" y="5233"/>
                    <a:pt x="2035" y="5233"/>
                  </a:cubicBezTo>
                  <a:cubicBezTo>
                    <a:pt x="2089" y="4907"/>
                    <a:pt x="2225" y="4609"/>
                    <a:pt x="2442" y="4338"/>
                  </a:cubicBezTo>
                  <a:cubicBezTo>
                    <a:pt x="2632" y="4148"/>
                    <a:pt x="2794" y="4012"/>
                    <a:pt x="2957" y="3877"/>
                  </a:cubicBezTo>
                  <a:cubicBezTo>
                    <a:pt x="3066" y="3822"/>
                    <a:pt x="3120" y="3741"/>
                    <a:pt x="3120" y="3605"/>
                  </a:cubicBezTo>
                  <a:cubicBezTo>
                    <a:pt x="3093" y="3470"/>
                    <a:pt x="2984" y="3415"/>
                    <a:pt x="2903" y="3388"/>
                  </a:cubicBezTo>
                  <a:cubicBezTo>
                    <a:pt x="2306" y="3171"/>
                    <a:pt x="1764" y="2846"/>
                    <a:pt x="1303" y="2466"/>
                  </a:cubicBezTo>
                  <a:cubicBezTo>
                    <a:pt x="1086" y="2303"/>
                    <a:pt x="1059" y="2195"/>
                    <a:pt x="1194" y="1978"/>
                  </a:cubicBezTo>
                  <a:cubicBezTo>
                    <a:pt x="1438" y="1571"/>
                    <a:pt x="1710" y="1218"/>
                    <a:pt x="1954" y="812"/>
                  </a:cubicBezTo>
                  <a:cubicBezTo>
                    <a:pt x="2039" y="675"/>
                    <a:pt x="2135" y="614"/>
                    <a:pt x="2234" y="614"/>
                  </a:cubicBezTo>
                  <a:close/>
                  <a:moveTo>
                    <a:pt x="5778" y="3307"/>
                  </a:moveTo>
                  <a:lnTo>
                    <a:pt x="5778" y="6589"/>
                  </a:lnTo>
                  <a:lnTo>
                    <a:pt x="2550" y="6589"/>
                  </a:lnTo>
                  <a:cubicBezTo>
                    <a:pt x="2442" y="6589"/>
                    <a:pt x="2360" y="6562"/>
                    <a:pt x="2306" y="6453"/>
                  </a:cubicBezTo>
                  <a:cubicBezTo>
                    <a:pt x="2225" y="6263"/>
                    <a:pt x="2116" y="6046"/>
                    <a:pt x="2008" y="5829"/>
                  </a:cubicBezTo>
                  <a:cubicBezTo>
                    <a:pt x="2279" y="5775"/>
                    <a:pt x="2496" y="5748"/>
                    <a:pt x="2686" y="5721"/>
                  </a:cubicBezTo>
                  <a:cubicBezTo>
                    <a:pt x="3825" y="5477"/>
                    <a:pt x="4693" y="4799"/>
                    <a:pt x="5154" y="3687"/>
                  </a:cubicBezTo>
                  <a:cubicBezTo>
                    <a:pt x="5209" y="3605"/>
                    <a:pt x="5236" y="3551"/>
                    <a:pt x="5290" y="3524"/>
                  </a:cubicBezTo>
                  <a:cubicBezTo>
                    <a:pt x="5425" y="3443"/>
                    <a:pt x="5615" y="3388"/>
                    <a:pt x="5778" y="3307"/>
                  </a:cubicBezTo>
                  <a:close/>
                  <a:moveTo>
                    <a:pt x="8752" y="675"/>
                  </a:moveTo>
                  <a:cubicBezTo>
                    <a:pt x="8835" y="675"/>
                    <a:pt x="8922" y="693"/>
                    <a:pt x="9006" y="730"/>
                  </a:cubicBezTo>
                  <a:cubicBezTo>
                    <a:pt x="9331" y="866"/>
                    <a:pt x="9413" y="1273"/>
                    <a:pt x="9169" y="1544"/>
                  </a:cubicBezTo>
                  <a:cubicBezTo>
                    <a:pt x="9087" y="1680"/>
                    <a:pt x="9033" y="1788"/>
                    <a:pt x="9033" y="1924"/>
                  </a:cubicBezTo>
                  <a:cubicBezTo>
                    <a:pt x="9006" y="2493"/>
                    <a:pt x="9033" y="3036"/>
                    <a:pt x="9223" y="3551"/>
                  </a:cubicBezTo>
                  <a:cubicBezTo>
                    <a:pt x="9358" y="3931"/>
                    <a:pt x="9603" y="4202"/>
                    <a:pt x="9955" y="4392"/>
                  </a:cubicBezTo>
                  <a:cubicBezTo>
                    <a:pt x="10308" y="4636"/>
                    <a:pt x="10498" y="5016"/>
                    <a:pt x="10389" y="5450"/>
                  </a:cubicBezTo>
                  <a:cubicBezTo>
                    <a:pt x="10362" y="5612"/>
                    <a:pt x="10416" y="5748"/>
                    <a:pt x="10552" y="5775"/>
                  </a:cubicBezTo>
                  <a:cubicBezTo>
                    <a:pt x="10580" y="5787"/>
                    <a:pt x="10610" y="5792"/>
                    <a:pt x="10639" y="5792"/>
                  </a:cubicBezTo>
                  <a:cubicBezTo>
                    <a:pt x="10751" y="5792"/>
                    <a:pt x="10862" y="5714"/>
                    <a:pt x="10905" y="5585"/>
                  </a:cubicBezTo>
                  <a:cubicBezTo>
                    <a:pt x="11040" y="5151"/>
                    <a:pt x="10932" y="4745"/>
                    <a:pt x="10660" y="4365"/>
                  </a:cubicBezTo>
                  <a:cubicBezTo>
                    <a:pt x="10579" y="4256"/>
                    <a:pt x="10498" y="4202"/>
                    <a:pt x="10416" y="4094"/>
                  </a:cubicBezTo>
                  <a:cubicBezTo>
                    <a:pt x="10628" y="3805"/>
                    <a:pt x="10921" y="3680"/>
                    <a:pt x="11238" y="3680"/>
                  </a:cubicBezTo>
                  <a:cubicBezTo>
                    <a:pt x="11368" y="3680"/>
                    <a:pt x="11503" y="3701"/>
                    <a:pt x="11637" y="3741"/>
                  </a:cubicBezTo>
                  <a:cubicBezTo>
                    <a:pt x="11691" y="3741"/>
                    <a:pt x="11800" y="3795"/>
                    <a:pt x="11908" y="3795"/>
                  </a:cubicBezTo>
                  <a:cubicBezTo>
                    <a:pt x="11964" y="3803"/>
                    <a:pt x="12018" y="3807"/>
                    <a:pt x="12071" y="3807"/>
                  </a:cubicBezTo>
                  <a:cubicBezTo>
                    <a:pt x="12382" y="3807"/>
                    <a:pt x="12653" y="3674"/>
                    <a:pt x="12885" y="3443"/>
                  </a:cubicBezTo>
                  <a:cubicBezTo>
                    <a:pt x="12993" y="3334"/>
                    <a:pt x="13102" y="3307"/>
                    <a:pt x="13183" y="3253"/>
                  </a:cubicBezTo>
                  <a:lnTo>
                    <a:pt x="13237" y="3280"/>
                  </a:lnTo>
                  <a:cubicBezTo>
                    <a:pt x="13156" y="3551"/>
                    <a:pt x="13047" y="3822"/>
                    <a:pt x="12993" y="4121"/>
                  </a:cubicBezTo>
                  <a:cubicBezTo>
                    <a:pt x="12912" y="4392"/>
                    <a:pt x="12857" y="4690"/>
                    <a:pt x="12776" y="5016"/>
                  </a:cubicBezTo>
                  <a:cubicBezTo>
                    <a:pt x="12722" y="5287"/>
                    <a:pt x="12586" y="5450"/>
                    <a:pt x="12315" y="5477"/>
                  </a:cubicBezTo>
                  <a:lnTo>
                    <a:pt x="12288" y="5477"/>
                  </a:lnTo>
                  <a:cubicBezTo>
                    <a:pt x="11664" y="5585"/>
                    <a:pt x="11339" y="5911"/>
                    <a:pt x="11230" y="6535"/>
                  </a:cubicBezTo>
                  <a:cubicBezTo>
                    <a:pt x="11230" y="6535"/>
                    <a:pt x="11203" y="6562"/>
                    <a:pt x="11203" y="6589"/>
                  </a:cubicBezTo>
                  <a:lnTo>
                    <a:pt x="6348" y="6589"/>
                  </a:lnTo>
                  <a:lnTo>
                    <a:pt x="6348" y="3171"/>
                  </a:lnTo>
                  <a:cubicBezTo>
                    <a:pt x="6755" y="3198"/>
                    <a:pt x="7189" y="3253"/>
                    <a:pt x="7595" y="3280"/>
                  </a:cubicBezTo>
                  <a:lnTo>
                    <a:pt x="7595" y="4012"/>
                  </a:lnTo>
                  <a:cubicBezTo>
                    <a:pt x="7595" y="4392"/>
                    <a:pt x="7677" y="4772"/>
                    <a:pt x="7812" y="5097"/>
                  </a:cubicBezTo>
                  <a:cubicBezTo>
                    <a:pt x="8084" y="5721"/>
                    <a:pt x="8626" y="6046"/>
                    <a:pt x="9250" y="6046"/>
                  </a:cubicBezTo>
                  <a:cubicBezTo>
                    <a:pt x="9440" y="6019"/>
                    <a:pt x="9575" y="5911"/>
                    <a:pt x="9575" y="5775"/>
                  </a:cubicBezTo>
                  <a:cubicBezTo>
                    <a:pt x="9575" y="5640"/>
                    <a:pt x="9467" y="5504"/>
                    <a:pt x="9304" y="5504"/>
                  </a:cubicBezTo>
                  <a:cubicBezTo>
                    <a:pt x="8545" y="5504"/>
                    <a:pt x="8274" y="5016"/>
                    <a:pt x="8192" y="4419"/>
                  </a:cubicBezTo>
                  <a:cubicBezTo>
                    <a:pt x="8084" y="3795"/>
                    <a:pt x="8192" y="3171"/>
                    <a:pt x="8328" y="2575"/>
                  </a:cubicBezTo>
                  <a:cubicBezTo>
                    <a:pt x="8382" y="2358"/>
                    <a:pt x="8409" y="2195"/>
                    <a:pt x="8463" y="1978"/>
                  </a:cubicBezTo>
                  <a:cubicBezTo>
                    <a:pt x="8490" y="1815"/>
                    <a:pt x="8490" y="1680"/>
                    <a:pt x="8355" y="1544"/>
                  </a:cubicBezTo>
                  <a:cubicBezTo>
                    <a:pt x="8192" y="1354"/>
                    <a:pt x="8192" y="1083"/>
                    <a:pt x="8355" y="866"/>
                  </a:cubicBezTo>
                  <a:cubicBezTo>
                    <a:pt x="8444" y="741"/>
                    <a:pt x="8592" y="675"/>
                    <a:pt x="8752" y="675"/>
                  </a:cubicBezTo>
                  <a:close/>
                  <a:moveTo>
                    <a:pt x="13780" y="3198"/>
                  </a:moveTo>
                  <a:cubicBezTo>
                    <a:pt x="14268" y="3334"/>
                    <a:pt x="14648" y="3605"/>
                    <a:pt x="14919" y="4066"/>
                  </a:cubicBezTo>
                  <a:cubicBezTo>
                    <a:pt x="15163" y="4419"/>
                    <a:pt x="15217" y="4826"/>
                    <a:pt x="15163" y="5287"/>
                  </a:cubicBezTo>
                  <a:cubicBezTo>
                    <a:pt x="15136" y="5585"/>
                    <a:pt x="15054" y="5857"/>
                    <a:pt x="14946" y="6128"/>
                  </a:cubicBezTo>
                  <a:cubicBezTo>
                    <a:pt x="14837" y="6426"/>
                    <a:pt x="14593" y="6589"/>
                    <a:pt x="14214" y="6589"/>
                  </a:cubicBezTo>
                  <a:lnTo>
                    <a:pt x="11745" y="6589"/>
                  </a:lnTo>
                  <a:cubicBezTo>
                    <a:pt x="11772" y="6263"/>
                    <a:pt x="11935" y="6046"/>
                    <a:pt x="12234" y="5992"/>
                  </a:cubicBezTo>
                  <a:cubicBezTo>
                    <a:pt x="12315" y="5965"/>
                    <a:pt x="12423" y="5965"/>
                    <a:pt x="12478" y="5911"/>
                  </a:cubicBezTo>
                  <a:cubicBezTo>
                    <a:pt x="12885" y="5829"/>
                    <a:pt x="13129" y="5558"/>
                    <a:pt x="13237" y="5151"/>
                  </a:cubicBezTo>
                  <a:cubicBezTo>
                    <a:pt x="13400" y="4528"/>
                    <a:pt x="13536" y="3958"/>
                    <a:pt x="13698" y="3388"/>
                  </a:cubicBezTo>
                  <a:cubicBezTo>
                    <a:pt x="13725" y="3334"/>
                    <a:pt x="13725" y="3280"/>
                    <a:pt x="13780" y="3198"/>
                  </a:cubicBezTo>
                  <a:close/>
                  <a:moveTo>
                    <a:pt x="14593" y="7131"/>
                  </a:moveTo>
                  <a:cubicBezTo>
                    <a:pt x="15000" y="7131"/>
                    <a:pt x="15326" y="7267"/>
                    <a:pt x="15570" y="7647"/>
                  </a:cubicBezTo>
                  <a:lnTo>
                    <a:pt x="814" y="7647"/>
                  </a:lnTo>
                  <a:cubicBezTo>
                    <a:pt x="1059" y="7348"/>
                    <a:pt x="1330" y="7131"/>
                    <a:pt x="1710" y="7131"/>
                  </a:cubicBezTo>
                  <a:close/>
                  <a:moveTo>
                    <a:pt x="14756" y="8216"/>
                  </a:moveTo>
                  <a:cubicBezTo>
                    <a:pt x="14593" y="8460"/>
                    <a:pt x="14431" y="8677"/>
                    <a:pt x="14187" y="8840"/>
                  </a:cubicBezTo>
                  <a:cubicBezTo>
                    <a:pt x="13807" y="9111"/>
                    <a:pt x="13400" y="9274"/>
                    <a:pt x="12885" y="9274"/>
                  </a:cubicBezTo>
                  <a:cubicBezTo>
                    <a:pt x="10805" y="9274"/>
                    <a:pt x="8750" y="9262"/>
                    <a:pt x="6686" y="9262"/>
                  </a:cubicBezTo>
                  <a:cubicBezTo>
                    <a:pt x="5655" y="9262"/>
                    <a:pt x="4621" y="9265"/>
                    <a:pt x="3581" y="9274"/>
                  </a:cubicBezTo>
                  <a:cubicBezTo>
                    <a:pt x="3546" y="9276"/>
                    <a:pt x="3512" y="9276"/>
                    <a:pt x="3478" y="9276"/>
                  </a:cubicBezTo>
                  <a:cubicBezTo>
                    <a:pt x="2906" y="9276"/>
                    <a:pt x="2470" y="9062"/>
                    <a:pt x="2035" y="8677"/>
                  </a:cubicBezTo>
                  <a:cubicBezTo>
                    <a:pt x="1899" y="8569"/>
                    <a:pt x="1764" y="8406"/>
                    <a:pt x="1628" y="8216"/>
                  </a:cubicBezTo>
                  <a:close/>
                  <a:moveTo>
                    <a:pt x="13102" y="9817"/>
                  </a:moveTo>
                  <a:cubicBezTo>
                    <a:pt x="13291" y="11064"/>
                    <a:pt x="13536" y="12339"/>
                    <a:pt x="13780" y="13533"/>
                  </a:cubicBezTo>
                  <a:lnTo>
                    <a:pt x="2632" y="13533"/>
                  </a:lnTo>
                  <a:cubicBezTo>
                    <a:pt x="2849" y="12285"/>
                    <a:pt x="3093" y="11064"/>
                    <a:pt x="3337" y="9817"/>
                  </a:cubicBezTo>
                  <a:close/>
                  <a:moveTo>
                    <a:pt x="13834" y="14129"/>
                  </a:moveTo>
                  <a:lnTo>
                    <a:pt x="13834" y="15187"/>
                  </a:lnTo>
                  <a:lnTo>
                    <a:pt x="11176" y="15187"/>
                  </a:lnTo>
                  <a:lnTo>
                    <a:pt x="11176" y="14970"/>
                  </a:lnTo>
                  <a:cubicBezTo>
                    <a:pt x="11176" y="14753"/>
                    <a:pt x="11067" y="14672"/>
                    <a:pt x="10850" y="14672"/>
                  </a:cubicBezTo>
                  <a:lnTo>
                    <a:pt x="5670" y="14672"/>
                  </a:lnTo>
                  <a:cubicBezTo>
                    <a:pt x="5344" y="14672"/>
                    <a:pt x="5263" y="14699"/>
                    <a:pt x="5263" y="15079"/>
                  </a:cubicBezTo>
                  <a:lnTo>
                    <a:pt x="5263" y="15187"/>
                  </a:lnTo>
                  <a:lnTo>
                    <a:pt x="2577" y="15187"/>
                  </a:lnTo>
                  <a:lnTo>
                    <a:pt x="2577" y="14129"/>
                  </a:lnTo>
                  <a:close/>
                  <a:moveTo>
                    <a:pt x="2123" y="0"/>
                  </a:moveTo>
                  <a:cubicBezTo>
                    <a:pt x="1831" y="0"/>
                    <a:pt x="1552" y="167"/>
                    <a:pt x="1357" y="459"/>
                  </a:cubicBezTo>
                  <a:cubicBezTo>
                    <a:pt x="1113" y="866"/>
                    <a:pt x="869" y="1273"/>
                    <a:pt x="625" y="1680"/>
                  </a:cubicBezTo>
                  <a:cubicBezTo>
                    <a:pt x="353" y="2086"/>
                    <a:pt x="408" y="2520"/>
                    <a:pt x="814" y="2792"/>
                  </a:cubicBezTo>
                  <a:cubicBezTo>
                    <a:pt x="1221" y="3063"/>
                    <a:pt x="1628" y="3307"/>
                    <a:pt x="2035" y="3578"/>
                  </a:cubicBezTo>
                  <a:cubicBezTo>
                    <a:pt x="2116" y="3605"/>
                    <a:pt x="2144" y="3605"/>
                    <a:pt x="2171" y="3632"/>
                  </a:cubicBezTo>
                  <a:cubicBezTo>
                    <a:pt x="1357" y="4500"/>
                    <a:pt x="1194" y="5450"/>
                    <a:pt x="1655" y="6535"/>
                  </a:cubicBezTo>
                  <a:cubicBezTo>
                    <a:pt x="842" y="6616"/>
                    <a:pt x="272" y="7077"/>
                    <a:pt x="82" y="7782"/>
                  </a:cubicBezTo>
                  <a:cubicBezTo>
                    <a:pt x="1" y="7972"/>
                    <a:pt x="109" y="8162"/>
                    <a:pt x="353" y="8162"/>
                  </a:cubicBezTo>
                  <a:lnTo>
                    <a:pt x="814" y="8162"/>
                  </a:lnTo>
                  <a:cubicBezTo>
                    <a:pt x="923" y="8162"/>
                    <a:pt x="977" y="8162"/>
                    <a:pt x="1031" y="8243"/>
                  </a:cubicBezTo>
                  <a:cubicBezTo>
                    <a:pt x="1357" y="8867"/>
                    <a:pt x="1845" y="9301"/>
                    <a:pt x="2442" y="9573"/>
                  </a:cubicBezTo>
                  <a:cubicBezTo>
                    <a:pt x="2550" y="9654"/>
                    <a:pt x="2605" y="9681"/>
                    <a:pt x="2713" y="9708"/>
                  </a:cubicBezTo>
                  <a:cubicBezTo>
                    <a:pt x="2550" y="10657"/>
                    <a:pt x="2388" y="11553"/>
                    <a:pt x="2198" y="12448"/>
                  </a:cubicBezTo>
                  <a:cubicBezTo>
                    <a:pt x="2144" y="12909"/>
                    <a:pt x="2008" y="13343"/>
                    <a:pt x="1981" y="13804"/>
                  </a:cubicBezTo>
                  <a:cubicBezTo>
                    <a:pt x="1927" y="14373"/>
                    <a:pt x="1981" y="14862"/>
                    <a:pt x="1981" y="15404"/>
                  </a:cubicBezTo>
                  <a:cubicBezTo>
                    <a:pt x="1981" y="15621"/>
                    <a:pt x="2062" y="15730"/>
                    <a:pt x="2279" y="15730"/>
                  </a:cubicBezTo>
                  <a:lnTo>
                    <a:pt x="5425" y="15730"/>
                  </a:lnTo>
                  <a:cubicBezTo>
                    <a:pt x="5642" y="15730"/>
                    <a:pt x="5724" y="15621"/>
                    <a:pt x="5724" y="15404"/>
                  </a:cubicBezTo>
                  <a:lnTo>
                    <a:pt x="5724" y="15187"/>
                  </a:lnTo>
                  <a:lnTo>
                    <a:pt x="10579" y="15187"/>
                  </a:lnTo>
                  <a:lnTo>
                    <a:pt x="10579" y="15404"/>
                  </a:lnTo>
                  <a:cubicBezTo>
                    <a:pt x="10579" y="15621"/>
                    <a:pt x="10688" y="15730"/>
                    <a:pt x="10877" y="15730"/>
                  </a:cubicBezTo>
                  <a:lnTo>
                    <a:pt x="14051" y="15730"/>
                  </a:lnTo>
                  <a:cubicBezTo>
                    <a:pt x="14241" y="15730"/>
                    <a:pt x="14349" y="15621"/>
                    <a:pt x="14349" y="15404"/>
                  </a:cubicBezTo>
                  <a:lnTo>
                    <a:pt x="14349" y="14699"/>
                  </a:lnTo>
                  <a:cubicBezTo>
                    <a:pt x="14349" y="14373"/>
                    <a:pt x="14376" y="14048"/>
                    <a:pt x="14349" y="13750"/>
                  </a:cubicBezTo>
                  <a:cubicBezTo>
                    <a:pt x="14187" y="12827"/>
                    <a:pt x="13997" y="11959"/>
                    <a:pt x="13834" y="11037"/>
                  </a:cubicBezTo>
                  <a:cubicBezTo>
                    <a:pt x="13780" y="10630"/>
                    <a:pt x="13671" y="10196"/>
                    <a:pt x="13617" y="9762"/>
                  </a:cubicBezTo>
                  <a:cubicBezTo>
                    <a:pt x="13671" y="9708"/>
                    <a:pt x="13698" y="9708"/>
                    <a:pt x="13590" y="9654"/>
                  </a:cubicBezTo>
                  <a:cubicBezTo>
                    <a:pt x="14132" y="9410"/>
                    <a:pt x="14593" y="9111"/>
                    <a:pt x="14919" y="8623"/>
                  </a:cubicBezTo>
                  <a:cubicBezTo>
                    <a:pt x="15054" y="8488"/>
                    <a:pt x="15136" y="8243"/>
                    <a:pt x="15271" y="8189"/>
                  </a:cubicBezTo>
                  <a:cubicBezTo>
                    <a:pt x="15337" y="8146"/>
                    <a:pt x="15406" y="8133"/>
                    <a:pt x="15480" y="8133"/>
                  </a:cubicBezTo>
                  <a:cubicBezTo>
                    <a:pt x="15590" y="8133"/>
                    <a:pt x="15711" y="8162"/>
                    <a:pt x="15841" y="8162"/>
                  </a:cubicBezTo>
                  <a:cubicBezTo>
                    <a:pt x="16085" y="8162"/>
                    <a:pt x="16167" y="7972"/>
                    <a:pt x="16112" y="7782"/>
                  </a:cubicBezTo>
                  <a:cubicBezTo>
                    <a:pt x="15950" y="7294"/>
                    <a:pt x="15678" y="6942"/>
                    <a:pt x="15217" y="6697"/>
                  </a:cubicBezTo>
                  <a:cubicBezTo>
                    <a:pt x="15190" y="6670"/>
                    <a:pt x="15136" y="6670"/>
                    <a:pt x="15082" y="6616"/>
                  </a:cubicBezTo>
                  <a:cubicBezTo>
                    <a:pt x="15434" y="6209"/>
                    <a:pt x="15516" y="5748"/>
                    <a:pt x="15570" y="5260"/>
                  </a:cubicBezTo>
                  <a:cubicBezTo>
                    <a:pt x="15705" y="3985"/>
                    <a:pt x="14946" y="2900"/>
                    <a:pt x="13698" y="2629"/>
                  </a:cubicBezTo>
                  <a:cubicBezTo>
                    <a:pt x="13537" y="2595"/>
                    <a:pt x="13382" y="2574"/>
                    <a:pt x="13231" y="2574"/>
                  </a:cubicBezTo>
                  <a:cubicBezTo>
                    <a:pt x="12900" y="2574"/>
                    <a:pt x="12595" y="2675"/>
                    <a:pt x="12315" y="2954"/>
                  </a:cubicBezTo>
                  <a:cubicBezTo>
                    <a:pt x="12194" y="3055"/>
                    <a:pt x="12044" y="3111"/>
                    <a:pt x="11897" y="3111"/>
                  </a:cubicBezTo>
                  <a:cubicBezTo>
                    <a:pt x="11845" y="3111"/>
                    <a:pt x="11794" y="3104"/>
                    <a:pt x="11745" y="3090"/>
                  </a:cubicBezTo>
                  <a:cubicBezTo>
                    <a:pt x="11563" y="3057"/>
                    <a:pt x="11386" y="3039"/>
                    <a:pt x="11215" y="3039"/>
                  </a:cubicBezTo>
                  <a:cubicBezTo>
                    <a:pt x="10670" y="3039"/>
                    <a:pt x="10184" y="3225"/>
                    <a:pt x="9792" y="3741"/>
                  </a:cubicBezTo>
                  <a:cubicBezTo>
                    <a:pt x="9738" y="3578"/>
                    <a:pt x="9630" y="3470"/>
                    <a:pt x="9575" y="3334"/>
                  </a:cubicBezTo>
                  <a:cubicBezTo>
                    <a:pt x="9358" y="2900"/>
                    <a:pt x="9331" y="2412"/>
                    <a:pt x="9358" y="1951"/>
                  </a:cubicBezTo>
                  <a:cubicBezTo>
                    <a:pt x="9358" y="1924"/>
                    <a:pt x="9413" y="1842"/>
                    <a:pt x="9440" y="1815"/>
                  </a:cubicBezTo>
                  <a:cubicBezTo>
                    <a:pt x="9765" y="1327"/>
                    <a:pt x="9738" y="757"/>
                    <a:pt x="9331" y="378"/>
                  </a:cubicBezTo>
                  <a:cubicBezTo>
                    <a:pt x="9124" y="198"/>
                    <a:pt x="8867" y="110"/>
                    <a:pt x="8607" y="110"/>
                  </a:cubicBezTo>
                  <a:cubicBezTo>
                    <a:pt x="8358" y="110"/>
                    <a:pt x="8106" y="191"/>
                    <a:pt x="7894" y="350"/>
                  </a:cubicBezTo>
                  <a:cubicBezTo>
                    <a:pt x="7514" y="730"/>
                    <a:pt x="7406" y="1300"/>
                    <a:pt x="7704" y="1788"/>
                  </a:cubicBezTo>
                  <a:cubicBezTo>
                    <a:pt x="7731" y="1815"/>
                    <a:pt x="7785" y="1869"/>
                    <a:pt x="7785" y="1924"/>
                  </a:cubicBezTo>
                  <a:cubicBezTo>
                    <a:pt x="7704" y="2195"/>
                    <a:pt x="7677" y="2466"/>
                    <a:pt x="7595" y="2737"/>
                  </a:cubicBezTo>
                  <a:cubicBezTo>
                    <a:pt x="7231" y="2649"/>
                    <a:pt x="6870" y="2601"/>
                    <a:pt x="6515" y="2601"/>
                  </a:cubicBezTo>
                  <a:cubicBezTo>
                    <a:pt x="5997" y="2601"/>
                    <a:pt x="5490" y="2702"/>
                    <a:pt x="4992" y="2927"/>
                  </a:cubicBezTo>
                  <a:cubicBezTo>
                    <a:pt x="4558" y="2059"/>
                    <a:pt x="3798" y="1544"/>
                    <a:pt x="2903" y="1273"/>
                  </a:cubicBezTo>
                  <a:lnTo>
                    <a:pt x="2903" y="1191"/>
                  </a:lnTo>
                  <a:cubicBezTo>
                    <a:pt x="3066" y="730"/>
                    <a:pt x="2903" y="296"/>
                    <a:pt x="2469" y="79"/>
                  </a:cubicBezTo>
                  <a:cubicBezTo>
                    <a:pt x="2354" y="26"/>
                    <a:pt x="2238" y="0"/>
                    <a:pt x="212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17"/>
            <p:cNvSpPr/>
            <p:nvPr/>
          </p:nvSpPr>
          <p:spPr>
            <a:xfrm>
              <a:off x="1104679" y="2244932"/>
              <a:ext cx="184170" cy="77270"/>
            </a:xfrm>
            <a:custGeom>
              <a:avLst/>
              <a:gdLst/>
              <a:ahLst/>
              <a:cxnLst/>
              <a:rect l="l" t="t" r="r" b="b"/>
              <a:pathLst>
                <a:path w="6402" h="2686" extrusionOk="0">
                  <a:moveTo>
                    <a:pt x="5913" y="543"/>
                  </a:moveTo>
                  <a:lnTo>
                    <a:pt x="5913" y="2143"/>
                  </a:lnTo>
                  <a:lnTo>
                    <a:pt x="543" y="2143"/>
                  </a:lnTo>
                  <a:lnTo>
                    <a:pt x="543" y="543"/>
                  </a:lnTo>
                  <a:close/>
                  <a:moveTo>
                    <a:pt x="353" y="0"/>
                  </a:moveTo>
                  <a:cubicBezTo>
                    <a:pt x="109" y="0"/>
                    <a:pt x="0" y="82"/>
                    <a:pt x="0" y="353"/>
                  </a:cubicBezTo>
                  <a:lnTo>
                    <a:pt x="0" y="2306"/>
                  </a:lnTo>
                  <a:cubicBezTo>
                    <a:pt x="0" y="2604"/>
                    <a:pt x="109" y="2685"/>
                    <a:pt x="380" y="2685"/>
                  </a:cubicBezTo>
                  <a:lnTo>
                    <a:pt x="6049" y="2685"/>
                  </a:lnTo>
                  <a:cubicBezTo>
                    <a:pt x="6347" y="2685"/>
                    <a:pt x="6402" y="2577"/>
                    <a:pt x="6402" y="2306"/>
                  </a:cubicBezTo>
                  <a:lnTo>
                    <a:pt x="6402" y="353"/>
                  </a:lnTo>
                  <a:cubicBezTo>
                    <a:pt x="6402" y="109"/>
                    <a:pt x="6347" y="0"/>
                    <a:pt x="607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7"/>
            <p:cNvSpPr/>
            <p:nvPr/>
          </p:nvSpPr>
          <p:spPr>
            <a:xfrm>
              <a:off x="1304438" y="2245709"/>
              <a:ext cx="62425" cy="77270"/>
            </a:xfrm>
            <a:custGeom>
              <a:avLst/>
              <a:gdLst/>
              <a:ahLst/>
              <a:cxnLst/>
              <a:rect l="l" t="t" r="r" b="b"/>
              <a:pathLst>
                <a:path w="2170" h="2686" extrusionOk="0">
                  <a:moveTo>
                    <a:pt x="1627" y="516"/>
                  </a:moveTo>
                  <a:lnTo>
                    <a:pt x="1627" y="1031"/>
                  </a:lnTo>
                  <a:lnTo>
                    <a:pt x="597" y="1031"/>
                  </a:lnTo>
                  <a:lnTo>
                    <a:pt x="597" y="516"/>
                  </a:lnTo>
                  <a:close/>
                  <a:moveTo>
                    <a:pt x="1627" y="1601"/>
                  </a:moveTo>
                  <a:lnTo>
                    <a:pt x="1627" y="2116"/>
                  </a:lnTo>
                  <a:lnTo>
                    <a:pt x="597" y="2116"/>
                  </a:lnTo>
                  <a:lnTo>
                    <a:pt x="597" y="1601"/>
                  </a:lnTo>
                  <a:close/>
                  <a:moveTo>
                    <a:pt x="353" y="0"/>
                  </a:moveTo>
                  <a:cubicBezTo>
                    <a:pt x="109" y="0"/>
                    <a:pt x="0" y="109"/>
                    <a:pt x="0" y="353"/>
                  </a:cubicBezTo>
                  <a:lnTo>
                    <a:pt x="0" y="2360"/>
                  </a:lnTo>
                  <a:cubicBezTo>
                    <a:pt x="0" y="2577"/>
                    <a:pt x="109" y="2686"/>
                    <a:pt x="353" y="2686"/>
                  </a:cubicBezTo>
                  <a:lnTo>
                    <a:pt x="1844" y="2686"/>
                  </a:lnTo>
                  <a:cubicBezTo>
                    <a:pt x="2061" y="2686"/>
                    <a:pt x="2170" y="2577"/>
                    <a:pt x="2170" y="2360"/>
                  </a:cubicBezTo>
                  <a:lnTo>
                    <a:pt x="2170" y="1329"/>
                  </a:lnTo>
                  <a:lnTo>
                    <a:pt x="2170" y="353"/>
                  </a:lnTo>
                  <a:cubicBezTo>
                    <a:pt x="2170" y="109"/>
                    <a:pt x="2061" y="0"/>
                    <a:pt x="184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0" name="Google Shape;250;p17"/>
          <p:cNvGrpSpPr/>
          <p:nvPr/>
        </p:nvGrpSpPr>
        <p:grpSpPr>
          <a:xfrm>
            <a:off x="2786112" y="1879012"/>
            <a:ext cx="366875" cy="403450"/>
            <a:chOff x="2718899" y="1971450"/>
            <a:chExt cx="366875" cy="403450"/>
          </a:xfrm>
        </p:grpSpPr>
        <p:grpSp>
          <p:nvGrpSpPr>
            <p:cNvPr id="251" name="Google Shape;251;p17"/>
            <p:cNvGrpSpPr/>
            <p:nvPr/>
          </p:nvGrpSpPr>
          <p:grpSpPr>
            <a:xfrm>
              <a:off x="2718899" y="1971450"/>
              <a:ext cx="366875" cy="403450"/>
              <a:chOff x="2718899" y="1971456"/>
              <a:chExt cx="366875" cy="403450"/>
            </a:xfrm>
          </p:grpSpPr>
          <p:sp>
            <p:nvSpPr>
              <p:cNvPr id="252" name="Google Shape;252;p17"/>
              <p:cNvSpPr/>
              <p:nvPr/>
            </p:nvSpPr>
            <p:spPr>
              <a:xfrm>
                <a:off x="2718899" y="1971456"/>
                <a:ext cx="355350" cy="403450"/>
              </a:xfrm>
              <a:custGeom>
                <a:avLst/>
                <a:gdLst/>
                <a:ahLst/>
                <a:cxnLst/>
                <a:rect l="l" t="t" r="r" b="b"/>
                <a:pathLst>
                  <a:path w="14214" h="16138" extrusionOk="0">
                    <a:moveTo>
                      <a:pt x="7270" y="521"/>
                    </a:moveTo>
                    <a:cubicBezTo>
                      <a:pt x="7460" y="521"/>
                      <a:pt x="7622" y="575"/>
                      <a:pt x="7839" y="602"/>
                    </a:cubicBezTo>
                    <a:cubicBezTo>
                      <a:pt x="8979" y="928"/>
                      <a:pt x="9765" y="1958"/>
                      <a:pt x="9792" y="3152"/>
                    </a:cubicBezTo>
                    <a:cubicBezTo>
                      <a:pt x="9792" y="3396"/>
                      <a:pt x="9765" y="3586"/>
                      <a:pt x="9792" y="3803"/>
                    </a:cubicBezTo>
                    <a:cubicBezTo>
                      <a:pt x="9847" y="3993"/>
                      <a:pt x="9928" y="4210"/>
                      <a:pt x="10009" y="4399"/>
                    </a:cubicBezTo>
                    <a:cubicBezTo>
                      <a:pt x="9684" y="4508"/>
                      <a:pt x="9575" y="4725"/>
                      <a:pt x="9386" y="4915"/>
                    </a:cubicBezTo>
                    <a:cubicBezTo>
                      <a:pt x="9169" y="5457"/>
                      <a:pt x="8707" y="5728"/>
                      <a:pt x="8138" y="5810"/>
                    </a:cubicBezTo>
                    <a:cubicBezTo>
                      <a:pt x="7819" y="5855"/>
                      <a:pt x="7483" y="5892"/>
                      <a:pt x="7149" y="5892"/>
                    </a:cubicBezTo>
                    <a:cubicBezTo>
                      <a:pt x="6887" y="5892"/>
                      <a:pt x="6626" y="5870"/>
                      <a:pt x="6375" y="5810"/>
                    </a:cubicBezTo>
                    <a:cubicBezTo>
                      <a:pt x="5317" y="5539"/>
                      <a:pt x="4693" y="4861"/>
                      <a:pt x="4476" y="3776"/>
                    </a:cubicBezTo>
                    <a:cubicBezTo>
                      <a:pt x="4232" y="2555"/>
                      <a:pt x="4856" y="1334"/>
                      <a:pt x="5968" y="792"/>
                    </a:cubicBezTo>
                    <a:cubicBezTo>
                      <a:pt x="6049" y="738"/>
                      <a:pt x="6104" y="711"/>
                      <a:pt x="6212" y="683"/>
                    </a:cubicBezTo>
                    <a:lnTo>
                      <a:pt x="6212" y="683"/>
                    </a:lnTo>
                    <a:cubicBezTo>
                      <a:pt x="6049" y="1009"/>
                      <a:pt x="5995" y="1334"/>
                      <a:pt x="6076" y="1633"/>
                    </a:cubicBezTo>
                    <a:cubicBezTo>
                      <a:pt x="6212" y="2230"/>
                      <a:pt x="6782" y="2691"/>
                      <a:pt x="7405" y="2691"/>
                    </a:cubicBezTo>
                    <a:cubicBezTo>
                      <a:pt x="7839" y="2691"/>
                      <a:pt x="8165" y="2338"/>
                      <a:pt x="8219" y="1931"/>
                    </a:cubicBezTo>
                    <a:cubicBezTo>
                      <a:pt x="8246" y="1524"/>
                      <a:pt x="7948" y="1145"/>
                      <a:pt x="7541" y="1090"/>
                    </a:cubicBezTo>
                    <a:cubicBezTo>
                      <a:pt x="7506" y="1086"/>
                      <a:pt x="7473" y="1084"/>
                      <a:pt x="7442" y="1084"/>
                    </a:cubicBezTo>
                    <a:cubicBezTo>
                      <a:pt x="7283" y="1084"/>
                      <a:pt x="7184" y="1144"/>
                      <a:pt x="7161" y="1280"/>
                    </a:cubicBezTo>
                    <a:cubicBezTo>
                      <a:pt x="7134" y="1416"/>
                      <a:pt x="7216" y="1551"/>
                      <a:pt x="7433" y="1606"/>
                    </a:cubicBezTo>
                    <a:cubicBezTo>
                      <a:pt x="7568" y="1606"/>
                      <a:pt x="7650" y="1741"/>
                      <a:pt x="7650" y="1877"/>
                    </a:cubicBezTo>
                    <a:cubicBezTo>
                      <a:pt x="7650" y="2013"/>
                      <a:pt x="7541" y="2094"/>
                      <a:pt x="7351" y="2094"/>
                    </a:cubicBezTo>
                    <a:cubicBezTo>
                      <a:pt x="6944" y="2094"/>
                      <a:pt x="6619" y="1768"/>
                      <a:pt x="6592" y="1362"/>
                    </a:cubicBezTo>
                    <a:cubicBezTo>
                      <a:pt x="6538" y="955"/>
                      <a:pt x="6863" y="548"/>
                      <a:pt x="7270" y="521"/>
                    </a:cubicBezTo>
                    <a:close/>
                    <a:moveTo>
                      <a:pt x="1438" y="3280"/>
                    </a:moveTo>
                    <a:cubicBezTo>
                      <a:pt x="1637" y="3280"/>
                      <a:pt x="1838" y="3362"/>
                      <a:pt x="2008" y="3531"/>
                    </a:cubicBezTo>
                    <a:cubicBezTo>
                      <a:pt x="2333" y="3830"/>
                      <a:pt x="2306" y="4372"/>
                      <a:pt x="1954" y="4671"/>
                    </a:cubicBezTo>
                    <a:cubicBezTo>
                      <a:pt x="1737" y="4888"/>
                      <a:pt x="1737" y="4969"/>
                      <a:pt x="1926" y="5213"/>
                    </a:cubicBezTo>
                    <a:cubicBezTo>
                      <a:pt x="2333" y="5620"/>
                      <a:pt x="2360" y="6135"/>
                      <a:pt x="2279" y="6651"/>
                    </a:cubicBezTo>
                    <a:cubicBezTo>
                      <a:pt x="2279" y="6786"/>
                      <a:pt x="2225" y="6868"/>
                      <a:pt x="2360" y="6976"/>
                    </a:cubicBezTo>
                    <a:cubicBezTo>
                      <a:pt x="2436" y="7027"/>
                      <a:pt x="2494" y="7048"/>
                      <a:pt x="2548" y="7048"/>
                    </a:cubicBezTo>
                    <a:cubicBezTo>
                      <a:pt x="2611" y="7048"/>
                      <a:pt x="2668" y="7020"/>
                      <a:pt x="2740" y="6976"/>
                    </a:cubicBezTo>
                    <a:cubicBezTo>
                      <a:pt x="3310" y="6678"/>
                      <a:pt x="3934" y="6542"/>
                      <a:pt x="4585" y="6434"/>
                    </a:cubicBezTo>
                    <a:cubicBezTo>
                      <a:pt x="4883" y="6379"/>
                      <a:pt x="5208" y="6325"/>
                      <a:pt x="5561" y="6298"/>
                    </a:cubicBezTo>
                    <a:cubicBezTo>
                      <a:pt x="5609" y="6290"/>
                      <a:pt x="5656" y="6287"/>
                      <a:pt x="5703" y="6287"/>
                    </a:cubicBezTo>
                    <a:cubicBezTo>
                      <a:pt x="5817" y="6287"/>
                      <a:pt x="5926" y="6306"/>
                      <a:pt x="6022" y="6325"/>
                    </a:cubicBezTo>
                    <a:cubicBezTo>
                      <a:pt x="6443" y="6451"/>
                      <a:pt x="6856" y="6505"/>
                      <a:pt x="7269" y="6505"/>
                    </a:cubicBezTo>
                    <a:cubicBezTo>
                      <a:pt x="7656" y="6505"/>
                      <a:pt x="8043" y="6458"/>
                      <a:pt x="8436" y="6379"/>
                    </a:cubicBezTo>
                    <a:cubicBezTo>
                      <a:pt x="8558" y="6352"/>
                      <a:pt x="8667" y="6339"/>
                      <a:pt x="8775" y="6339"/>
                    </a:cubicBezTo>
                    <a:cubicBezTo>
                      <a:pt x="8884" y="6339"/>
                      <a:pt x="8992" y="6352"/>
                      <a:pt x="9114" y="6379"/>
                    </a:cubicBezTo>
                    <a:cubicBezTo>
                      <a:pt x="9738" y="6461"/>
                      <a:pt x="10335" y="6596"/>
                      <a:pt x="10904" y="6732"/>
                    </a:cubicBezTo>
                    <a:cubicBezTo>
                      <a:pt x="11094" y="6786"/>
                      <a:pt x="11284" y="6868"/>
                      <a:pt x="11474" y="6976"/>
                    </a:cubicBezTo>
                    <a:cubicBezTo>
                      <a:pt x="11525" y="6993"/>
                      <a:pt x="11596" y="7031"/>
                      <a:pt x="11670" y="7031"/>
                    </a:cubicBezTo>
                    <a:cubicBezTo>
                      <a:pt x="11714" y="7031"/>
                      <a:pt x="11759" y="7017"/>
                      <a:pt x="11800" y="6976"/>
                    </a:cubicBezTo>
                    <a:cubicBezTo>
                      <a:pt x="11908" y="6868"/>
                      <a:pt x="11935" y="6786"/>
                      <a:pt x="11908" y="6651"/>
                    </a:cubicBezTo>
                    <a:cubicBezTo>
                      <a:pt x="11908" y="6515"/>
                      <a:pt x="11854" y="6325"/>
                      <a:pt x="11854" y="6190"/>
                    </a:cubicBezTo>
                    <a:cubicBezTo>
                      <a:pt x="11854" y="5837"/>
                      <a:pt x="11962" y="5484"/>
                      <a:pt x="12234" y="5213"/>
                    </a:cubicBezTo>
                    <a:cubicBezTo>
                      <a:pt x="12451" y="5023"/>
                      <a:pt x="12423" y="4915"/>
                      <a:pt x="12206" y="4725"/>
                    </a:cubicBezTo>
                    <a:cubicBezTo>
                      <a:pt x="11935" y="4481"/>
                      <a:pt x="11854" y="4101"/>
                      <a:pt x="11989" y="3776"/>
                    </a:cubicBezTo>
                    <a:cubicBezTo>
                      <a:pt x="12116" y="3471"/>
                      <a:pt x="12434" y="3285"/>
                      <a:pt x="12741" y="3285"/>
                    </a:cubicBezTo>
                    <a:cubicBezTo>
                      <a:pt x="12762" y="3285"/>
                      <a:pt x="12783" y="3286"/>
                      <a:pt x="12803" y="3287"/>
                    </a:cubicBezTo>
                    <a:cubicBezTo>
                      <a:pt x="13156" y="3314"/>
                      <a:pt x="13454" y="3586"/>
                      <a:pt x="13535" y="3938"/>
                    </a:cubicBezTo>
                    <a:cubicBezTo>
                      <a:pt x="13590" y="4237"/>
                      <a:pt x="13481" y="4508"/>
                      <a:pt x="13264" y="4725"/>
                    </a:cubicBezTo>
                    <a:cubicBezTo>
                      <a:pt x="13074" y="4806"/>
                      <a:pt x="13047" y="4942"/>
                      <a:pt x="13074" y="5132"/>
                    </a:cubicBezTo>
                    <a:cubicBezTo>
                      <a:pt x="13183" y="5837"/>
                      <a:pt x="13264" y="6569"/>
                      <a:pt x="13074" y="7302"/>
                    </a:cubicBezTo>
                    <a:cubicBezTo>
                      <a:pt x="12939" y="8007"/>
                      <a:pt x="12586" y="8305"/>
                      <a:pt x="11827" y="8387"/>
                    </a:cubicBezTo>
                    <a:cubicBezTo>
                      <a:pt x="11760" y="8389"/>
                      <a:pt x="11693" y="8391"/>
                      <a:pt x="11628" y="8391"/>
                    </a:cubicBezTo>
                    <a:cubicBezTo>
                      <a:pt x="11058" y="8391"/>
                      <a:pt x="10545" y="8288"/>
                      <a:pt x="10009" y="8142"/>
                    </a:cubicBezTo>
                    <a:cubicBezTo>
                      <a:pt x="9914" y="8113"/>
                      <a:pt x="9835" y="8098"/>
                      <a:pt x="9770" y="8098"/>
                    </a:cubicBezTo>
                    <a:cubicBezTo>
                      <a:pt x="9593" y="8098"/>
                      <a:pt x="9521" y="8211"/>
                      <a:pt x="9521" y="8468"/>
                    </a:cubicBezTo>
                    <a:lnTo>
                      <a:pt x="9521" y="9906"/>
                    </a:lnTo>
                    <a:lnTo>
                      <a:pt x="9521" y="9933"/>
                    </a:lnTo>
                    <a:cubicBezTo>
                      <a:pt x="7948" y="9933"/>
                      <a:pt x="6348" y="9933"/>
                      <a:pt x="4666" y="9987"/>
                    </a:cubicBezTo>
                    <a:lnTo>
                      <a:pt x="4666" y="9824"/>
                    </a:lnTo>
                    <a:lnTo>
                      <a:pt x="4666" y="8468"/>
                    </a:lnTo>
                    <a:cubicBezTo>
                      <a:pt x="4666" y="8256"/>
                      <a:pt x="4600" y="8143"/>
                      <a:pt x="4428" y="8143"/>
                    </a:cubicBezTo>
                    <a:cubicBezTo>
                      <a:pt x="4380" y="8143"/>
                      <a:pt x="4324" y="8152"/>
                      <a:pt x="4259" y="8170"/>
                    </a:cubicBezTo>
                    <a:cubicBezTo>
                      <a:pt x="3724" y="8316"/>
                      <a:pt x="3189" y="8418"/>
                      <a:pt x="2634" y="8418"/>
                    </a:cubicBezTo>
                    <a:cubicBezTo>
                      <a:pt x="2570" y="8418"/>
                      <a:pt x="2506" y="8417"/>
                      <a:pt x="2442" y="8414"/>
                    </a:cubicBezTo>
                    <a:cubicBezTo>
                      <a:pt x="1547" y="8332"/>
                      <a:pt x="1194" y="8007"/>
                      <a:pt x="1058" y="7139"/>
                    </a:cubicBezTo>
                    <a:cubicBezTo>
                      <a:pt x="950" y="6461"/>
                      <a:pt x="977" y="5783"/>
                      <a:pt x="1086" y="5159"/>
                    </a:cubicBezTo>
                    <a:cubicBezTo>
                      <a:pt x="1113" y="4969"/>
                      <a:pt x="1086" y="4833"/>
                      <a:pt x="923" y="4698"/>
                    </a:cubicBezTo>
                    <a:cubicBezTo>
                      <a:pt x="543" y="4399"/>
                      <a:pt x="543" y="3884"/>
                      <a:pt x="842" y="3559"/>
                    </a:cubicBezTo>
                    <a:cubicBezTo>
                      <a:pt x="1011" y="3376"/>
                      <a:pt x="1223" y="3280"/>
                      <a:pt x="1438" y="3280"/>
                    </a:cubicBezTo>
                    <a:close/>
                    <a:moveTo>
                      <a:pt x="9440" y="10475"/>
                    </a:moveTo>
                    <a:cubicBezTo>
                      <a:pt x="9114" y="11262"/>
                      <a:pt x="8789" y="11994"/>
                      <a:pt x="8165" y="12537"/>
                    </a:cubicBezTo>
                    <a:cubicBezTo>
                      <a:pt x="8138" y="12591"/>
                      <a:pt x="8084" y="12618"/>
                      <a:pt x="8002" y="12618"/>
                    </a:cubicBezTo>
                    <a:lnTo>
                      <a:pt x="6239" y="12618"/>
                    </a:lnTo>
                    <a:cubicBezTo>
                      <a:pt x="6185" y="12618"/>
                      <a:pt x="6104" y="12591"/>
                      <a:pt x="6049" y="12509"/>
                    </a:cubicBezTo>
                    <a:cubicBezTo>
                      <a:pt x="5561" y="12048"/>
                      <a:pt x="5263" y="11506"/>
                      <a:pt x="4991" y="10882"/>
                    </a:cubicBezTo>
                    <a:cubicBezTo>
                      <a:pt x="4910" y="10746"/>
                      <a:pt x="4883" y="10611"/>
                      <a:pt x="4829" y="10475"/>
                    </a:cubicBezTo>
                    <a:close/>
                    <a:moveTo>
                      <a:pt x="4232" y="10584"/>
                    </a:moveTo>
                    <a:cubicBezTo>
                      <a:pt x="4449" y="10990"/>
                      <a:pt x="4612" y="11424"/>
                      <a:pt x="4747" y="11777"/>
                    </a:cubicBezTo>
                    <a:cubicBezTo>
                      <a:pt x="4964" y="12130"/>
                      <a:pt x="5236" y="12509"/>
                      <a:pt x="5507" y="12889"/>
                    </a:cubicBezTo>
                    <a:cubicBezTo>
                      <a:pt x="5425" y="12916"/>
                      <a:pt x="5317" y="12971"/>
                      <a:pt x="5236" y="13052"/>
                    </a:cubicBezTo>
                    <a:cubicBezTo>
                      <a:pt x="5154" y="13025"/>
                      <a:pt x="5127" y="12943"/>
                      <a:pt x="5046" y="12916"/>
                    </a:cubicBezTo>
                    <a:cubicBezTo>
                      <a:pt x="5008" y="12879"/>
                      <a:pt x="4958" y="12858"/>
                      <a:pt x="4905" y="12858"/>
                    </a:cubicBezTo>
                    <a:cubicBezTo>
                      <a:pt x="4844" y="12858"/>
                      <a:pt x="4778" y="12885"/>
                      <a:pt x="4720" y="12943"/>
                    </a:cubicBezTo>
                    <a:cubicBezTo>
                      <a:pt x="4585" y="13052"/>
                      <a:pt x="4585" y="13188"/>
                      <a:pt x="4693" y="13296"/>
                    </a:cubicBezTo>
                    <a:cubicBezTo>
                      <a:pt x="5100" y="13649"/>
                      <a:pt x="5127" y="14191"/>
                      <a:pt x="5371" y="14652"/>
                    </a:cubicBezTo>
                    <a:cubicBezTo>
                      <a:pt x="5398" y="14706"/>
                      <a:pt x="5398" y="14788"/>
                      <a:pt x="5371" y="14815"/>
                    </a:cubicBezTo>
                    <a:cubicBezTo>
                      <a:pt x="5290" y="15032"/>
                      <a:pt x="5181" y="15195"/>
                      <a:pt x="5100" y="15385"/>
                    </a:cubicBezTo>
                    <a:cubicBezTo>
                      <a:pt x="5046" y="15493"/>
                      <a:pt x="4937" y="15547"/>
                      <a:pt x="4829" y="15547"/>
                    </a:cubicBezTo>
                    <a:lnTo>
                      <a:pt x="4476" y="15547"/>
                    </a:lnTo>
                    <a:cubicBezTo>
                      <a:pt x="4232" y="15547"/>
                      <a:pt x="4151" y="15385"/>
                      <a:pt x="4232" y="15140"/>
                    </a:cubicBezTo>
                    <a:lnTo>
                      <a:pt x="4340" y="14951"/>
                    </a:lnTo>
                    <a:cubicBezTo>
                      <a:pt x="4449" y="14761"/>
                      <a:pt x="4449" y="14652"/>
                      <a:pt x="4232" y="14517"/>
                    </a:cubicBezTo>
                    <a:cubicBezTo>
                      <a:pt x="3690" y="14110"/>
                      <a:pt x="3337" y="13621"/>
                      <a:pt x="3147" y="12971"/>
                    </a:cubicBezTo>
                    <a:cubicBezTo>
                      <a:pt x="2876" y="11967"/>
                      <a:pt x="3283" y="11045"/>
                      <a:pt x="4232" y="10584"/>
                    </a:cubicBezTo>
                    <a:close/>
                    <a:moveTo>
                      <a:pt x="10009" y="10611"/>
                    </a:moveTo>
                    <a:cubicBezTo>
                      <a:pt x="10850" y="11018"/>
                      <a:pt x="11257" y="11831"/>
                      <a:pt x="11149" y="12645"/>
                    </a:cubicBezTo>
                    <a:cubicBezTo>
                      <a:pt x="11040" y="13432"/>
                      <a:pt x="10633" y="14028"/>
                      <a:pt x="10009" y="14517"/>
                    </a:cubicBezTo>
                    <a:cubicBezTo>
                      <a:pt x="9765" y="14679"/>
                      <a:pt x="9765" y="14761"/>
                      <a:pt x="9874" y="14978"/>
                    </a:cubicBezTo>
                    <a:cubicBezTo>
                      <a:pt x="9901" y="15086"/>
                      <a:pt x="9928" y="15168"/>
                      <a:pt x="9955" y="15222"/>
                    </a:cubicBezTo>
                    <a:cubicBezTo>
                      <a:pt x="10037" y="15385"/>
                      <a:pt x="9928" y="15602"/>
                      <a:pt x="9738" y="15602"/>
                    </a:cubicBezTo>
                    <a:cubicBezTo>
                      <a:pt x="9648" y="15602"/>
                      <a:pt x="9557" y="15614"/>
                      <a:pt x="9467" y="15614"/>
                    </a:cubicBezTo>
                    <a:cubicBezTo>
                      <a:pt x="9422" y="15614"/>
                      <a:pt x="9376" y="15611"/>
                      <a:pt x="9331" y="15602"/>
                    </a:cubicBezTo>
                    <a:cubicBezTo>
                      <a:pt x="9250" y="15574"/>
                      <a:pt x="9114" y="15493"/>
                      <a:pt x="9087" y="15439"/>
                    </a:cubicBezTo>
                    <a:cubicBezTo>
                      <a:pt x="8952" y="15249"/>
                      <a:pt x="8897" y="15059"/>
                      <a:pt x="8789" y="14842"/>
                    </a:cubicBezTo>
                    <a:cubicBezTo>
                      <a:pt x="8735" y="14815"/>
                      <a:pt x="8735" y="14706"/>
                      <a:pt x="8789" y="14679"/>
                    </a:cubicBezTo>
                    <a:cubicBezTo>
                      <a:pt x="8924" y="14354"/>
                      <a:pt x="9060" y="14001"/>
                      <a:pt x="9196" y="13703"/>
                    </a:cubicBezTo>
                    <a:cubicBezTo>
                      <a:pt x="9223" y="13594"/>
                      <a:pt x="9331" y="13486"/>
                      <a:pt x="9386" y="13432"/>
                    </a:cubicBezTo>
                    <a:cubicBezTo>
                      <a:pt x="9575" y="13269"/>
                      <a:pt x="9575" y="13133"/>
                      <a:pt x="9467" y="12998"/>
                    </a:cubicBezTo>
                    <a:cubicBezTo>
                      <a:pt x="9402" y="12933"/>
                      <a:pt x="9337" y="12899"/>
                      <a:pt x="9267" y="12899"/>
                    </a:cubicBezTo>
                    <a:cubicBezTo>
                      <a:pt x="9189" y="12899"/>
                      <a:pt x="9105" y="12940"/>
                      <a:pt x="9006" y="13025"/>
                    </a:cubicBezTo>
                    <a:cubicBezTo>
                      <a:pt x="9006" y="13052"/>
                      <a:pt x="8979" y="13052"/>
                      <a:pt x="8952" y="13079"/>
                    </a:cubicBezTo>
                    <a:cubicBezTo>
                      <a:pt x="8843" y="13025"/>
                      <a:pt x="8762" y="12943"/>
                      <a:pt x="8680" y="12943"/>
                    </a:cubicBezTo>
                    <a:cubicBezTo>
                      <a:pt x="8924" y="12591"/>
                      <a:pt x="9223" y="12211"/>
                      <a:pt x="9413" y="11831"/>
                    </a:cubicBezTo>
                    <a:cubicBezTo>
                      <a:pt x="9630" y="11424"/>
                      <a:pt x="9792" y="11018"/>
                      <a:pt x="10009" y="10611"/>
                    </a:cubicBezTo>
                    <a:close/>
                    <a:moveTo>
                      <a:pt x="7207" y="1"/>
                    </a:moveTo>
                    <a:cubicBezTo>
                      <a:pt x="7058" y="1"/>
                      <a:pt x="6907" y="11"/>
                      <a:pt x="6755" y="32"/>
                    </a:cubicBezTo>
                    <a:cubicBezTo>
                      <a:pt x="5425" y="195"/>
                      <a:pt x="4503" y="955"/>
                      <a:pt x="4096" y="2230"/>
                    </a:cubicBezTo>
                    <a:cubicBezTo>
                      <a:pt x="3690" y="3531"/>
                      <a:pt x="3988" y="4725"/>
                      <a:pt x="4991" y="5674"/>
                    </a:cubicBezTo>
                    <a:lnTo>
                      <a:pt x="5046" y="5728"/>
                    </a:lnTo>
                    <a:cubicBezTo>
                      <a:pt x="4340" y="5891"/>
                      <a:pt x="3662" y="6027"/>
                      <a:pt x="2957" y="6217"/>
                    </a:cubicBezTo>
                    <a:cubicBezTo>
                      <a:pt x="2957" y="5728"/>
                      <a:pt x="2849" y="5294"/>
                      <a:pt x="2550" y="4915"/>
                    </a:cubicBezTo>
                    <a:cubicBezTo>
                      <a:pt x="2550" y="4888"/>
                      <a:pt x="2577" y="4861"/>
                      <a:pt x="2605" y="4806"/>
                    </a:cubicBezTo>
                    <a:cubicBezTo>
                      <a:pt x="2984" y="4264"/>
                      <a:pt x="2903" y="3531"/>
                      <a:pt x="2442" y="3043"/>
                    </a:cubicBezTo>
                    <a:cubicBezTo>
                      <a:pt x="2190" y="2805"/>
                      <a:pt x="1866" y="2690"/>
                      <a:pt x="1541" y="2690"/>
                    </a:cubicBezTo>
                    <a:cubicBezTo>
                      <a:pt x="1235" y="2690"/>
                      <a:pt x="928" y="2792"/>
                      <a:pt x="679" y="2989"/>
                    </a:cubicBezTo>
                    <a:cubicBezTo>
                      <a:pt x="136" y="3396"/>
                      <a:pt x="1" y="4182"/>
                      <a:pt x="380" y="4725"/>
                    </a:cubicBezTo>
                    <a:cubicBezTo>
                      <a:pt x="543" y="4996"/>
                      <a:pt x="597" y="5213"/>
                      <a:pt x="543" y="5539"/>
                    </a:cubicBezTo>
                    <a:lnTo>
                      <a:pt x="543" y="5674"/>
                    </a:lnTo>
                    <a:cubicBezTo>
                      <a:pt x="516" y="6271"/>
                      <a:pt x="516" y="6895"/>
                      <a:pt x="679" y="7464"/>
                    </a:cubicBezTo>
                    <a:cubicBezTo>
                      <a:pt x="842" y="8170"/>
                      <a:pt x="1275" y="8685"/>
                      <a:pt x="2035" y="8821"/>
                    </a:cubicBezTo>
                    <a:cubicBezTo>
                      <a:pt x="2227" y="8859"/>
                      <a:pt x="2432" y="8897"/>
                      <a:pt x="2641" y="8897"/>
                    </a:cubicBezTo>
                    <a:cubicBezTo>
                      <a:pt x="2728" y="8897"/>
                      <a:pt x="2816" y="8891"/>
                      <a:pt x="2903" y="8875"/>
                    </a:cubicBezTo>
                    <a:cubicBezTo>
                      <a:pt x="3364" y="8848"/>
                      <a:pt x="3771" y="8793"/>
                      <a:pt x="4205" y="8712"/>
                    </a:cubicBezTo>
                    <a:lnTo>
                      <a:pt x="4205" y="9824"/>
                    </a:lnTo>
                    <a:cubicBezTo>
                      <a:pt x="4205" y="9960"/>
                      <a:pt x="4178" y="10041"/>
                      <a:pt x="4042" y="10095"/>
                    </a:cubicBezTo>
                    <a:cubicBezTo>
                      <a:pt x="3256" y="10502"/>
                      <a:pt x="2713" y="11153"/>
                      <a:pt x="2605" y="12075"/>
                    </a:cubicBezTo>
                    <a:cubicBezTo>
                      <a:pt x="2496" y="12862"/>
                      <a:pt x="2713" y="13567"/>
                      <a:pt x="3174" y="14164"/>
                    </a:cubicBezTo>
                    <a:cubicBezTo>
                      <a:pt x="3391" y="14408"/>
                      <a:pt x="3581" y="14652"/>
                      <a:pt x="3825" y="14896"/>
                    </a:cubicBezTo>
                    <a:cubicBezTo>
                      <a:pt x="3798" y="14923"/>
                      <a:pt x="3798" y="14951"/>
                      <a:pt x="3771" y="15032"/>
                    </a:cubicBezTo>
                    <a:cubicBezTo>
                      <a:pt x="3554" y="15520"/>
                      <a:pt x="3934" y="16063"/>
                      <a:pt x="4476" y="16117"/>
                    </a:cubicBezTo>
                    <a:lnTo>
                      <a:pt x="4883" y="16117"/>
                    </a:lnTo>
                    <a:cubicBezTo>
                      <a:pt x="5263" y="16117"/>
                      <a:pt x="5480" y="15927"/>
                      <a:pt x="5670" y="15629"/>
                    </a:cubicBezTo>
                    <a:cubicBezTo>
                      <a:pt x="5751" y="15439"/>
                      <a:pt x="5887" y="15195"/>
                      <a:pt x="5995" y="14978"/>
                    </a:cubicBezTo>
                    <a:cubicBezTo>
                      <a:pt x="6076" y="14842"/>
                      <a:pt x="6076" y="14706"/>
                      <a:pt x="5995" y="14571"/>
                    </a:cubicBezTo>
                    <a:lnTo>
                      <a:pt x="5588" y="13567"/>
                    </a:lnTo>
                    <a:cubicBezTo>
                      <a:pt x="5805" y="13459"/>
                      <a:pt x="5941" y="13323"/>
                      <a:pt x="6104" y="13215"/>
                    </a:cubicBezTo>
                    <a:cubicBezTo>
                      <a:pt x="6131" y="13188"/>
                      <a:pt x="6212" y="13160"/>
                      <a:pt x="6266" y="13160"/>
                    </a:cubicBezTo>
                    <a:lnTo>
                      <a:pt x="8002" y="13160"/>
                    </a:lnTo>
                    <a:cubicBezTo>
                      <a:pt x="8056" y="13160"/>
                      <a:pt x="8111" y="13160"/>
                      <a:pt x="8138" y="13188"/>
                    </a:cubicBezTo>
                    <a:cubicBezTo>
                      <a:pt x="8301" y="13296"/>
                      <a:pt x="8518" y="13432"/>
                      <a:pt x="8680" y="13567"/>
                    </a:cubicBezTo>
                    <a:cubicBezTo>
                      <a:pt x="8545" y="13893"/>
                      <a:pt x="8409" y="14272"/>
                      <a:pt x="8273" y="14625"/>
                    </a:cubicBezTo>
                    <a:cubicBezTo>
                      <a:pt x="8246" y="14706"/>
                      <a:pt x="8246" y="14815"/>
                      <a:pt x="8273" y="14923"/>
                    </a:cubicBezTo>
                    <a:cubicBezTo>
                      <a:pt x="8382" y="15195"/>
                      <a:pt x="8518" y="15439"/>
                      <a:pt x="8653" y="15710"/>
                    </a:cubicBezTo>
                    <a:cubicBezTo>
                      <a:pt x="8789" y="15927"/>
                      <a:pt x="8952" y="16063"/>
                      <a:pt x="9223" y="16117"/>
                    </a:cubicBezTo>
                    <a:cubicBezTo>
                      <a:pt x="9318" y="16130"/>
                      <a:pt x="9426" y="16137"/>
                      <a:pt x="9538" y="16137"/>
                    </a:cubicBezTo>
                    <a:cubicBezTo>
                      <a:pt x="9650" y="16137"/>
                      <a:pt x="9765" y="16130"/>
                      <a:pt x="9874" y="16117"/>
                    </a:cubicBezTo>
                    <a:cubicBezTo>
                      <a:pt x="10308" y="16036"/>
                      <a:pt x="10579" y="15656"/>
                      <a:pt x="10552" y="15222"/>
                    </a:cubicBezTo>
                    <a:cubicBezTo>
                      <a:pt x="10498" y="15086"/>
                      <a:pt x="10470" y="14951"/>
                      <a:pt x="10443" y="14896"/>
                    </a:cubicBezTo>
                    <a:cubicBezTo>
                      <a:pt x="10606" y="14679"/>
                      <a:pt x="10769" y="14517"/>
                      <a:pt x="10904" y="14354"/>
                    </a:cubicBezTo>
                    <a:cubicBezTo>
                      <a:pt x="11555" y="13594"/>
                      <a:pt x="11827" y="12754"/>
                      <a:pt x="11637" y="11777"/>
                    </a:cubicBezTo>
                    <a:cubicBezTo>
                      <a:pt x="11447" y="10990"/>
                      <a:pt x="10904" y="10448"/>
                      <a:pt x="10199" y="10068"/>
                    </a:cubicBezTo>
                    <a:cubicBezTo>
                      <a:pt x="10118" y="10041"/>
                      <a:pt x="10064" y="9960"/>
                      <a:pt x="10064" y="9878"/>
                    </a:cubicBezTo>
                    <a:lnTo>
                      <a:pt x="10064" y="8821"/>
                    </a:lnTo>
                    <a:lnTo>
                      <a:pt x="10064" y="8685"/>
                    </a:lnTo>
                    <a:cubicBezTo>
                      <a:pt x="10145" y="8712"/>
                      <a:pt x="10172" y="8712"/>
                      <a:pt x="10199" y="8712"/>
                    </a:cubicBezTo>
                    <a:cubicBezTo>
                      <a:pt x="10687" y="8793"/>
                      <a:pt x="11121" y="8875"/>
                      <a:pt x="11583" y="8875"/>
                    </a:cubicBezTo>
                    <a:cubicBezTo>
                      <a:pt x="12830" y="8875"/>
                      <a:pt x="13454" y="8332"/>
                      <a:pt x="13671" y="7112"/>
                    </a:cubicBezTo>
                    <a:cubicBezTo>
                      <a:pt x="13780" y="6515"/>
                      <a:pt x="13725" y="5891"/>
                      <a:pt x="13671" y="5294"/>
                    </a:cubicBezTo>
                    <a:cubicBezTo>
                      <a:pt x="13644" y="5132"/>
                      <a:pt x="13671" y="5023"/>
                      <a:pt x="13780" y="4888"/>
                    </a:cubicBezTo>
                    <a:cubicBezTo>
                      <a:pt x="14186" y="4454"/>
                      <a:pt x="14214" y="3803"/>
                      <a:pt x="13861" y="3287"/>
                    </a:cubicBezTo>
                    <a:cubicBezTo>
                      <a:pt x="13632" y="2892"/>
                      <a:pt x="13228" y="2688"/>
                      <a:pt x="12782" y="2688"/>
                    </a:cubicBezTo>
                    <a:cubicBezTo>
                      <a:pt x="12647" y="2688"/>
                      <a:pt x="12508" y="2707"/>
                      <a:pt x="12369" y="2745"/>
                    </a:cubicBezTo>
                    <a:cubicBezTo>
                      <a:pt x="11800" y="2908"/>
                      <a:pt x="11420" y="3423"/>
                      <a:pt x="11420" y="4047"/>
                    </a:cubicBezTo>
                    <a:cubicBezTo>
                      <a:pt x="11420" y="4372"/>
                      <a:pt x="11555" y="4644"/>
                      <a:pt x="11772" y="4915"/>
                    </a:cubicBezTo>
                    <a:cubicBezTo>
                      <a:pt x="11474" y="5322"/>
                      <a:pt x="11366" y="5756"/>
                      <a:pt x="11366" y="6217"/>
                    </a:cubicBezTo>
                    <a:cubicBezTo>
                      <a:pt x="10742" y="6081"/>
                      <a:pt x="10145" y="5945"/>
                      <a:pt x="9603" y="5810"/>
                    </a:cubicBezTo>
                    <a:cubicBezTo>
                      <a:pt x="9684" y="5620"/>
                      <a:pt x="9820" y="5457"/>
                      <a:pt x="9928" y="5267"/>
                    </a:cubicBezTo>
                    <a:cubicBezTo>
                      <a:pt x="10037" y="5050"/>
                      <a:pt x="10172" y="4942"/>
                      <a:pt x="10362" y="4888"/>
                    </a:cubicBezTo>
                    <a:cubicBezTo>
                      <a:pt x="10687" y="4752"/>
                      <a:pt x="10715" y="4671"/>
                      <a:pt x="10606" y="4372"/>
                    </a:cubicBezTo>
                    <a:cubicBezTo>
                      <a:pt x="10470" y="3993"/>
                      <a:pt x="10362" y="3640"/>
                      <a:pt x="10362" y="3233"/>
                    </a:cubicBezTo>
                    <a:cubicBezTo>
                      <a:pt x="10362" y="1410"/>
                      <a:pt x="8936" y="1"/>
                      <a:pt x="7207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7"/>
              <p:cNvSpPr/>
              <p:nvPr/>
            </p:nvSpPr>
            <p:spPr>
              <a:xfrm>
                <a:off x="3043724" y="1971581"/>
                <a:ext cx="42050" cy="40700"/>
              </a:xfrm>
              <a:custGeom>
                <a:avLst/>
                <a:gdLst/>
                <a:ahLst/>
                <a:cxnLst/>
                <a:rect l="l" t="t" r="r" b="b"/>
                <a:pathLst>
                  <a:path w="1682" h="1628" extrusionOk="0">
                    <a:moveTo>
                      <a:pt x="298" y="0"/>
                    </a:moveTo>
                    <a:cubicBezTo>
                      <a:pt x="136" y="0"/>
                      <a:pt x="27" y="136"/>
                      <a:pt x="27" y="272"/>
                    </a:cubicBezTo>
                    <a:cubicBezTo>
                      <a:pt x="27" y="434"/>
                      <a:pt x="136" y="543"/>
                      <a:pt x="298" y="543"/>
                    </a:cubicBezTo>
                    <a:lnTo>
                      <a:pt x="678" y="543"/>
                    </a:lnTo>
                    <a:cubicBezTo>
                      <a:pt x="705" y="543"/>
                      <a:pt x="705" y="570"/>
                      <a:pt x="705" y="597"/>
                    </a:cubicBezTo>
                    <a:lnTo>
                      <a:pt x="163" y="1140"/>
                    </a:lnTo>
                    <a:cubicBezTo>
                      <a:pt x="54" y="1221"/>
                      <a:pt x="0" y="1329"/>
                      <a:pt x="54" y="1438"/>
                    </a:cubicBezTo>
                    <a:cubicBezTo>
                      <a:pt x="108" y="1574"/>
                      <a:pt x="190" y="1628"/>
                      <a:pt x="325" y="1628"/>
                    </a:cubicBezTo>
                    <a:lnTo>
                      <a:pt x="1356" y="1628"/>
                    </a:lnTo>
                    <a:cubicBezTo>
                      <a:pt x="1546" y="1628"/>
                      <a:pt x="1655" y="1519"/>
                      <a:pt x="1655" y="1357"/>
                    </a:cubicBezTo>
                    <a:cubicBezTo>
                      <a:pt x="1655" y="1194"/>
                      <a:pt x="1546" y="1085"/>
                      <a:pt x="1356" y="1085"/>
                    </a:cubicBezTo>
                    <a:lnTo>
                      <a:pt x="949" y="1085"/>
                    </a:lnTo>
                    <a:lnTo>
                      <a:pt x="1546" y="461"/>
                    </a:lnTo>
                    <a:cubicBezTo>
                      <a:pt x="1655" y="380"/>
                      <a:pt x="1682" y="272"/>
                      <a:pt x="1627" y="163"/>
                    </a:cubicBezTo>
                    <a:cubicBezTo>
                      <a:pt x="1546" y="109"/>
                      <a:pt x="1465" y="0"/>
                      <a:pt x="1356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4" name="Google Shape;254;p17"/>
              <p:cNvSpPr/>
              <p:nvPr/>
            </p:nvSpPr>
            <p:spPr>
              <a:xfrm>
                <a:off x="2982674" y="1985131"/>
                <a:ext cx="43425" cy="40725"/>
              </a:xfrm>
              <a:custGeom>
                <a:avLst/>
                <a:gdLst/>
                <a:ahLst/>
                <a:cxnLst/>
                <a:rect l="l" t="t" r="r" b="b"/>
                <a:pathLst>
                  <a:path w="1737" h="1629" extrusionOk="0">
                    <a:moveTo>
                      <a:pt x="326" y="1"/>
                    </a:moveTo>
                    <a:cubicBezTo>
                      <a:pt x="164" y="1"/>
                      <a:pt x="55" y="136"/>
                      <a:pt x="55" y="272"/>
                    </a:cubicBezTo>
                    <a:cubicBezTo>
                      <a:pt x="55" y="435"/>
                      <a:pt x="164" y="543"/>
                      <a:pt x="326" y="543"/>
                    </a:cubicBezTo>
                    <a:lnTo>
                      <a:pt x="706" y="543"/>
                    </a:lnTo>
                    <a:cubicBezTo>
                      <a:pt x="706" y="543"/>
                      <a:pt x="733" y="570"/>
                      <a:pt x="706" y="598"/>
                    </a:cubicBezTo>
                    <a:cubicBezTo>
                      <a:pt x="516" y="787"/>
                      <a:pt x="326" y="977"/>
                      <a:pt x="136" y="1140"/>
                    </a:cubicBezTo>
                    <a:cubicBezTo>
                      <a:pt x="55" y="1221"/>
                      <a:pt x="1" y="1330"/>
                      <a:pt x="55" y="1466"/>
                    </a:cubicBezTo>
                    <a:cubicBezTo>
                      <a:pt x="109" y="1574"/>
                      <a:pt x="191" y="1628"/>
                      <a:pt x="326" y="1628"/>
                    </a:cubicBezTo>
                    <a:lnTo>
                      <a:pt x="1357" y="1628"/>
                    </a:lnTo>
                    <a:cubicBezTo>
                      <a:pt x="1547" y="1628"/>
                      <a:pt x="1655" y="1520"/>
                      <a:pt x="1655" y="1357"/>
                    </a:cubicBezTo>
                    <a:cubicBezTo>
                      <a:pt x="1655" y="1194"/>
                      <a:pt x="1520" y="1086"/>
                      <a:pt x="1357" y="1086"/>
                    </a:cubicBezTo>
                    <a:lnTo>
                      <a:pt x="1004" y="1086"/>
                    </a:lnTo>
                    <a:cubicBezTo>
                      <a:pt x="1221" y="842"/>
                      <a:pt x="1384" y="679"/>
                      <a:pt x="1601" y="462"/>
                    </a:cubicBezTo>
                    <a:cubicBezTo>
                      <a:pt x="1683" y="381"/>
                      <a:pt x="1737" y="272"/>
                      <a:pt x="1655" y="164"/>
                    </a:cubicBezTo>
                    <a:cubicBezTo>
                      <a:pt x="1601" y="109"/>
                      <a:pt x="1493" y="1"/>
                      <a:pt x="1384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5" name="Google Shape;255;p17"/>
            <p:cNvSpPr/>
            <p:nvPr/>
          </p:nvSpPr>
          <p:spPr>
            <a:xfrm>
              <a:off x="2842324" y="2146788"/>
              <a:ext cx="42050" cy="52775"/>
            </a:xfrm>
            <a:custGeom>
              <a:avLst/>
              <a:gdLst/>
              <a:ahLst/>
              <a:cxnLst/>
              <a:rect l="l" t="t" r="r" b="b"/>
              <a:pathLst>
                <a:path w="1682" h="2111" extrusionOk="0">
                  <a:moveTo>
                    <a:pt x="878" y="1"/>
                  </a:moveTo>
                  <a:cubicBezTo>
                    <a:pt x="397" y="1"/>
                    <a:pt x="0" y="411"/>
                    <a:pt x="0" y="1029"/>
                  </a:cubicBezTo>
                  <a:cubicBezTo>
                    <a:pt x="0" y="1165"/>
                    <a:pt x="82" y="1409"/>
                    <a:pt x="244" y="1545"/>
                  </a:cubicBezTo>
                  <a:cubicBezTo>
                    <a:pt x="407" y="1789"/>
                    <a:pt x="678" y="1952"/>
                    <a:pt x="977" y="2060"/>
                  </a:cubicBezTo>
                  <a:cubicBezTo>
                    <a:pt x="1038" y="2095"/>
                    <a:pt x="1094" y="2110"/>
                    <a:pt x="1143" y="2110"/>
                  </a:cubicBezTo>
                  <a:cubicBezTo>
                    <a:pt x="1246" y="2110"/>
                    <a:pt x="1320" y="2043"/>
                    <a:pt x="1356" y="1952"/>
                  </a:cubicBezTo>
                  <a:cubicBezTo>
                    <a:pt x="1438" y="1816"/>
                    <a:pt x="1356" y="1680"/>
                    <a:pt x="1194" y="1572"/>
                  </a:cubicBezTo>
                  <a:cubicBezTo>
                    <a:pt x="1058" y="1518"/>
                    <a:pt x="922" y="1436"/>
                    <a:pt x="787" y="1355"/>
                  </a:cubicBezTo>
                  <a:cubicBezTo>
                    <a:pt x="651" y="1219"/>
                    <a:pt x="543" y="1029"/>
                    <a:pt x="597" y="839"/>
                  </a:cubicBezTo>
                  <a:cubicBezTo>
                    <a:pt x="624" y="677"/>
                    <a:pt x="760" y="487"/>
                    <a:pt x="895" y="487"/>
                  </a:cubicBezTo>
                  <a:cubicBezTo>
                    <a:pt x="1058" y="487"/>
                    <a:pt x="1139" y="568"/>
                    <a:pt x="1167" y="785"/>
                  </a:cubicBezTo>
                  <a:cubicBezTo>
                    <a:pt x="1194" y="948"/>
                    <a:pt x="1302" y="1029"/>
                    <a:pt x="1438" y="1029"/>
                  </a:cubicBezTo>
                  <a:cubicBezTo>
                    <a:pt x="1573" y="1029"/>
                    <a:pt x="1682" y="948"/>
                    <a:pt x="1682" y="758"/>
                  </a:cubicBezTo>
                  <a:cubicBezTo>
                    <a:pt x="1682" y="433"/>
                    <a:pt x="1438" y="107"/>
                    <a:pt x="1085" y="26"/>
                  </a:cubicBezTo>
                  <a:cubicBezTo>
                    <a:pt x="1015" y="9"/>
                    <a:pt x="946" y="1"/>
                    <a:pt x="8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7"/>
            <p:cNvSpPr/>
            <p:nvPr/>
          </p:nvSpPr>
          <p:spPr>
            <a:xfrm>
              <a:off x="2909449" y="2163200"/>
              <a:ext cx="42075" cy="19950"/>
            </a:xfrm>
            <a:custGeom>
              <a:avLst/>
              <a:gdLst/>
              <a:ahLst/>
              <a:cxnLst/>
              <a:rect l="l" t="t" r="r" b="b"/>
              <a:pathLst>
                <a:path w="1683" h="798" extrusionOk="0">
                  <a:moveTo>
                    <a:pt x="320" y="1"/>
                  </a:moveTo>
                  <a:cubicBezTo>
                    <a:pt x="256" y="1"/>
                    <a:pt x="196" y="21"/>
                    <a:pt x="136" y="65"/>
                  </a:cubicBezTo>
                  <a:cubicBezTo>
                    <a:pt x="0" y="174"/>
                    <a:pt x="0" y="310"/>
                    <a:pt x="109" y="418"/>
                  </a:cubicBezTo>
                  <a:cubicBezTo>
                    <a:pt x="326" y="608"/>
                    <a:pt x="543" y="798"/>
                    <a:pt x="868" y="798"/>
                  </a:cubicBezTo>
                  <a:cubicBezTo>
                    <a:pt x="1167" y="798"/>
                    <a:pt x="1384" y="662"/>
                    <a:pt x="1574" y="418"/>
                  </a:cubicBezTo>
                  <a:cubicBezTo>
                    <a:pt x="1682" y="310"/>
                    <a:pt x="1682" y="174"/>
                    <a:pt x="1574" y="65"/>
                  </a:cubicBezTo>
                  <a:cubicBezTo>
                    <a:pt x="1514" y="21"/>
                    <a:pt x="1454" y="1"/>
                    <a:pt x="1390" y="1"/>
                  </a:cubicBezTo>
                  <a:cubicBezTo>
                    <a:pt x="1337" y="1"/>
                    <a:pt x="1282" y="14"/>
                    <a:pt x="1221" y="38"/>
                  </a:cubicBezTo>
                  <a:cubicBezTo>
                    <a:pt x="1045" y="160"/>
                    <a:pt x="957" y="221"/>
                    <a:pt x="865" y="221"/>
                  </a:cubicBezTo>
                  <a:cubicBezTo>
                    <a:pt x="774" y="221"/>
                    <a:pt x="679" y="160"/>
                    <a:pt x="489" y="38"/>
                  </a:cubicBezTo>
                  <a:cubicBezTo>
                    <a:pt x="428" y="14"/>
                    <a:pt x="372" y="1"/>
                    <a:pt x="3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7" name="Google Shape;257;p17"/>
          <p:cNvGrpSpPr/>
          <p:nvPr/>
        </p:nvGrpSpPr>
        <p:grpSpPr>
          <a:xfrm>
            <a:off x="4397803" y="1861279"/>
            <a:ext cx="482820" cy="438917"/>
            <a:chOff x="4316905" y="1940610"/>
            <a:chExt cx="482820" cy="438917"/>
          </a:xfrm>
        </p:grpSpPr>
        <p:sp>
          <p:nvSpPr>
            <p:cNvPr id="258" name="Google Shape;258;p17"/>
            <p:cNvSpPr/>
            <p:nvPr/>
          </p:nvSpPr>
          <p:spPr>
            <a:xfrm>
              <a:off x="4316905" y="2145305"/>
              <a:ext cx="482820" cy="234223"/>
            </a:xfrm>
            <a:custGeom>
              <a:avLst/>
              <a:gdLst/>
              <a:ahLst/>
              <a:cxnLst/>
              <a:rect l="l" t="t" r="r" b="b"/>
              <a:pathLst>
                <a:path w="20426" h="9931" extrusionOk="0">
                  <a:moveTo>
                    <a:pt x="16387" y="2380"/>
                  </a:moveTo>
                  <a:cubicBezTo>
                    <a:pt x="16804" y="2380"/>
                    <a:pt x="17221" y="2409"/>
                    <a:pt x="17631" y="2499"/>
                  </a:cubicBezTo>
                  <a:cubicBezTo>
                    <a:pt x="18038" y="2607"/>
                    <a:pt x="18418" y="2743"/>
                    <a:pt x="18852" y="2878"/>
                  </a:cubicBezTo>
                  <a:cubicBezTo>
                    <a:pt x="18463" y="3170"/>
                    <a:pt x="17081" y="3304"/>
                    <a:pt x="15540" y="3304"/>
                  </a:cubicBezTo>
                  <a:cubicBezTo>
                    <a:pt x="13645" y="3304"/>
                    <a:pt x="11511" y="3102"/>
                    <a:pt x="10688" y="2743"/>
                  </a:cubicBezTo>
                  <a:cubicBezTo>
                    <a:pt x="12071" y="2634"/>
                    <a:pt x="13536" y="2526"/>
                    <a:pt x="15000" y="2444"/>
                  </a:cubicBezTo>
                  <a:cubicBezTo>
                    <a:pt x="15458" y="2416"/>
                    <a:pt x="15923" y="2380"/>
                    <a:pt x="16387" y="2380"/>
                  </a:cubicBezTo>
                  <a:close/>
                  <a:moveTo>
                    <a:pt x="1194" y="1142"/>
                  </a:moveTo>
                  <a:cubicBezTo>
                    <a:pt x="1872" y="1278"/>
                    <a:pt x="2523" y="1387"/>
                    <a:pt x="3120" y="1549"/>
                  </a:cubicBezTo>
                  <a:cubicBezTo>
                    <a:pt x="4937" y="2092"/>
                    <a:pt x="6728" y="2634"/>
                    <a:pt x="8518" y="3204"/>
                  </a:cubicBezTo>
                  <a:cubicBezTo>
                    <a:pt x="9955" y="3638"/>
                    <a:pt x="11366" y="4099"/>
                    <a:pt x="12831" y="4289"/>
                  </a:cubicBezTo>
                  <a:cubicBezTo>
                    <a:pt x="13832" y="4442"/>
                    <a:pt x="14844" y="4541"/>
                    <a:pt x="15860" y="4541"/>
                  </a:cubicBezTo>
                  <a:cubicBezTo>
                    <a:pt x="16468" y="4541"/>
                    <a:pt x="17077" y="4506"/>
                    <a:pt x="17686" y="4424"/>
                  </a:cubicBezTo>
                  <a:cubicBezTo>
                    <a:pt x="18093" y="4370"/>
                    <a:pt x="18445" y="4262"/>
                    <a:pt x="18906" y="4207"/>
                  </a:cubicBezTo>
                  <a:lnTo>
                    <a:pt x="18906" y="4207"/>
                  </a:lnTo>
                  <a:cubicBezTo>
                    <a:pt x="18825" y="4560"/>
                    <a:pt x="18771" y="4913"/>
                    <a:pt x="18716" y="5184"/>
                  </a:cubicBezTo>
                  <a:cubicBezTo>
                    <a:pt x="18635" y="5726"/>
                    <a:pt x="18527" y="6269"/>
                    <a:pt x="18445" y="6811"/>
                  </a:cubicBezTo>
                  <a:cubicBezTo>
                    <a:pt x="18282" y="7923"/>
                    <a:pt x="17333" y="8818"/>
                    <a:pt x="16221" y="8818"/>
                  </a:cubicBezTo>
                  <a:lnTo>
                    <a:pt x="4205" y="8818"/>
                  </a:lnTo>
                  <a:cubicBezTo>
                    <a:pt x="3039" y="8818"/>
                    <a:pt x="2089" y="8059"/>
                    <a:pt x="1872" y="6947"/>
                  </a:cubicBezTo>
                  <a:cubicBezTo>
                    <a:pt x="1764" y="6459"/>
                    <a:pt x="1764" y="5970"/>
                    <a:pt x="1710" y="5482"/>
                  </a:cubicBezTo>
                  <a:lnTo>
                    <a:pt x="1194" y="1305"/>
                  </a:lnTo>
                  <a:lnTo>
                    <a:pt x="1194" y="1142"/>
                  </a:lnTo>
                  <a:close/>
                  <a:moveTo>
                    <a:pt x="462" y="1"/>
                  </a:moveTo>
                  <a:cubicBezTo>
                    <a:pt x="259" y="1"/>
                    <a:pt x="146" y="107"/>
                    <a:pt x="1" y="356"/>
                  </a:cubicBezTo>
                  <a:cubicBezTo>
                    <a:pt x="1" y="437"/>
                    <a:pt x="1" y="519"/>
                    <a:pt x="137" y="708"/>
                  </a:cubicBezTo>
                  <a:cubicBezTo>
                    <a:pt x="245" y="871"/>
                    <a:pt x="272" y="1061"/>
                    <a:pt x="299" y="1278"/>
                  </a:cubicBezTo>
                  <a:cubicBezTo>
                    <a:pt x="381" y="1983"/>
                    <a:pt x="489" y="2716"/>
                    <a:pt x="543" y="3421"/>
                  </a:cubicBezTo>
                  <a:cubicBezTo>
                    <a:pt x="679" y="4614"/>
                    <a:pt x="788" y="5781"/>
                    <a:pt x="950" y="6974"/>
                  </a:cubicBezTo>
                  <a:cubicBezTo>
                    <a:pt x="1194" y="8737"/>
                    <a:pt x="2523" y="9930"/>
                    <a:pt x="4314" y="9930"/>
                  </a:cubicBezTo>
                  <a:lnTo>
                    <a:pt x="16167" y="9930"/>
                  </a:lnTo>
                  <a:cubicBezTo>
                    <a:pt x="17659" y="9930"/>
                    <a:pt x="18879" y="9063"/>
                    <a:pt x="19367" y="7679"/>
                  </a:cubicBezTo>
                  <a:cubicBezTo>
                    <a:pt x="19476" y="7327"/>
                    <a:pt x="19503" y="6893"/>
                    <a:pt x="19557" y="6540"/>
                  </a:cubicBezTo>
                  <a:cubicBezTo>
                    <a:pt x="19693" y="5672"/>
                    <a:pt x="19883" y="4858"/>
                    <a:pt x="20018" y="4018"/>
                  </a:cubicBezTo>
                  <a:cubicBezTo>
                    <a:pt x="20045" y="3801"/>
                    <a:pt x="20073" y="3556"/>
                    <a:pt x="20235" y="3339"/>
                  </a:cubicBezTo>
                  <a:cubicBezTo>
                    <a:pt x="20425" y="3095"/>
                    <a:pt x="20371" y="2878"/>
                    <a:pt x="20181" y="2634"/>
                  </a:cubicBezTo>
                  <a:cubicBezTo>
                    <a:pt x="20045" y="2471"/>
                    <a:pt x="19883" y="2336"/>
                    <a:pt x="19693" y="2227"/>
                  </a:cubicBezTo>
                  <a:cubicBezTo>
                    <a:pt x="18631" y="1635"/>
                    <a:pt x="17525" y="1267"/>
                    <a:pt x="16333" y="1267"/>
                  </a:cubicBezTo>
                  <a:cubicBezTo>
                    <a:pt x="16215" y="1267"/>
                    <a:pt x="16096" y="1271"/>
                    <a:pt x="15977" y="1278"/>
                  </a:cubicBezTo>
                  <a:cubicBezTo>
                    <a:pt x="14648" y="1359"/>
                    <a:pt x="13319" y="1441"/>
                    <a:pt x="12044" y="1576"/>
                  </a:cubicBezTo>
                  <a:cubicBezTo>
                    <a:pt x="11434" y="1631"/>
                    <a:pt x="10823" y="1671"/>
                    <a:pt x="10213" y="1671"/>
                  </a:cubicBezTo>
                  <a:cubicBezTo>
                    <a:pt x="9603" y="1671"/>
                    <a:pt x="8993" y="1631"/>
                    <a:pt x="8382" y="1522"/>
                  </a:cubicBezTo>
                  <a:cubicBezTo>
                    <a:pt x="6619" y="1170"/>
                    <a:pt x="4883" y="817"/>
                    <a:pt x="3174" y="464"/>
                  </a:cubicBezTo>
                  <a:cubicBezTo>
                    <a:pt x="2361" y="302"/>
                    <a:pt x="1493" y="166"/>
                    <a:pt x="679" y="30"/>
                  </a:cubicBezTo>
                  <a:cubicBezTo>
                    <a:pt x="596" y="11"/>
                    <a:pt x="525" y="1"/>
                    <a:pt x="4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7"/>
            <p:cNvSpPr/>
            <p:nvPr/>
          </p:nvSpPr>
          <p:spPr>
            <a:xfrm>
              <a:off x="4472061" y="2014856"/>
              <a:ext cx="92990" cy="92783"/>
            </a:xfrm>
            <a:custGeom>
              <a:avLst/>
              <a:gdLst/>
              <a:ahLst/>
              <a:cxnLst/>
              <a:rect l="l" t="t" r="r" b="b"/>
              <a:pathLst>
                <a:path w="3934" h="3934" extrusionOk="0">
                  <a:moveTo>
                    <a:pt x="2073" y="1060"/>
                  </a:moveTo>
                  <a:cubicBezTo>
                    <a:pt x="2377" y="1060"/>
                    <a:pt x="2690" y="1287"/>
                    <a:pt x="2849" y="1628"/>
                  </a:cubicBezTo>
                  <a:cubicBezTo>
                    <a:pt x="3012" y="2035"/>
                    <a:pt x="2876" y="2496"/>
                    <a:pt x="2496" y="2768"/>
                  </a:cubicBezTo>
                  <a:cubicBezTo>
                    <a:pt x="2329" y="2875"/>
                    <a:pt x="2141" y="2930"/>
                    <a:pt x="1952" y="2930"/>
                  </a:cubicBezTo>
                  <a:cubicBezTo>
                    <a:pt x="1713" y="2930"/>
                    <a:pt x="1473" y="2841"/>
                    <a:pt x="1276" y="2659"/>
                  </a:cubicBezTo>
                  <a:cubicBezTo>
                    <a:pt x="977" y="2361"/>
                    <a:pt x="896" y="1845"/>
                    <a:pt x="1140" y="1493"/>
                  </a:cubicBezTo>
                  <a:lnTo>
                    <a:pt x="1140" y="1493"/>
                  </a:lnTo>
                  <a:cubicBezTo>
                    <a:pt x="1221" y="1818"/>
                    <a:pt x="1303" y="1981"/>
                    <a:pt x="1574" y="2062"/>
                  </a:cubicBezTo>
                  <a:cubicBezTo>
                    <a:pt x="1599" y="2065"/>
                    <a:pt x="1624" y="2066"/>
                    <a:pt x="1648" y="2066"/>
                  </a:cubicBezTo>
                  <a:cubicBezTo>
                    <a:pt x="1861" y="2066"/>
                    <a:pt x="2044" y="1962"/>
                    <a:pt x="2117" y="1791"/>
                  </a:cubicBezTo>
                  <a:cubicBezTo>
                    <a:pt x="2225" y="1547"/>
                    <a:pt x="2171" y="1276"/>
                    <a:pt x="1900" y="1086"/>
                  </a:cubicBezTo>
                  <a:cubicBezTo>
                    <a:pt x="1956" y="1068"/>
                    <a:pt x="2014" y="1060"/>
                    <a:pt x="2073" y="1060"/>
                  </a:cubicBezTo>
                  <a:close/>
                  <a:moveTo>
                    <a:pt x="1954" y="1"/>
                  </a:moveTo>
                  <a:cubicBezTo>
                    <a:pt x="869" y="1"/>
                    <a:pt x="1" y="923"/>
                    <a:pt x="1" y="1954"/>
                  </a:cubicBezTo>
                  <a:cubicBezTo>
                    <a:pt x="1" y="3012"/>
                    <a:pt x="896" y="3934"/>
                    <a:pt x="1954" y="3934"/>
                  </a:cubicBezTo>
                  <a:cubicBezTo>
                    <a:pt x="3012" y="3934"/>
                    <a:pt x="3934" y="3012"/>
                    <a:pt x="3934" y="1954"/>
                  </a:cubicBezTo>
                  <a:cubicBezTo>
                    <a:pt x="3934" y="869"/>
                    <a:pt x="3039" y="1"/>
                    <a:pt x="195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260;p17"/>
            <p:cNvSpPr/>
            <p:nvPr/>
          </p:nvSpPr>
          <p:spPr>
            <a:xfrm>
              <a:off x="4579777" y="1940610"/>
              <a:ext cx="94266" cy="92854"/>
            </a:xfrm>
            <a:custGeom>
              <a:avLst/>
              <a:gdLst/>
              <a:ahLst/>
              <a:cxnLst/>
              <a:rect l="l" t="t" r="r" b="b"/>
              <a:pathLst>
                <a:path w="3988" h="3937" extrusionOk="0">
                  <a:moveTo>
                    <a:pt x="1972" y="980"/>
                  </a:moveTo>
                  <a:cubicBezTo>
                    <a:pt x="2268" y="980"/>
                    <a:pt x="2579" y="1128"/>
                    <a:pt x="2713" y="1359"/>
                  </a:cubicBezTo>
                  <a:cubicBezTo>
                    <a:pt x="3011" y="1711"/>
                    <a:pt x="3011" y="2227"/>
                    <a:pt x="2713" y="2579"/>
                  </a:cubicBezTo>
                  <a:cubicBezTo>
                    <a:pt x="2526" y="2783"/>
                    <a:pt x="2254" y="2902"/>
                    <a:pt x="1976" y="2902"/>
                  </a:cubicBezTo>
                  <a:cubicBezTo>
                    <a:pt x="1811" y="2902"/>
                    <a:pt x="1644" y="2860"/>
                    <a:pt x="1493" y="2769"/>
                  </a:cubicBezTo>
                  <a:cubicBezTo>
                    <a:pt x="1140" y="2579"/>
                    <a:pt x="923" y="2118"/>
                    <a:pt x="1059" y="1739"/>
                  </a:cubicBezTo>
                  <a:lnTo>
                    <a:pt x="1059" y="1739"/>
                  </a:lnTo>
                  <a:cubicBezTo>
                    <a:pt x="1178" y="2026"/>
                    <a:pt x="1319" y="2123"/>
                    <a:pt x="1556" y="2123"/>
                  </a:cubicBezTo>
                  <a:cubicBezTo>
                    <a:pt x="1588" y="2123"/>
                    <a:pt x="1621" y="2121"/>
                    <a:pt x="1655" y="2118"/>
                  </a:cubicBezTo>
                  <a:cubicBezTo>
                    <a:pt x="1899" y="2091"/>
                    <a:pt x="2035" y="1874"/>
                    <a:pt x="2089" y="1657"/>
                  </a:cubicBezTo>
                  <a:cubicBezTo>
                    <a:pt x="2116" y="1386"/>
                    <a:pt x="1954" y="1223"/>
                    <a:pt x="1628" y="1060"/>
                  </a:cubicBezTo>
                  <a:cubicBezTo>
                    <a:pt x="1731" y="1005"/>
                    <a:pt x="1850" y="980"/>
                    <a:pt x="1972" y="980"/>
                  </a:cubicBezTo>
                  <a:close/>
                  <a:moveTo>
                    <a:pt x="1917" y="0"/>
                  </a:moveTo>
                  <a:cubicBezTo>
                    <a:pt x="899" y="0"/>
                    <a:pt x="53" y="875"/>
                    <a:pt x="1" y="1928"/>
                  </a:cubicBezTo>
                  <a:cubicBezTo>
                    <a:pt x="1" y="2959"/>
                    <a:pt x="869" y="3881"/>
                    <a:pt x="1954" y="3936"/>
                  </a:cubicBezTo>
                  <a:cubicBezTo>
                    <a:pt x="1969" y="3936"/>
                    <a:pt x="1984" y="3936"/>
                    <a:pt x="1999" y="3936"/>
                  </a:cubicBezTo>
                  <a:cubicBezTo>
                    <a:pt x="3011" y="3936"/>
                    <a:pt x="3907" y="3052"/>
                    <a:pt x="3934" y="2037"/>
                  </a:cubicBezTo>
                  <a:cubicBezTo>
                    <a:pt x="3988" y="898"/>
                    <a:pt x="3093" y="30"/>
                    <a:pt x="2008" y="3"/>
                  </a:cubicBezTo>
                  <a:cubicBezTo>
                    <a:pt x="1977" y="1"/>
                    <a:pt x="1947" y="0"/>
                    <a:pt x="19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261;p17"/>
            <p:cNvSpPr/>
            <p:nvPr/>
          </p:nvSpPr>
          <p:spPr>
            <a:xfrm>
              <a:off x="4604786" y="2064125"/>
              <a:ext cx="92990" cy="92783"/>
            </a:xfrm>
            <a:custGeom>
              <a:avLst/>
              <a:gdLst/>
              <a:ahLst/>
              <a:cxnLst/>
              <a:rect l="l" t="t" r="r" b="b"/>
              <a:pathLst>
                <a:path w="3934" h="3934" extrusionOk="0">
                  <a:moveTo>
                    <a:pt x="2031" y="1034"/>
                  </a:moveTo>
                  <a:cubicBezTo>
                    <a:pt x="2324" y="1034"/>
                    <a:pt x="2612" y="1182"/>
                    <a:pt x="2794" y="1465"/>
                  </a:cubicBezTo>
                  <a:cubicBezTo>
                    <a:pt x="3011" y="1845"/>
                    <a:pt x="2984" y="2306"/>
                    <a:pt x="2713" y="2659"/>
                  </a:cubicBezTo>
                  <a:cubicBezTo>
                    <a:pt x="2538" y="2868"/>
                    <a:pt x="2285" y="2976"/>
                    <a:pt x="2026" y="2976"/>
                  </a:cubicBezTo>
                  <a:cubicBezTo>
                    <a:pt x="1882" y="2976"/>
                    <a:pt x="1736" y="2943"/>
                    <a:pt x="1601" y="2876"/>
                  </a:cubicBezTo>
                  <a:cubicBezTo>
                    <a:pt x="1221" y="2686"/>
                    <a:pt x="1031" y="2279"/>
                    <a:pt x="1086" y="1845"/>
                  </a:cubicBezTo>
                  <a:lnTo>
                    <a:pt x="1086" y="1845"/>
                  </a:lnTo>
                  <a:cubicBezTo>
                    <a:pt x="1210" y="2018"/>
                    <a:pt x="1356" y="2147"/>
                    <a:pt x="1567" y="2147"/>
                  </a:cubicBezTo>
                  <a:cubicBezTo>
                    <a:pt x="1587" y="2147"/>
                    <a:pt x="1607" y="2146"/>
                    <a:pt x="1628" y="2143"/>
                  </a:cubicBezTo>
                  <a:cubicBezTo>
                    <a:pt x="1736" y="2116"/>
                    <a:pt x="1872" y="2035"/>
                    <a:pt x="1926" y="1981"/>
                  </a:cubicBezTo>
                  <a:cubicBezTo>
                    <a:pt x="2170" y="1709"/>
                    <a:pt x="2062" y="1411"/>
                    <a:pt x="1736" y="1085"/>
                  </a:cubicBezTo>
                  <a:cubicBezTo>
                    <a:pt x="1833" y="1051"/>
                    <a:pt x="1932" y="1034"/>
                    <a:pt x="2031" y="1034"/>
                  </a:cubicBezTo>
                  <a:close/>
                  <a:moveTo>
                    <a:pt x="1981" y="0"/>
                  </a:moveTo>
                  <a:cubicBezTo>
                    <a:pt x="896" y="0"/>
                    <a:pt x="1" y="896"/>
                    <a:pt x="1" y="1981"/>
                  </a:cubicBezTo>
                  <a:cubicBezTo>
                    <a:pt x="1" y="3038"/>
                    <a:pt x="896" y="3933"/>
                    <a:pt x="1981" y="3933"/>
                  </a:cubicBezTo>
                  <a:cubicBezTo>
                    <a:pt x="3066" y="3933"/>
                    <a:pt x="3934" y="3065"/>
                    <a:pt x="3934" y="1981"/>
                  </a:cubicBezTo>
                  <a:cubicBezTo>
                    <a:pt x="3934" y="896"/>
                    <a:pt x="3066" y="0"/>
                    <a:pt x="198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2" name="Google Shape;262;p17"/>
          <p:cNvGrpSpPr/>
          <p:nvPr/>
        </p:nvGrpSpPr>
        <p:grpSpPr>
          <a:xfrm>
            <a:off x="6211520" y="1852142"/>
            <a:ext cx="194735" cy="457190"/>
            <a:chOff x="6144331" y="1944580"/>
            <a:chExt cx="194735" cy="457190"/>
          </a:xfrm>
        </p:grpSpPr>
        <p:sp>
          <p:nvSpPr>
            <p:cNvPr id="263" name="Google Shape;263;p17"/>
            <p:cNvSpPr/>
            <p:nvPr/>
          </p:nvSpPr>
          <p:spPr>
            <a:xfrm>
              <a:off x="6144331" y="2050391"/>
              <a:ext cx="194735" cy="351380"/>
            </a:xfrm>
            <a:custGeom>
              <a:avLst/>
              <a:gdLst/>
              <a:ahLst/>
              <a:cxnLst/>
              <a:rect l="l" t="t" r="r" b="b"/>
              <a:pathLst>
                <a:path w="8464" h="15319" extrusionOk="0">
                  <a:moveTo>
                    <a:pt x="6158" y="970"/>
                  </a:moveTo>
                  <a:cubicBezTo>
                    <a:pt x="6782" y="997"/>
                    <a:pt x="7216" y="1323"/>
                    <a:pt x="7378" y="1865"/>
                  </a:cubicBezTo>
                  <a:cubicBezTo>
                    <a:pt x="7433" y="1919"/>
                    <a:pt x="7433" y="2028"/>
                    <a:pt x="7460" y="2164"/>
                  </a:cubicBezTo>
                  <a:cubicBezTo>
                    <a:pt x="7324" y="2055"/>
                    <a:pt x="7189" y="1947"/>
                    <a:pt x="7080" y="1892"/>
                  </a:cubicBezTo>
                  <a:cubicBezTo>
                    <a:pt x="6809" y="1702"/>
                    <a:pt x="6510" y="1648"/>
                    <a:pt x="6212" y="1648"/>
                  </a:cubicBezTo>
                  <a:lnTo>
                    <a:pt x="2279" y="1648"/>
                  </a:lnTo>
                  <a:cubicBezTo>
                    <a:pt x="1791" y="1648"/>
                    <a:pt x="1411" y="1865"/>
                    <a:pt x="1059" y="2164"/>
                  </a:cubicBezTo>
                  <a:cubicBezTo>
                    <a:pt x="1059" y="1540"/>
                    <a:pt x="1493" y="1079"/>
                    <a:pt x="2062" y="997"/>
                  </a:cubicBezTo>
                  <a:cubicBezTo>
                    <a:pt x="2198" y="970"/>
                    <a:pt x="2361" y="970"/>
                    <a:pt x="2550" y="970"/>
                  </a:cubicBezTo>
                  <a:close/>
                  <a:moveTo>
                    <a:pt x="1682" y="8239"/>
                  </a:moveTo>
                  <a:lnTo>
                    <a:pt x="1682" y="10491"/>
                  </a:lnTo>
                  <a:lnTo>
                    <a:pt x="1059" y="10491"/>
                  </a:lnTo>
                  <a:lnTo>
                    <a:pt x="1059" y="8239"/>
                  </a:lnTo>
                  <a:close/>
                  <a:moveTo>
                    <a:pt x="5751" y="5988"/>
                  </a:moveTo>
                  <a:lnTo>
                    <a:pt x="5751" y="6205"/>
                  </a:lnTo>
                  <a:lnTo>
                    <a:pt x="5751" y="12172"/>
                  </a:lnTo>
                  <a:cubicBezTo>
                    <a:pt x="5751" y="12606"/>
                    <a:pt x="5615" y="12742"/>
                    <a:pt x="5181" y="12742"/>
                  </a:cubicBezTo>
                  <a:lnTo>
                    <a:pt x="3256" y="12742"/>
                  </a:lnTo>
                  <a:cubicBezTo>
                    <a:pt x="2849" y="12742"/>
                    <a:pt x="2713" y="12579"/>
                    <a:pt x="2713" y="12172"/>
                  </a:cubicBezTo>
                  <a:lnTo>
                    <a:pt x="2713" y="11521"/>
                  </a:lnTo>
                  <a:cubicBezTo>
                    <a:pt x="3120" y="11521"/>
                    <a:pt x="3527" y="11521"/>
                    <a:pt x="3825" y="11575"/>
                  </a:cubicBezTo>
                  <a:cubicBezTo>
                    <a:pt x="4069" y="11575"/>
                    <a:pt x="4205" y="11440"/>
                    <a:pt x="4313" y="11250"/>
                  </a:cubicBezTo>
                  <a:cubicBezTo>
                    <a:pt x="4368" y="11033"/>
                    <a:pt x="4341" y="10870"/>
                    <a:pt x="4205" y="10735"/>
                  </a:cubicBezTo>
                  <a:cubicBezTo>
                    <a:pt x="4069" y="10626"/>
                    <a:pt x="3907" y="10572"/>
                    <a:pt x="3771" y="10572"/>
                  </a:cubicBezTo>
                  <a:lnTo>
                    <a:pt x="2686" y="10572"/>
                  </a:lnTo>
                  <a:lnTo>
                    <a:pt x="2686" y="8266"/>
                  </a:lnTo>
                  <a:lnTo>
                    <a:pt x="3825" y="8266"/>
                  </a:lnTo>
                  <a:cubicBezTo>
                    <a:pt x="4124" y="8266"/>
                    <a:pt x="4341" y="8022"/>
                    <a:pt x="4341" y="7751"/>
                  </a:cubicBezTo>
                  <a:cubicBezTo>
                    <a:pt x="4341" y="7453"/>
                    <a:pt x="4096" y="7236"/>
                    <a:pt x="3798" y="7236"/>
                  </a:cubicBezTo>
                  <a:lnTo>
                    <a:pt x="2686" y="7236"/>
                  </a:lnTo>
                  <a:lnTo>
                    <a:pt x="2686" y="5988"/>
                  </a:lnTo>
                  <a:close/>
                  <a:moveTo>
                    <a:pt x="6104" y="2679"/>
                  </a:moveTo>
                  <a:cubicBezTo>
                    <a:pt x="6483" y="2679"/>
                    <a:pt x="6755" y="2787"/>
                    <a:pt x="6944" y="3059"/>
                  </a:cubicBezTo>
                  <a:cubicBezTo>
                    <a:pt x="7297" y="3520"/>
                    <a:pt x="7487" y="4062"/>
                    <a:pt x="7487" y="4632"/>
                  </a:cubicBezTo>
                  <a:lnTo>
                    <a:pt x="7487" y="12932"/>
                  </a:lnTo>
                  <a:cubicBezTo>
                    <a:pt x="7487" y="13800"/>
                    <a:pt x="7026" y="14261"/>
                    <a:pt x="6158" y="14261"/>
                  </a:cubicBezTo>
                  <a:lnTo>
                    <a:pt x="2361" y="14261"/>
                  </a:lnTo>
                  <a:cubicBezTo>
                    <a:pt x="1520" y="14261"/>
                    <a:pt x="1059" y="13800"/>
                    <a:pt x="1059" y="12959"/>
                  </a:cubicBezTo>
                  <a:lnTo>
                    <a:pt x="1059" y="11521"/>
                  </a:lnTo>
                  <a:lnTo>
                    <a:pt x="1737" y="11521"/>
                  </a:lnTo>
                  <a:lnTo>
                    <a:pt x="1737" y="12199"/>
                  </a:lnTo>
                  <a:cubicBezTo>
                    <a:pt x="1737" y="12932"/>
                    <a:pt x="2089" y="13474"/>
                    <a:pt x="2767" y="13637"/>
                  </a:cubicBezTo>
                  <a:cubicBezTo>
                    <a:pt x="2957" y="13718"/>
                    <a:pt x="3093" y="13718"/>
                    <a:pt x="3256" y="13718"/>
                  </a:cubicBezTo>
                  <a:lnTo>
                    <a:pt x="5290" y="13718"/>
                  </a:lnTo>
                  <a:cubicBezTo>
                    <a:pt x="6022" y="13718"/>
                    <a:pt x="6565" y="13311"/>
                    <a:pt x="6755" y="12633"/>
                  </a:cubicBezTo>
                  <a:cubicBezTo>
                    <a:pt x="6782" y="12498"/>
                    <a:pt x="6782" y="12362"/>
                    <a:pt x="6782" y="12226"/>
                  </a:cubicBezTo>
                  <a:lnTo>
                    <a:pt x="6782" y="5093"/>
                  </a:lnTo>
                  <a:lnTo>
                    <a:pt x="6782" y="4930"/>
                  </a:lnTo>
                  <a:lnTo>
                    <a:pt x="1764" y="4930"/>
                  </a:lnTo>
                  <a:lnTo>
                    <a:pt x="1764" y="7181"/>
                  </a:lnTo>
                  <a:lnTo>
                    <a:pt x="1086" y="7181"/>
                  </a:lnTo>
                  <a:lnTo>
                    <a:pt x="1086" y="6964"/>
                  </a:lnTo>
                  <a:lnTo>
                    <a:pt x="1086" y="4632"/>
                  </a:lnTo>
                  <a:cubicBezTo>
                    <a:pt x="1086" y="3981"/>
                    <a:pt x="1330" y="3411"/>
                    <a:pt x="1764" y="2950"/>
                  </a:cubicBezTo>
                  <a:cubicBezTo>
                    <a:pt x="1927" y="2733"/>
                    <a:pt x="2144" y="2679"/>
                    <a:pt x="2361" y="2679"/>
                  </a:cubicBezTo>
                  <a:cubicBezTo>
                    <a:pt x="3210" y="2679"/>
                    <a:pt x="4036" y="2691"/>
                    <a:pt x="4862" y="2691"/>
                  </a:cubicBezTo>
                  <a:cubicBezTo>
                    <a:pt x="5275" y="2691"/>
                    <a:pt x="5688" y="2688"/>
                    <a:pt x="6104" y="2679"/>
                  </a:cubicBezTo>
                  <a:close/>
                  <a:moveTo>
                    <a:pt x="4256" y="0"/>
                  </a:moveTo>
                  <a:cubicBezTo>
                    <a:pt x="3527" y="0"/>
                    <a:pt x="2795" y="7"/>
                    <a:pt x="2062" y="21"/>
                  </a:cubicBezTo>
                  <a:cubicBezTo>
                    <a:pt x="1004" y="21"/>
                    <a:pt x="109" y="943"/>
                    <a:pt x="28" y="2001"/>
                  </a:cubicBezTo>
                  <a:cubicBezTo>
                    <a:pt x="1" y="2435"/>
                    <a:pt x="163" y="2625"/>
                    <a:pt x="597" y="2679"/>
                  </a:cubicBezTo>
                  <a:lnTo>
                    <a:pt x="597" y="2706"/>
                  </a:lnTo>
                  <a:cubicBezTo>
                    <a:pt x="543" y="2760"/>
                    <a:pt x="516" y="2842"/>
                    <a:pt x="462" y="2896"/>
                  </a:cubicBezTo>
                  <a:cubicBezTo>
                    <a:pt x="191" y="3411"/>
                    <a:pt x="28" y="3954"/>
                    <a:pt x="28" y="4523"/>
                  </a:cubicBezTo>
                  <a:lnTo>
                    <a:pt x="28" y="13040"/>
                  </a:lnTo>
                  <a:cubicBezTo>
                    <a:pt x="28" y="13827"/>
                    <a:pt x="326" y="14423"/>
                    <a:pt x="977" y="14885"/>
                  </a:cubicBezTo>
                  <a:cubicBezTo>
                    <a:pt x="1276" y="15074"/>
                    <a:pt x="1628" y="15156"/>
                    <a:pt x="1927" y="15291"/>
                  </a:cubicBezTo>
                  <a:cubicBezTo>
                    <a:pt x="3500" y="15291"/>
                    <a:pt x="5046" y="15291"/>
                    <a:pt x="6592" y="15319"/>
                  </a:cubicBezTo>
                  <a:cubicBezTo>
                    <a:pt x="6809" y="15237"/>
                    <a:pt x="6999" y="15210"/>
                    <a:pt x="7189" y="15102"/>
                  </a:cubicBezTo>
                  <a:cubicBezTo>
                    <a:pt x="8057" y="14695"/>
                    <a:pt x="8463" y="13989"/>
                    <a:pt x="8463" y="13013"/>
                  </a:cubicBezTo>
                  <a:lnTo>
                    <a:pt x="8463" y="4740"/>
                  </a:lnTo>
                  <a:cubicBezTo>
                    <a:pt x="8463" y="4252"/>
                    <a:pt x="8409" y="3791"/>
                    <a:pt x="8192" y="3357"/>
                  </a:cubicBezTo>
                  <a:cubicBezTo>
                    <a:pt x="8084" y="3113"/>
                    <a:pt x="8002" y="2896"/>
                    <a:pt x="7894" y="2706"/>
                  </a:cubicBezTo>
                  <a:cubicBezTo>
                    <a:pt x="8301" y="2679"/>
                    <a:pt x="8463" y="2489"/>
                    <a:pt x="8463" y="2164"/>
                  </a:cubicBezTo>
                  <a:cubicBezTo>
                    <a:pt x="8463" y="1024"/>
                    <a:pt x="7541" y="48"/>
                    <a:pt x="6429" y="21"/>
                  </a:cubicBezTo>
                  <a:cubicBezTo>
                    <a:pt x="5710" y="7"/>
                    <a:pt x="4985" y="0"/>
                    <a:pt x="42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7"/>
            <p:cNvSpPr/>
            <p:nvPr/>
          </p:nvSpPr>
          <p:spPr>
            <a:xfrm>
              <a:off x="6169916" y="1944580"/>
              <a:ext cx="146673" cy="97599"/>
            </a:xfrm>
            <a:custGeom>
              <a:avLst/>
              <a:gdLst/>
              <a:ahLst/>
              <a:cxnLst/>
              <a:rect l="l" t="t" r="r" b="b"/>
              <a:pathLst>
                <a:path w="6375" h="4255" extrusionOk="0">
                  <a:moveTo>
                    <a:pt x="3147" y="999"/>
                  </a:moveTo>
                  <a:cubicBezTo>
                    <a:pt x="3473" y="999"/>
                    <a:pt x="3690" y="1243"/>
                    <a:pt x="3690" y="1569"/>
                  </a:cubicBezTo>
                  <a:lnTo>
                    <a:pt x="3690" y="3250"/>
                  </a:lnTo>
                  <a:cubicBezTo>
                    <a:pt x="3337" y="3250"/>
                    <a:pt x="2984" y="3250"/>
                    <a:pt x="2605" y="3278"/>
                  </a:cubicBezTo>
                  <a:lnTo>
                    <a:pt x="2605" y="3088"/>
                  </a:lnTo>
                  <a:lnTo>
                    <a:pt x="2605" y="1569"/>
                  </a:lnTo>
                  <a:cubicBezTo>
                    <a:pt x="2605" y="1243"/>
                    <a:pt x="2849" y="999"/>
                    <a:pt x="3147" y="999"/>
                  </a:cubicBezTo>
                  <a:close/>
                  <a:moveTo>
                    <a:pt x="3141" y="0"/>
                  </a:moveTo>
                  <a:cubicBezTo>
                    <a:pt x="2914" y="0"/>
                    <a:pt x="2685" y="50"/>
                    <a:pt x="2469" y="158"/>
                  </a:cubicBezTo>
                  <a:cubicBezTo>
                    <a:pt x="1872" y="457"/>
                    <a:pt x="1601" y="972"/>
                    <a:pt x="1601" y="1623"/>
                  </a:cubicBezTo>
                  <a:lnTo>
                    <a:pt x="1601" y="3250"/>
                  </a:lnTo>
                  <a:lnTo>
                    <a:pt x="570" y="3250"/>
                  </a:lnTo>
                  <a:cubicBezTo>
                    <a:pt x="245" y="3250"/>
                    <a:pt x="1" y="3549"/>
                    <a:pt x="82" y="3847"/>
                  </a:cubicBezTo>
                  <a:cubicBezTo>
                    <a:pt x="136" y="4091"/>
                    <a:pt x="353" y="4254"/>
                    <a:pt x="652" y="4254"/>
                  </a:cubicBezTo>
                  <a:lnTo>
                    <a:pt x="5805" y="4254"/>
                  </a:lnTo>
                  <a:cubicBezTo>
                    <a:pt x="6185" y="4227"/>
                    <a:pt x="6375" y="3793"/>
                    <a:pt x="6131" y="3495"/>
                  </a:cubicBezTo>
                  <a:cubicBezTo>
                    <a:pt x="6049" y="3359"/>
                    <a:pt x="5860" y="3278"/>
                    <a:pt x="5697" y="3278"/>
                  </a:cubicBezTo>
                  <a:lnTo>
                    <a:pt x="4720" y="3278"/>
                  </a:lnTo>
                  <a:lnTo>
                    <a:pt x="4720" y="2355"/>
                  </a:lnTo>
                  <a:cubicBezTo>
                    <a:pt x="4720" y="2030"/>
                    <a:pt x="4720" y="1650"/>
                    <a:pt x="4693" y="1325"/>
                  </a:cubicBezTo>
                  <a:cubicBezTo>
                    <a:pt x="4589" y="535"/>
                    <a:pt x="3881" y="0"/>
                    <a:pt x="314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44684726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her and Baby Infographics by Slidesgo">
  <a:themeElements>
    <a:clrScheme name="Simple Light">
      <a:dk1>
        <a:srgbClr val="000000"/>
      </a:dk1>
      <a:lt1>
        <a:srgbClr val="FDFDFD"/>
      </a:lt1>
      <a:dk2>
        <a:srgbClr val="FAACD4"/>
      </a:dk2>
      <a:lt2>
        <a:srgbClr val="E685B7"/>
      </a:lt2>
      <a:accent1>
        <a:srgbClr val="C7ABDF"/>
      </a:accent1>
      <a:accent2>
        <a:srgbClr val="A5CBE9"/>
      </a:accent2>
      <a:accent3>
        <a:srgbClr val="91CA88"/>
      </a:accent3>
      <a:accent4>
        <a:srgbClr val="7AAC72"/>
      </a:accent4>
      <a:accent5>
        <a:srgbClr val="E2D0A7"/>
      </a:accent5>
      <a:accent6>
        <a:srgbClr val="E6E4E4"/>
      </a:accent6>
      <a:hlink>
        <a:srgbClr val="000000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411</Words>
  <Application>Microsoft Macintosh PowerPoint</Application>
  <PresentationFormat>Экран (16:9)</PresentationFormat>
  <Paragraphs>103</Paragraphs>
  <Slides>15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Cambria Math</vt:lpstr>
      <vt:lpstr>Fira Sans Extra Condensed Medium</vt:lpstr>
      <vt:lpstr>Fira Sans Extra Condensed SemiBold</vt:lpstr>
      <vt:lpstr>Roboto</vt:lpstr>
      <vt:lpstr>Mother and Baby Infographics by Slidesgo</vt:lpstr>
      <vt:lpstr>ПРАВОВОЕ РЕГУЛИРОВАНИЕ ТРУДОВЫХ ПРАВ ЖЕНЩИН, НАХОДЯЩИХСЯ В ДЕКРЕТНОМ ОТПУСКЕ. </vt:lpstr>
      <vt:lpstr>Презентация PowerPoint</vt:lpstr>
      <vt:lpstr>ПРОБЛЕМЫ</vt:lpstr>
      <vt:lpstr>Презентация PowerPoint</vt:lpstr>
      <vt:lpstr>ПРОБЛЕМЫ</vt:lpstr>
      <vt:lpstr>И РАБОТА, И ОТПУСК ПО УХОДУ ЗА РЕБЕНКОМ</vt:lpstr>
      <vt:lpstr>ПРОБЛЕМЫ</vt:lpstr>
      <vt:lpstr>Презентация PowerPoint</vt:lpstr>
      <vt:lpstr>ПРОБЛЕМЫ</vt:lpstr>
      <vt:lpstr>30 МИНУТ НА КОРМЛЕНИЕ</vt:lpstr>
      <vt:lpstr>ПРОБЛЕМЫ</vt:lpstr>
      <vt:lpstr>ВЫПЛАТЫ ПО УХОДУ ЗА РЕБЕНКОМ ДО ТРЕХ ЛЕТ</vt:lpstr>
      <vt:lpstr>ФОРМУЛЫ РАСЧЕТА ПОСОБИЙ ПО БЕРЕМЕННОСТИ И РОДАМ </vt:lpstr>
      <vt:lpstr>ОГРАНИЧЕНИЯ</vt:lpstr>
      <vt:lpstr>РАЗМЕРЫ ПОСОБИЙ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РЕГУЛИРОВАНИЕ ТРУДОВЫХ ПРАВ ЖЕНЩИН, НАХОДЯЩИХСЯ В ДЕКРЕТНОМ ОТПУСКЕ. </dc:title>
  <cp:lastModifiedBy>Admin Admin</cp:lastModifiedBy>
  <cp:revision>1</cp:revision>
  <dcterms:modified xsi:type="dcterms:W3CDTF">2021-12-03T02:06:31Z</dcterms:modified>
</cp:coreProperties>
</file>