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2" r:id="rId3"/>
    <p:sldMasterId id="2147483684" r:id="rId4"/>
    <p:sldMasterId id="2147483708" r:id="rId5"/>
    <p:sldMasterId id="2147483720" r:id="rId6"/>
    <p:sldMasterId id="2147483744" r:id="rId7"/>
    <p:sldMasterId id="2147483756" r:id="rId8"/>
    <p:sldMasterId id="2147483768" r:id="rId9"/>
    <p:sldMasterId id="2147483780" r:id="rId10"/>
    <p:sldMasterId id="2147483792" r:id="rId11"/>
    <p:sldMasterId id="2147483804" r:id="rId12"/>
    <p:sldMasterId id="2147483816" r:id="rId13"/>
  </p:sldMasterIdLst>
  <p:notesMasterIdLst>
    <p:notesMasterId r:id="rId45"/>
  </p:notesMasterIdLst>
  <p:handoutMasterIdLst>
    <p:handoutMasterId r:id="rId46"/>
  </p:handoutMasterIdLst>
  <p:sldIdLst>
    <p:sldId id="256" r:id="rId14"/>
    <p:sldId id="311" r:id="rId15"/>
    <p:sldId id="294" r:id="rId16"/>
    <p:sldId id="297" r:id="rId17"/>
    <p:sldId id="288" r:id="rId18"/>
    <p:sldId id="257" r:id="rId19"/>
    <p:sldId id="305" r:id="rId20"/>
    <p:sldId id="304" r:id="rId21"/>
    <p:sldId id="306" r:id="rId22"/>
    <p:sldId id="299" r:id="rId23"/>
    <p:sldId id="258" r:id="rId24"/>
    <p:sldId id="319" r:id="rId25"/>
    <p:sldId id="273" r:id="rId26"/>
    <p:sldId id="268" r:id="rId27"/>
    <p:sldId id="276" r:id="rId28"/>
    <p:sldId id="274" r:id="rId29"/>
    <p:sldId id="308" r:id="rId30"/>
    <p:sldId id="275" r:id="rId31"/>
    <p:sldId id="291" r:id="rId32"/>
    <p:sldId id="277" r:id="rId33"/>
    <p:sldId id="278" r:id="rId34"/>
    <p:sldId id="315" r:id="rId35"/>
    <p:sldId id="279" r:id="rId36"/>
    <p:sldId id="317" r:id="rId37"/>
    <p:sldId id="321" r:id="rId38"/>
    <p:sldId id="323" r:id="rId39"/>
    <p:sldId id="260" r:id="rId40"/>
    <p:sldId id="293" r:id="rId41"/>
    <p:sldId id="283" r:id="rId42"/>
    <p:sldId id="284" r:id="rId43"/>
    <p:sldId id="272" r:id="rId44"/>
  </p:sldIdLst>
  <p:sldSz cx="12192000" cy="6858000"/>
  <p:notesSz cx="6858000" cy="9144000"/>
  <p:defaultTextStyle>
    <a:defPPr>
      <a:defRPr lang="ru-R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167"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334"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50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669"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5836" algn="l" defTabSz="914334" rtl="0" eaLnBrk="1" latinLnBrk="0" hangingPunct="1">
      <a:defRPr kern="1200">
        <a:solidFill>
          <a:schemeClr val="tx1"/>
        </a:solidFill>
        <a:latin typeface="Calibri" panose="020F0502020204030204" pitchFamily="34" charset="0"/>
        <a:ea typeface="+mn-ea"/>
        <a:cs typeface="+mn-cs"/>
      </a:defRPr>
    </a:lvl6pPr>
    <a:lvl7pPr marL="2743003" algn="l" defTabSz="914334" rtl="0" eaLnBrk="1" latinLnBrk="0" hangingPunct="1">
      <a:defRPr kern="1200">
        <a:solidFill>
          <a:schemeClr val="tx1"/>
        </a:solidFill>
        <a:latin typeface="Calibri" panose="020F0502020204030204" pitchFamily="34" charset="0"/>
        <a:ea typeface="+mn-ea"/>
        <a:cs typeface="+mn-cs"/>
      </a:defRPr>
    </a:lvl7pPr>
    <a:lvl8pPr marL="3200170" algn="l" defTabSz="914334" rtl="0" eaLnBrk="1" latinLnBrk="0" hangingPunct="1">
      <a:defRPr kern="1200">
        <a:solidFill>
          <a:schemeClr val="tx1"/>
        </a:solidFill>
        <a:latin typeface="Calibri" panose="020F0502020204030204" pitchFamily="34" charset="0"/>
        <a:ea typeface="+mn-ea"/>
        <a:cs typeface="+mn-cs"/>
      </a:defRPr>
    </a:lvl8pPr>
    <a:lvl9pPr marL="3657338" algn="l" defTabSz="914334"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07" autoAdjust="0"/>
  </p:normalViewPr>
  <p:slideViewPr>
    <p:cSldViewPr snapToGrid="0">
      <p:cViewPr varScale="1">
        <p:scale>
          <a:sx n="116" d="100"/>
          <a:sy n="116" d="100"/>
        </p:scale>
        <p:origin x="336"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viewProps" Target="viewProps.xml"/><Relationship Id="rId8" Type="http://schemas.openxmlformats.org/officeDocument/2006/relationships/slideMaster" Target="slideMasters/slideMaster8.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8022217339116801"/>
          <c:y val="7.6733588418835333E-2"/>
          <c:w val="0.49864247540971796"/>
          <c:h val="0.8812820823838613"/>
        </c:manualLayout>
      </c:layout>
      <c:radarChart>
        <c:radarStyle val="filled"/>
        <c:varyColors val="0"/>
        <c:ser>
          <c:idx val="0"/>
          <c:order val="0"/>
          <c:tx>
            <c:v>Middle-Amur area</c:v>
          </c:tx>
          <c:spPr>
            <a:ln>
              <a:solidFill>
                <a:schemeClr val="accent1"/>
              </a:solidFill>
            </a:ln>
          </c:spPr>
          <c:cat>
            <c:strRef>
              <c:f>'[Диаграмма в Microsoft PowerPoint]ДВ'!$AB$9:$AB$53</c:f>
              <c:strCache>
                <c:ptCount val="45"/>
                <c:pt idx="0">
                  <c:v>Li</c:v>
                </c:pt>
                <c:pt idx="1">
                  <c:v>Be</c:v>
                </c:pt>
                <c:pt idx="2">
                  <c:v>Sc</c:v>
                </c:pt>
                <c:pt idx="3">
                  <c:v>Ti</c:v>
                </c:pt>
                <c:pt idx="4">
                  <c:v>V</c:v>
                </c:pt>
                <c:pt idx="5">
                  <c:v>Cr</c:v>
                </c:pt>
                <c:pt idx="6">
                  <c:v>Mn</c:v>
                </c:pt>
                <c:pt idx="7">
                  <c:v>Co</c:v>
                </c:pt>
                <c:pt idx="8">
                  <c:v>Ni</c:v>
                </c:pt>
                <c:pt idx="9">
                  <c:v>Cu</c:v>
                </c:pt>
                <c:pt idx="10">
                  <c:v>Zn</c:v>
                </c:pt>
                <c:pt idx="11">
                  <c:v>Ga</c:v>
                </c:pt>
                <c:pt idx="12">
                  <c:v>Ge</c:v>
                </c:pt>
                <c:pt idx="13">
                  <c:v>Rb</c:v>
                </c:pt>
                <c:pt idx="14">
                  <c:v>Sr</c:v>
                </c:pt>
                <c:pt idx="15">
                  <c:v>Y</c:v>
                </c:pt>
                <c:pt idx="16">
                  <c:v>Zr</c:v>
                </c:pt>
                <c:pt idx="17">
                  <c:v>Nb</c:v>
                </c:pt>
                <c:pt idx="18">
                  <c:v>Mo</c:v>
                </c:pt>
                <c:pt idx="19">
                  <c:v>Pd</c:v>
                </c:pt>
                <c:pt idx="20">
                  <c:v>Ag</c:v>
                </c:pt>
                <c:pt idx="21">
                  <c:v>Cd</c:v>
                </c:pt>
                <c:pt idx="22">
                  <c:v>Sb</c:v>
                </c:pt>
                <c:pt idx="23">
                  <c:v>Cs</c:v>
                </c:pt>
                <c:pt idx="24">
                  <c:v>La</c:v>
                </c:pt>
                <c:pt idx="25">
                  <c:v>Ce</c:v>
                </c:pt>
                <c:pt idx="26">
                  <c:v>Pr</c:v>
                </c:pt>
                <c:pt idx="27">
                  <c:v>Nd</c:v>
                </c:pt>
                <c:pt idx="28">
                  <c:v>Sm</c:v>
                </c:pt>
                <c:pt idx="29">
                  <c:v>Eu</c:v>
                </c:pt>
                <c:pt idx="30">
                  <c:v>Gd</c:v>
                </c:pt>
                <c:pt idx="31">
                  <c:v>Tb</c:v>
                </c:pt>
                <c:pt idx="32">
                  <c:v>Dy</c:v>
                </c:pt>
                <c:pt idx="33">
                  <c:v>Ho</c:v>
                </c:pt>
                <c:pt idx="34">
                  <c:v>Er</c:v>
                </c:pt>
                <c:pt idx="35">
                  <c:v>Tm</c:v>
                </c:pt>
                <c:pt idx="36">
                  <c:v>Yb</c:v>
                </c:pt>
                <c:pt idx="37">
                  <c:v>Lu</c:v>
                </c:pt>
                <c:pt idx="38">
                  <c:v>Hf</c:v>
                </c:pt>
                <c:pt idx="39">
                  <c:v>Ta</c:v>
                </c:pt>
                <c:pt idx="40">
                  <c:v>W</c:v>
                </c:pt>
                <c:pt idx="41">
                  <c:v>Pt</c:v>
                </c:pt>
                <c:pt idx="42">
                  <c:v>Au</c:v>
                </c:pt>
                <c:pt idx="43">
                  <c:v>Hg</c:v>
                </c:pt>
                <c:pt idx="44">
                  <c:v>Pb</c:v>
                </c:pt>
              </c:strCache>
            </c:strRef>
          </c:cat>
          <c:val>
            <c:numRef>
              <c:f>'[Диаграмма в Microsoft PowerPoint]ДВ'!$AE$9:$AE$53</c:f>
              <c:numCache>
                <c:formatCode>General</c:formatCode>
                <c:ptCount val="45"/>
                <c:pt idx="0">
                  <c:v>1.2550000000000001</c:v>
                </c:pt>
                <c:pt idx="1">
                  <c:v>1.4766250000000001</c:v>
                </c:pt>
                <c:pt idx="2">
                  <c:v>1.6963414634146343</c:v>
                </c:pt>
                <c:pt idx="3">
                  <c:v>2.0183804166666661</c:v>
                </c:pt>
                <c:pt idx="4">
                  <c:v>1.9122272727272724</c:v>
                </c:pt>
                <c:pt idx="5">
                  <c:v>1.7176</c:v>
                </c:pt>
                <c:pt idx="6">
                  <c:v>1.3348334999999998</c:v>
                </c:pt>
                <c:pt idx="7">
                  <c:v>1.788095238095238</c:v>
                </c:pt>
                <c:pt idx="8">
                  <c:v>1.0727777777777778</c:v>
                </c:pt>
                <c:pt idx="9">
                  <c:v>0.33222099999999993</c:v>
                </c:pt>
                <c:pt idx="10">
                  <c:v>1.7833333333333334</c:v>
                </c:pt>
                <c:pt idx="11">
                  <c:v>1.5532363636363635</c:v>
                </c:pt>
                <c:pt idx="12">
                  <c:v>0.52</c:v>
                </c:pt>
                <c:pt idx="13">
                  <c:v>2.44584</c:v>
                </c:pt>
                <c:pt idx="14">
                  <c:v>1.2570749999999999</c:v>
                </c:pt>
                <c:pt idx="15">
                  <c:v>1.5719941860465116</c:v>
                </c:pt>
                <c:pt idx="16">
                  <c:v>1.4312571428571428</c:v>
                </c:pt>
                <c:pt idx="17">
                  <c:v>0.9880000000000001</c:v>
                </c:pt>
                <c:pt idx="18">
                  <c:v>0.70170454545454553</c:v>
                </c:pt>
                <c:pt idx="19">
                  <c:v>0.23846153846153847</c:v>
                </c:pt>
                <c:pt idx="20">
                  <c:v>0.61111111111111116</c:v>
                </c:pt>
                <c:pt idx="21">
                  <c:v>0.64583333333333337</c:v>
                </c:pt>
                <c:pt idx="22">
                  <c:v>2.1071428571428572</c:v>
                </c:pt>
                <c:pt idx="23">
                  <c:v>3.5232142857142859</c:v>
                </c:pt>
                <c:pt idx="24">
                  <c:v>1.44024</c:v>
                </c:pt>
                <c:pt idx="25">
                  <c:v>1.4807499999999998</c:v>
                </c:pt>
                <c:pt idx="26">
                  <c:v>1.0575571428571429</c:v>
                </c:pt>
                <c:pt idx="27">
                  <c:v>1.3244909090909089</c:v>
                </c:pt>
                <c:pt idx="28">
                  <c:v>1.5712631578947371</c:v>
                </c:pt>
                <c:pt idx="29">
                  <c:v>1.3740800000000002</c:v>
                </c:pt>
                <c:pt idx="30">
                  <c:v>1.0542019230769231</c:v>
                </c:pt>
                <c:pt idx="31">
                  <c:v>1.2989062499999999</c:v>
                </c:pt>
                <c:pt idx="32">
                  <c:v>1.2502200000000001</c:v>
                </c:pt>
                <c:pt idx="33">
                  <c:v>0.99574000000000007</c:v>
                </c:pt>
                <c:pt idx="34">
                  <c:v>1.6245529411764708</c:v>
                </c:pt>
                <c:pt idx="35">
                  <c:v>0.60604838709677422</c:v>
                </c:pt>
                <c:pt idx="36">
                  <c:v>1.2395600000000002</c:v>
                </c:pt>
                <c:pt idx="37">
                  <c:v>0.97515789473684211</c:v>
                </c:pt>
                <c:pt idx="38">
                  <c:v>1.7245791666666666</c:v>
                </c:pt>
                <c:pt idx="39">
                  <c:v>0.92881923076923079</c:v>
                </c:pt>
                <c:pt idx="40">
                  <c:v>1.7517500000000001</c:v>
                </c:pt>
                <c:pt idx="41">
                  <c:v>0.76923076923076927</c:v>
                </c:pt>
                <c:pt idx="42">
                  <c:v>0.9</c:v>
                </c:pt>
                <c:pt idx="43">
                  <c:v>0.92999999999999994</c:v>
                </c:pt>
                <c:pt idx="44">
                  <c:v>1.6136363636363635</c:v>
                </c:pt>
              </c:numCache>
            </c:numRef>
          </c:val>
        </c:ser>
        <c:ser>
          <c:idx val="1"/>
          <c:order val="1"/>
          <c:tx>
            <c:v>Clark in brown coal</c:v>
          </c:tx>
          <c:spPr>
            <a:noFill/>
            <a:ln w="28575" cap="flat" cmpd="sng" algn="ctr">
              <a:solidFill>
                <a:srgbClr val="C00000"/>
              </a:solidFill>
              <a:prstDash val="solid"/>
            </a:ln>
            <a:effectLst/>
          </c:spPr>
          <c:cat>
            <c:strRef>
              <c:f>'[Диаграмма в Microsoft PowerPoint]ДВ'!$AB$9:$AB$53</c:f>
              <c:strCache>
                <c:ptCount val="45"/>
                <c:pt idx="0">
                  <c:v>Li</c:v>
                </c:pt>
                <c:pt idx="1">
                  <c:v>Be</c:v>
                </c:pt>
                <c:pt idx="2">
                  <c:v>Sc</c:v>
                </c:pt>
                <c:pt idx="3">
                  <c:v>Ti</c:v>
                </c:pt>
                <c:pt idx="4">
                  <c:v>V</c:v>
                </c:pt>
                <c:pt idx="5">
                  <c:v>Cr</c:v>
                </c:pt>
                <c:pt idx="6">
                  <c:v>Mn</c:v>
                </c:pt>
                <c:pt idx="7">
                  <c:v>Co</c:v>
                </c:pt>
                <c:pt idx="8">
                  <c:v>Ni</c:v>
                </c:pt>
                <c:pt idx="9">
                  <c:v>Cu</c:v>
                </c:pt>
                <c:pt idx="10">
                  <c:v>Zn</c:v>
                </c:pt>
                <c:pt idx="11">
                  <c:v>Ga</c:v>
                </c:pt>
                <c:pt idx="12">
                  <c:v>Ge</c:v>
                </c:pt>
                <c:pt idx="13">
                  <c:v>Rb</c:v>
                </c:pt>
                <c:pt idx="14">
                  <c:v>Sr</c:v>
                </c:pt>
                <c:pt idx="15">
                  <c:v>Y</c:v>
                </c:pt>
                <c:pt idx="16">
                  <c:v>Zr</c:v>
                </c:pt>
                <c:pt idx="17">
                  <c:v>Nb</c:v>
                </c:pt>
                <c:pt idx="18">
                  <c:v>Mo</c:v>
                </c:pt>
                <c:pt idx="19">
                  <c:v>Pd</c:v>
                </c:pt>
                <c:pt idx="20">
                  <c:v>Ag</c:v>
                </c:pt>
                <c:pt idx="21">
                  <c:v>Cd</c:v>
                </c:pt>
                <c:pt idx="22">
                  <c:v>Sb</c:v>
                </c:pt>
                <c:pt idx="23">
                  <c:v>Cs</c:v>
                </c:pt>
                <c:pt idx="24">
                  <c:v>La</c:v>
                </c:pt>
                <c:pt idx="25">
                  <c:v>Ce</c:v>
                </c:pt>
                <c:pt idx="26">
                  <c:v>Pr</c:v>
                </c:pt>
                <c:pt idx="27">
                  <c:v>Nd</c:v>
                </c:pt>
                <c:pt idx="28">
                  <c:v>Sm</c:v>
                </c:pt>
                <c:pt idx="29">
                  <c:v>Eu</c:v>
                </c:pt>
                <c:pt idx="30">
                  <c:v>Gd</c:v>
                </c:pt>
                <c:pt idx="31">
                  <c:v>Tb</c:v>
                </c:pt>
                <c:pt idx="32">
                  <c:v>Dy</c:v>
                </c:pt>
                <c:pt idx="33">
                  <c:v>Ho</c:v>
                </c:pt>
                <c:pt idx="34">
                  <c:v>Er</c:v>
                </c:pt>
                <c:pt idx="35">
                  <c:v>Tm</c:v>
                </c:pt>
                <c:pt idx="36">
                  <c:v>Yb</c:v>
                </c:pt>
                <c:pt idx="37">
                  <c:v>Lu</c:v>
                </c:pt>
                <c:pt idx="38">
                  <c:v>Hf</c:v>
                </c:pt>
                <c:pt idx="39">
                  <c:v>Ta</c:v>
                </c:pt>
                <c:pt idx="40">
                  <c:v>W</c:v>
                </c:pt>
                <c:pt idx="41">
                  <c:v>Pt</c:v>
                </c:pt>
                <c:pt idx="42">
                  <c:v>Au</c:v>
                </c:pt>
                <c:pt idx="43">
                  <c:v>Hg</c:v>
                </c:pt>
                <c:pt idx="44">
                  <c:v>Pb</c:v>
                </c:pt>
              </c:strCache>
            </c:strRef>
          </c:cat>
          <c:val>
            <c:numRef>
              <c:f>'[Диаграмма в Microsoft PowerPoint]ДВ'!$M$9:$M$53</c:f>
              <c:numCache>
                <c:formatCode>General</c:formatCode>
                <c:ptCount val="45"/>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numCache>
            </c:numRef>
          </c:val>
        </c:ser>
        <c:dLbls>
          <c:showLegendKey val="0"/>
          <c:showVal val="0"/>
          <c:showCatName val="0"/>
          <c:showSerName val="0"/>
          <c:showPercent val="0"/>
          <c:showBubbleSize val="0"/>
        </c:dLbls>
        <c:axId val="118898776"/>
        <c:axId val="119758824"/>
      </c:radarChart>
      <c:catAx>
        <c:axId val="118898776"/>
        <c:scaling>
          <c:orientation val="minMax"/>
        </c:scaling>
        <c:delete val="0"/>
        <c:axPos val="b"/>
        <c:majorGridlines/>
        <c:numFmt formatCode="General" sourceLinked="0"/>
        <c:majorTickMark val="out"/>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ru-RU"/>
          </a:p>
        </c:txPr>
        <c:crossAx val="119758824"/>
        <c:crosses val="autoZero"/>
        <c:auto val="1"/>
        <c:lblAlgn val="ctr"/>
        <c:lblOffset val="100"/>
        <c:noMultiLvlLbl val="0"/>
      </c:catAx>
      <c:valAx>
        <c:axId val="119758824"/>
        <c:scaling>
          <c:orientation val="minMax"/>
          <c:max val="3.5"/>
          <c:min val="0"/>
        </c:scaling>
        <c:delete val="0"/>
        <c:axPos val="l"/>
        <c:majorGridlines/>
        <c:numFmt formatCode="General" sourceLinked="1"/>
        <c:majorTickMark val="cross"/>
        <c:minorTickMark val="none"/>
        <c:tickLblPos val="nextTo"/>
        <c:txPr>
          <a:bodyPr/>
          <a:lstStyle/>
          <a:p>
            <a:pPr>
              <a:defRPr sz="1400">
                <a:latin typeface="Times New Roman" panose="02020603050405020304" pitchFamily="18" charset="0"/>
                <a:cs typeface="Times New Roman" panose="02020603050405020304" pitchFamily="18" charset="0"/>
              </a:defRPr>
            </a:pPr>
            <a:endParaRPr lang="ru-RU"/>
          </a:p>
        </c:txPr>
        <c:crossAx val="118898776"/>
        <c:crosses val="autoZero"/>
        <c:crossBetween val="between"/>
        <c:majorUnit val="1"/>
        <c:minorUnit val="1"/>
      </c:valAx>
    </c:plotArea>
    <c:legend>
      <c:legendPos val="r"/>
      <c:layout>
        <c:manualLayout>
          <c:xMode val="edge"/>
          <c:yMode val="edge"/>
          <c:x val="4.0319391986482357E-2"/>
          <c:y val="0.28144399533403086"/>
          <c:w val="0.19471540791336348"/>
          <c:h val="0.10154426217136635"/>
        </c:manualLayout>
      </c:layout>
      <c:overlay val="0"/>
      <c:txPr>
        <a:bodyPr/>
        <a:lstStyle/>
        <a:p>
          <a:pPr>
            <a:defRPr sz="160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800" b="1" i="0" baseline="0" dirty="0" smtClean="0">
                <a:effectLst/>
                <a:latin typeface="Times New Roman" panose="02020603050405020304" pitchFamily="18" charset="0"/>
                <a:cs typeface="Times New Roman" panose="02020603050405020304" pitchFamily="18" charset="0"/>
              </a:rPr>
              <a:t>Erbium Group Yield in Fractions of Coal (</a:t>
            </a:r>
            <a:r>
              <a:rPr lang="en-US" sz="1800" b="1" i="0" baseline="0" dirty="0" err="1" smtClean="0">
                <a:effectLst/>
                <a:latin typeface="Times New Roman" panose="02020603050405020304" pitchFamily="18" charset="0"/>
                <a:cs typeface="Times New Roman" panose="02020603050405020304" pitchFamily="18" charset="0"/>
              </a:rPr>
              <a:t>Korfsky</a:t>
            </a:r>
            <a:r>
              <a:rPr lang="en-US" sz="1800" b="1" i="0" baseline="0" dirty="0" smtClean="0">
                <a:effectLst/>
                <a:latin typeface="Times New Roman" panose="02020603050405020304" pitchFamily="18" charset="0"/>
                <a:cs typeface="Times New Roman" panose="02020603050405020304" pitchFamily="18" charset="0"/>
              </a:rPr>
              <a:t> Deposit)</a:t>
            </a:r>
            <a:endParaRPr lang="ru-RU" dirty="0">
              <a:effectLst/>
              <a:latin typeface="Times New Roman" panose="02020603050405020304" pitchFamily="18" charset="0"/>
              <a:cs typeface="Times New Roman" panose="02020603050405020304" pitchFamily="18" charset="0"/>
            </a:endParaRPr>
          </a:p>
        </c:rich>
      </c:tx>
      <c:layout/>
      <c:overlay val="0"/>
    </c:title>
    <c:autoTitleDeleted val="0"/>
    <c:view3D>
      <c:rotX val="30"/>
      <c:rotY val="0"/>
      <c:rAngAx val="0"/>
    </c:view3D>
    <c:floor>
      <c:thickness val="0"/>
    </c:floor>
    <c:sideWall>
      <c:thickness val="0"/>
    </c:sideWall>
    <c:backWall>
      <c:thickness val="0"/>
    </c:backWall>
    <c:plotArea>
      <c:layout>
        <c:manualLayout>
          <c:layoutTarget val="inner"/>
          <c:xMode val="edge"/>
          <c:yMode val="edge"/>
          <c:x val="4.3154116071036717E-2"/>
          <c:y val="0.14067564230495427"/>
          <c:w val="0.91279542025750715"/>
          <c:h val="0.55205807784665217"/>
        </c:manualLayout>
      </c:layout>
      <c:pie3DChart>
        <c:varyColors val="1"/>
        <c:ser>
          <c:idx val="0"/>
          <c:order val="0"/>
          <c:dPt>
            <c:idx val="0"/>
            <c:bubble3D val="0"/>
            <c:explosion val="8"/>
          </c:dPt>
          <c:dPt>
            <c:idx val="1"/>
            <c:bubble3D val="0"/>
            <c:explosion val="16"/>
          </c:dPt>
          <c:dPt>
            <c:idx val="2"/>
            <c:bubble3D val="0"/>
            <c:explosion val="15"/>
          </c:dPt>
          <c:dLbls>
            <c:spPr>
              <a:noFill/>
              <a:ln>
                <a:noFill/>
              </a:ln>
              <a:effectLst/>
            </c:spPr>
            <c:txPr>
              <a:bodyPr/>
              <a:lstStyle/>
              <a:p>
                <a:pPr>
                  <a:defRPr sz="1600">
                    <a:latin typeface="Times New Roman" panose="02020603050405020304" pitchFamily="18" charset="0"/>
                    <a:cs typeface="Times New Roman" panose="02020603050405020304" pitchFamily="18" charset="0"/>
                  </a:defRPr>
                </a:pPr>
                <a:endParaRPr lang="ru-RU"/>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'[Диаграмма в Microsoft PowerPoint]Лист1'!$M$29,'[Диаграмма в Microsoft PowerPoint]Лист1'!$M$30,'[Диаграмма в Microsoft PowerPoint]Лист1'!$M$31</c:f>
              <c:strCache>
                <c:ptCount val="3"/>
                <c:pt idx="0">
                  <c:v>light (&lt;1,3 г/см3)</c:v>
                </c:pt>
                <c:pt idx="1">
                  <c:v>middle (1,3-1,6 г/см3)</c:v>
                </c:pt>
                <c:pt idx="2">
                  <c:v>heavy (&gt;1,6 г/см3)</c:v>
                </c:pt>
              </c:strCache>
            </c:strRef>
          </c:cat>
          <c:val>
            <c:numRef>
              <c:f>'[Диаграмма в Microsoft PowerPoint]Лист1'!$P$29,'[Диаграмма в Microsoft PowerPoint]Лист1'!$P$30,'[Диаграмма в Microsoft PowerPoint]Лист1'!$P$31</c:f>
              <c:numCache>
                <c:formatCode>General</c:formatCode>
                <c:ptCount val="3"/>
                <c:pt idx="0">
                  <c:v>195.2</c:v>
                </c:pt>
                <c:pt idx="1">
                  <c:v>140.23999999999998</c:v>
                </c:pt>
                <c:pt idx="2">
                  <c:v>85.389999999999986</c:v>
                </c:pt>
              </c:numCache>
            </c:numRef>
          </c:val>
        </c:ser>
        <c:dLbls>
          <c:showLegendKey val="0"/>
          <c:showVal val="0"/>
          <c:showCatName val="0"/>
          <c:showSerName val="0"/>
          <c:showPercent val="1"/>
          <c:showBubbleSize val="0"/>
          <c:showLeaderLines val="1"/>
        </c:dLbls>
      </c:pie3DChart>
    </c:plotArea>
    <c:legend>
      <c:legendPos val="t"/>
      <c:layout>
        <c:manualLayout>
          <c:xMode val="edge"/>
          <c:yMode val="edge"/>
          <c:x val="0.1776554186523514"/>
          <c:y val="0.70044973389332543"/>
          <c:w val="0.64468916269529708"/>
          <c:h val="0.22996022441570865"/>
        </c:manualLayout>
      </c:layout>
      <c:overlay val="0"/>
      <c:txPr>
        <a:bodyPr/>
        <a:lstStyle/>
        <a:p>
          <a:pPr>
            <a:defRPr sz="1600">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4B914C-5680-4FE7-84F5-8E22E864AB4D}" type="doc">
      <dgm:prSet loTypeId="urn:microsoft.com/office/officeart/2005/8/layout/hierarchy1" loCatId="hierarchy" qsTypeId="urn:microsoft.com/office/officeart/2005/8/quickstyle/3d2" qsCatId="3D" csTypeId="urn:microsoft.com/office/officeart/2005/8/colors/accent1_2" csCatId="accent1" phldr="1"/>
      <dgm:spPr/>
      <dgm:t>
        <a:bodyPr/>
        <a:lstStyle/>
        <a:p>
          <a:endParaRPr lang="ru-RU"/>
        </a:p>
      </dgm:t>
    </dgm:pt>
    <dgm:pt modelId="{059168B0-864F-4254-A420-E212900B5CED}">
      <dgm:prSet phldrT="[Текст]" custT="1"/>
      <dgm:spPr/>
      <dgm:t>
        <a:bodyPr/>
        <a:lstStyle/>
        <a:p>
          <a:r>
            <a:rPr lang="en-US" sz="2000" dirty="0" smtClean="0"/>
            <a:t>3 Groups of Rare Elements in Brown Coals</a:t>
          </a:r>
          <a:endParaRPr lang="ru-RU" sz="2000" dirty="0"/>
        </a:p>
      </dgm:t>
    </dgm:pt>
    <dgm:pt modelId="{5F1C74DD-49A6-4F96-B411-889A6447D4FC}" type="parTrans" cxnId="{275E1316-8720-4E23-BBC8-BEAAF305126A}">
      <dgm:prSet/>
      <dgm:spPr/>
      <dgm:t>
        <a:bodyPr/>
        <a:lstStyle/>
        <a:p>
          <a:endParaRPr lang="ru-RU"/>
        </a:p>
      </dgm:t>
    </dgm:pt>
    <dgm:pt modelId="{DB6B938C-7EC3-4CC4-B85A-39BD3F664E5E}" type="sibTrans" cxnId="{275E1316-8720-4E23-BBC8-BEAAF305126A}">
      <dgm:prSet/>
      <dgm:spPr/>
      <dgm:t>
        <a:bodyPr/>
        <a:lstStyle/>
        <a:p>
          <a:endParaRPr lang="ru-RU"/>
        </a:p>
      </dgm:t>
    </dgm:pt>
    <dgm:pt modelId="{4C202BE4-92BB-40D6-B881-70647353989B}">
      <dgm:prSet phldrT="[Текст]" custT="1"/>
      <dgm:spPr/>
      <dgm:t>
        <a:bodyPr/>
        <a:lstStyle/>
        <a:p>
          <a:r>
            <a:rPr lang="en-US" sz="1800" dirty="0" smtClean="0"/>
            <a:t>Related almost exclusively to the organic part</a:t>
          </a:r>
          <a:r>
            <a:rPr lang="ru-RU" sz="1800" dirty="0" smtClean="0"/>
            <a:t>:</a:t>
          </a:r>
        </a:p>
        <a:p>
          <a:r>
            <a:rPr lang="en-US" sz="1800" b="1" dirty="0" err="1" smtClean="0">
              <a:solidFill>
                <a:srgbClr val="FF0000"/>
              </a:solidFill>
            </a:rPr>
            <a:t>Ge</a:t>
          </a:r>
          <a:r>
            <a:rPr lang="en-US" sz="1800" b="1" dirty="0" smtClean="0">
              <a:solidFill>
                <a:srgbClr val="FF0000"/>
              </a:solidFill>
            </a:rPr>
            <a:t>,</a:t>
          </a:r>
        </a:p>
        <a:p>
          <a:r>
            <a:rPr lang="en-US" sz="1800" b="1" dirty="0" smtClean="0">
              <a:solidFill>
                <a:srgbClr val="FF0000"/>
              </a:solidFill>
            </a:rPr>
            <a:t>Be,</a:t>
          </a:r>
          <a:endParaRPr lang="ru-RU" sz="1800" b="1" dirty="0" smtClean="0">
            <a:solidFill>
              <a:srgbClr val="FF0000"/>
            </a:solidFill>
          </a:endParaRPr>
        </a:p>
        <a:p>
          <a:r>
            <a:rPr lang="en-US" sz="1800" b="1" dirty="0" smtClean="0">
              <a:solidFill>
                <a:srgbClr val="FF0000"/>
              </a:solidFill>
            </a:rPr>
            <a:t>W,</a:t>
          </a:r>
          <a:endParaRPr lang="ru-RU" sz="1800" b="1" dirty="0" smtClean="0">
            <a:solidFill>
              <a:srgbClr val="FF0000"/>
            </a:solidFill>
          </a:endParaRPr>
        </a:p>
        <a:p>
          <a:r>
            <a:rPr lang="en-US" sz="1800" b="1" dirty="0" smtClean="0">
              <a:solidFill>
                <a:srgbClr val="FF0000"/>
              </a:solidFill>
            </a:rPr>
            <a:t>Mo, </a:t>
          </a:r>
          <a:endParaRPr lang="ru-RU" sz="1800" b="1" dirty="0" smtClean="0">
            <a:solidFill>
              <a:srgbClr val="FF0000"/>
            </a:solidFill>
          </a:endParaRPr>
        </a:p>
        <a:p>
          <a:r>
            <a:rPr lang="en-US" sz="1800" b="1" dirty="0" smtClean="0">
              <a:solidFill>
                <a:srgbClr val="FF0000"/>
              </a:solidFill>
            </a:rPr>
            <a:t> </a:t>
          </a:r>
          <a:r>
            <a:rPr lang="en-US" sz="1800" b="1" dirty="0" err="1" smtClean="0">
              <a:solidFill>
                <a:srgbClr val="FF0000"/>
              </a:solidFill>
            </a:rPr>
            <a:t>Yb</a:t>
          </a:r>
          <a:r>
            <a:rPr lang="en-US" sz="1800" dirty="0" smtClean="0"/>
            <a:t>, </a:t>
          </a:r>
        </a:p>
        <a:p>
          <a:r>
            <a:rPr lang="en-US" sz="1800" b="1" dirty="0" smtClean="0">
              <a:solidFill>
                <a:srgbClr val="FF0000"/>
              </a:solidFill>
            </a:rPr>
            <a:t>Ag, </a:t>
          </a:r>
          <a:r>
            <a:rPr lang="en-US" sz="1800" dirty="0" err="1" smtClean="0"/>
            <a:t>etc</a:t>
          </a:r>
          <a:r>
            <a:rPr lang="ru-RU" sz="1800" dirty="0" smtClean="0"/>
            <a:t>.</a:t>
          </a:r>
        </a:p>
      </dgm:t>
    </dgm:pt>
    <dgm:pt modelId="{AA32B8D5-0411-47E4-85CE-4CE3DBC9474B}" type="parTrans" cxnId="{FD57A99A-CA44-4818-86DA-F6F186E84152}">
      <dgm:prSet/>
      <dgm:spPr/>
      <dgm:t>
        <a:bodyPr/>
        <a:lstStyle/>
        <a:p>
          <a:endParaRPr lang="ru-RU"/>
        </a:p>
      </dgm:t>
    </dgm:pt>
    <dgm:pt modelId="{87C31FC0-2CEF-4180-A2BD-79B47E8F7F8E}" type="sibTrans" cxnId="{FD57A99A-CA44-4818-86DA-F6F186E84152}">
      <dgm:prSet/>
      <dgm:spPr/>
      <dgm:t>
        <a:bodyPr/>
        <a:lstStyle/>
        <a:p>
          <a:endParaRPr lang="ru-RU"/>
        </a:p>
      </dgm:t>
    </dgm:pt>
    <dgm:pt modelId="{595770B4-3E58-41AE-BE6F-0F39D085F4BC}">
      <dgm:prSet phldrT="[Текст]" custT="1"/>
      <dgm:spPr/>
      <dgm:t>
        <a:bodyPr/>
        <a:lstStyle/>
        <a:p>
          <a:r>
            <a:rPr lang="en-US" sz="1800" dirty="0" smtClean="0"/>
            <a:t>Related almost exclusively to the inorganic part</a:t>
          </a:r>
          <a:r>
            <a:rPr lang="ru-RU" sz="1800" b="0" dirty="0" smtClean="0"/>
            <a:t>:</a:t>
          </a:r>
        </a:p>
        <a:p>
          <a:r>
            <a:rPr lang="fr-FR" sz="1800" b="1" dirty="0" smtClean="0"/>
            <a:t>Li,</a:t>
          </a:r>
        </a:p>
        <a:p>
          <a:r>
            <a:rPr lang="fr-FR" sz="1800" b="1" dirty="0" smtClean="0"/>
            <a:t>Zr, </a:t>
          </a:r>
          <a:endParaRPr lang="ru-RU" sz="1800" b="1" dirty="0" smtClean="0"/>
        </a:p>
        <a:p>
          <a:r>
            <a:rPr lang="fr-FR" sz="1800" b="1" dirty="0" smtClean="0"/>
            <a:t>Rb, </a:t>
          </a:r>
          <a:endParaRPr lang="ru-RU" sz="1800" b="1" dirty="0" smtClean="0"/>
        </a:p>
        <a:p>
          <a:r>
            <a:rPr lang="fr-FR" sz="1800" b="1" dirty="0" smtClean="0"/>
            <a:t> Cs,</a:t>
          </a:r>
          <a:endParaRPr lang="ru-RU" sz="1800" b="1" dirty="0" smtClean="0"/>
        </a:p>
        <a:p>
          <a:r>
            <a:rPr lang="fr-FR" sz="1800" b="1" dirty="0" smtClean="0"/>
            <a:t>Ta, </a:t>
          </a:r>
          <a:endParaRPr lang="ru-RU" sz="1800" b="1" dirty="0" smtClean="0"/>
        </a:p>
        <a:p>
          <a:r>
            <a:rPr lang="fr-FR" sz="1800" b="1" dirty="0" smtClean="0"/>
            <a:t>Nb,</a:t>
          </a:r>
          <a:endParaRPr lang="ru-RU" sz="1800" b="1" dirty="0" smtClean="0"/>
        </a:p>
        <a:p>
          <a:r>
            <a:rPr lang="fr-FR" sz="1800" b="1" dirty="0" smtClean="0"/>
            <a:t>Tl</a:t>
          </a:r>
          <a:r>
            <a:rPr lang="fr-FR" sz="1800" b="0" dirty="0" smtClean="0"/>
            <a:t>,</a:t>
          </a:r>
          <a:r>
            <a:rPr lang="ru-RU" sz="1800" b="0" dirty="0" smtClean="0"/>
            <a:t> </a:t>
          </a:r>
          <a:r>
            <a:rPr lang="en-US" sz="1800" b="0" dirty="0" err="1" smtClean="0"/>
            <a:t>etc</a:t>
          </a:r>
          <a:r>
            <a:rPr lang="ru-RU" sz="1800" dirty="0" smtClean="0"/>
            <a:t>.</a:t>
          </a:r>
          <a:endParaRPr lang="ru-RU" sz="1800" dirty="0"/>
        </a:p>
      </dgm:t>
    </dgm:pt>
    <dgm:pt modelId="{729FF0F1-20D5-4677-A33D-3925B39EC869}" type="parTrans" cxnId="{35171F37-D907-402D-A582-53CFCB0A3A18}">
      <dgm:prSet/>
      <dgm:spPr/>
      <dgm:t>
        <a:bodyPr/>
        <a:lstStyle/>
        <a:p>
          <a:endParaRPr lang="ru-RU"/>
        </a:p>
      </dgm:t>
    </dgm:pt>
    <dgm:pt modelId="{065EEC88-A624-4FBD-9A07-F159281E08E7}" type="sibTrans" cxnId="{35171F37-D907-402D-A582-53CFCB0A3A18}">
      <dgm:prSet/>
      <dgm:spPr/>
      <dgm:t>
        <a:bodyPr/>
        <a:lstStyle/>
        <a:p>
          <a:endParaRPr lang="ru-RU"/>
        </a:p>
      </dgm:t>
    </dgm:pt>
    <dgm:pt modelId="{D4F4AF00-3FAC-45BC-92F3-90945B36268B}">
      <dgm:prSet custT="1"/>
      <dgm:spPr/>
      <dgm:t>
        <a:bodyPr/>
        <a:lstStyle/>
        <a:p>
          <a:r>
            <a:rPr lang="en-US" sz="1800" dirty="0" smtClean="0"/>
            <a:t>Related with both organic and inorganic parts</a:t>
          </a:r>
          <a:r>
            <a:rPr lang="ru-RU" sz="1800" dirty="0" smtClean="0"/>
            <a:t>:</a:t>
          </a:r>
        </a:p>
        <a:p>
          <a:r>
            <a:rPr lang="en-US" sz="1800" b="1" dirty="0" err="1" smtClean="0"/>
            <a:t>Ga</a:t>
          </a:r>
          <a:r>
            <a:rPr lang="en-US" sz="1800" b="1" dirty="0" smtClean="0"/>
            <a:t>,</a:t>
          </a:r>
        </a:p>
        <a:p>
          <a:r>
            <a:rPr lang="en-US" sz="1800" b="1" dirty="0" err="1" smtClean="0"/>
            <a:t>Sc</a:t>
          </a:r>
          <a:endParaRPr lang="ru-RU" sz="1800" b="1" dirty="0" smtClean="0"/>
        </a:p>
        <a:p>
          <a:r>
            <a:rPr lang="es-ES" sz="1800" b="1" dirty="0" smtClean="0"/>
            <a:t>V, </a:t>
          </a:r>
          <a:endParaRPr lang="ru-RU" sz="1800" b="1" dirty="0" smtClean="0"/>
        </a:p>
        <a:p>
          <a:r>
            <a:rPr lang="es-ES" sz="1800" b="1" dirty="0" smtClean="0"/>
            <a:t>Y, </a:t>
          </a:r>
          <a:endParaRPr lang="ru-RU" sz="1800" b="1" dirty="0" smtClean="0"/>
        </a:p>
        <a:p>
          <a:r>
            <a:rPr lang="es-ES" sz="1800" b="1" dirty="0" smtClean="0"/>
            <a:t>Sr</a:t>
          </a:r>
          <a:r>
            <a:rPr lang="ru-RU" sz="1800" b="1" dirty="0" smtClean="0"/>
            <a:t>,</a:t>
          </a:r>
        </a:p>
        <a:p>
          <a:r>
            <a:rPr lang="en-US" sz="1800" dirty="0" err="1" smtClean="0"/>
            <a:t>etc</a:t>
          </a:r>
          <a:r>
            <a:rPr lang="ru-RU" sz="1800" dirty="0" smtClean="0"/>
            <a:t>.</a:t>
          </a:r>
          <a:r>
            <a:rPr lang="es-ES" sz="1800" dirty="0" smtClean="0"/>
            <a:t> </a:t>
          </a:r>
          <a:endParaRPr lang="ru-RU" sz="1800" dirty="0" smtClean="0"/>
        </a:p>
      </dgm:t>
    </dgm:pt>
    <dgm:pt modelId="{4C3F0060-B8C0-4F1B-A789-36ADDF9E4F3E}" type="parTrans" cxnId="{339D1A99-689D-454B-B419-2597C2AB7CB1}">
      <dgm:prSet/>
      <dgm:spPr/>
      <dgm:t>
        <a:bodyPr/>
        <a:lstStyle/>
        <a:p>
          <a:endParaRPr lang="ru-RU"/>
        </a:p>
      </dgm:t>
    </dgm:pt>
    <dgm:pt modelId="{2632EFDA-CD16-4122-AD3D-AD68B193144B}" type="sibTrans" cxnId="{339D1A99-689D-454B-B419-2597C2AB7CB1}">
      <dgm:prSet/>
      <dgm:spPr/>
      <dgm:t>
        <a:bodyPr/>
        <a:lstStyle/>
        <a:p>
          <a:endParaRPr lang="ru-RU"/>
        </a:p>
      </dgm:t>
    </dgm:pt>
    <dgm:pt modelId="{B5438827-27FF-48CA-B56B-ABB8F1430A11}" type="pres">
      <dgm:prSet presAssocID="{9E4B914C-5680-4FE7-84F5-8E22E864AB4D}" presName="hierChild1" presStyleCnt="0">
        <dgm:presLayoutVars>
          <dgm:chPref val="1"/>
          <dgm:dir/>
          <dgm:animOne val="branch"/>
          <dgm:animLvl val="lvl"/>
          <dgm:resizeHandles/>
        </dgm:presLayoutVars>
      </dgm:prSet>
      <dgm:spPr/>
      <dgm:t>
        <a:bodyPr/>
        <a:lstStyle/>
        <a:p>
          <a:endParaRPr lang="ru-RU"/>
        </a:p>
      </dgm:t>
    </dgm:pt>
    <dgm:pt modelId="{0FCAEB3C-E1FB-42E0-B020-97F7F417FD9B}" type="pres">
      <dgm:prSet presAssocID="{059168B0-864F-4254-A420-E212900B5CED}" presName="hierRoot1" presStyleCnt="0"/>
      <dgm:spPr/>
      <dgm:t>
        <a:bodyPr/>
        <a:lstStyle/>
        <a:p>
          <a:endParaRPr lang="ru-RU"/>
        </a:p>
      </dgm:t>
    </dgm:pt>
    <dgm:pt modelId="{DB142167-BDBF-4B15-8044-14214674D7A0}" type="pres">
      <dgm:prSet presAssocID="{059168B0-864F-4254-A420-E212900B5CED}" presName="composite" presStyleCnt="0"/>
      <dgm:spPr/>
      <dgm:t>
        <a:bodyPr/>
        <a:lstStyle/>
        <a:p>
          <a:endParaRPr lang="ru-RU"/>
        </a:p>
      </dgm:t>
    </dgm:pt>
    <dgm:pt modelId="{CB38F890-7E21-4601-9FB9-58DA849D848E}" type="pres">
      <dgm:prSet presAssocID="{059168B0-864F-4254-A420-E212900B5CED}" presName="background" presStyleLbl="node0" presStyleIdx="0" presStyleCnt="1"/>
      <dgm:spPr/>
      <dgm:t>
        <a:bodyPr/>
        <a:lstStyle/>
        <a:p>
          <a:endParaRPr lang="ru-RU"/>
        </a:p>
      </dgm:t>
    </dgm:pt>
    <dgm:pt modelId="{3EAF0CEC-F2DC-4816-8D6C-2697176A8E57}" type="pres">
      <dgm:prSet presAssocID="{059168B0-864F-4254-A420-E212900B5CED}" presName="text" presStyleLbl="fgAcc0" presStyleIdx="0" presStyleCnt="1" custScaleX="91316" custScaleY="81333" custLinFactNeighborX="4062" custLinFactNeighborY="-12711">
        <dgm:presLayoutVars>
          <dgm:chPref val="3"/>
        </dgm:presLayoutVars>
      </dgm:prSet>
      <dgm:spPr/>
      <dgm:t>
        <a:bodyPr/>
        <a:lstStyle/>
        <a:p>
          <a:endParaRPr lang="ru-RU"/>
        </a:p>
      </dgm:t>
    </dgm:pt>
    <dgm:pt modelId="{A263C0B4-4D37-49CD-8B93-1B5EFF91B739}" type="pres">
      <dgm:prSet presAssocID="{059168B0-864F-4254-A420-E212900B5CED}" presName="hierChild2" presStyleCnt="0"/>
      <dgm:spPr/>
      <dgm:t>
        <a:bodyPr/>
        <a:lstStyle/>
        <a:p>
          <a:endParaRPr lang="ru-RU"/>
        </a:p>
      </dgm:t>
    </dgm:pt>
    <dgm:pt modelId="{2B22D7FD-C87A-423C-9912-F452FFFD8DD4}" type="pres">
      <dgm:prSet presAssocID="{AA32B8D5-0411-47E4-85CE-4CE3DBC9474B}" presName="Name10" presStyleLbl="parChTrans1D2" presStyleIdx="0" presStyleCnt="3"/>
      <dgm:spPr/>
      <dgm:t>
        <a:bodyPr/>
        <a:lstStyle/>
        <a:p>
          <a:endParaRPr lang="ru-RU"/>
        </a:p>
      </dgm:t>
    </dgm:pt>
    <dgm:pt modelId="{CCEB0FF5-D82D-484E-971F-D85482867F8F}" type="pres">
      <dgm:prSet presAssocID="{4C202BE4-92BB-40D6-B881-70647353989B}" presName="hierRoot2" presStyleCnt="0"/>
      <dgm:spPr/>
      <dgm:t>
        <a:bodyPr/>
        <a:lstStyle/>
        <a:p>
          <a:endParaRPr lang="ru-RU"/>
        </a:p>
      </dgm:t>
    </dgm:pt>
    <dgm:pt modelId="{8ACDEF3F-551D-48C7-A684-49532BAF9691}" type="pres">
      <dgm:prSet presAssocID="{4C202BE4-92BB-40D6-B881-70647353989B}" presName="composite2" presStyleCnt="0"/>
      <dgm:spPr/>
      <dgm:t>
        <a:bodyPr/>
        <a:lstStyle/>
        <a:p>
          <a:endParaRPr lang="ru-RU"/>
        </a:p>
      </dgm:t>
    </dgm:pt>
    <dgm:pt modelId="{1D6B4CE5-5A8B-4584-9F44-1E3588645119}" type="pres">
      <dgm:prSet presAssocID="{4C202BE4-92BB-40D6-B881-70647353989B}" presName="background2" presStyleLbl="node2" presStyleIdx="0" presStyleCnt="3"/>
      <dgm:spPr/>
      <dgm:t>
        <a:bodyPr/>
        <a:lstStyle/>
        <a:p>
          <a:endParaRPr lang="ru-RU"/>
        </a:p>
      </dgm:t>
    </dgm:pt>
    <dgm:pt modelId="{73A76A0F-1B12-419D-B287-15DFEF603B47}" type="pres">
      <dgm:prSet presAssocID="{4C202BE4-92BB-40D6-B881-70647353989B}" presName="text2" presStyleLbl="fgAcc2" presStyleIdx="0" presStyleCnt="3" custScaleY="250261" custLinFactNeighborX="6356" custLinFactNeighborY="-21060">
        <dgm:presLayoutVars>
          <dgm:chPref val="3"/>
        </dgm:presLayoutVars>
      </dgm:prSet>
      <dgm:spPr/>
      <dgm:t>
        <a:bodyPr/>
        <a:lstStyle/>
        <a:p>
          <a:endParaRPr lang="ru-RU"/>
        </a:p>
      </dgm:t>
    </dgm:pt>
    <dgm:pt modelId="{3FA27974-DC04-4B51-B1DD-18A24A6F88EA}" type="pres">
      <dgm:prSet presAssocID="{4C202BE4-92BB-40D6-B881-70647353989B}" presName="hierChild3" presStyleCnt="0"/>
      <dgm:spPr/>
      <dgm:t>
        <a:bodyPr/>
        <a:lstStyle/>
        <a:p>
          <a:endParaRPr lang="ru-RU"/>
        </a:p>
      </dgm:t>
    </dgm:pt>
    <dgm:pt modelId="{012AFFE3-16FA-4FE0-9AFE-54E2FAA5E36C}" type="pres">
      <dgm:prSet presAssocID="{4C3F0060-B8C0-4F1B-A789-36ADDF9E4F3E}" presName="Name10" presStyleLbl="parChTrans1D2" presStyleIdx="1" presStyleCnt="3"/>
      <dgm:spPr/>
      <dgm:t>
        <a:bodyPr/>
        <a:lstStyle/>
        <a:p>
          <a:endParaRPr lang="ru-RU"/>
        </a:p>
      </dgm:t>
    </dgm:pt>
    <dgm:pt modelId="{CC9F83DB-A7B0-45B0-B48C-35B55AB9E42F}" type="pres">
      <dgm:prSet presAssocID="{D4F4AF00-3FAC-45BC-92F3-90945B36268B}" presName="hierRoot2" presStyleCnt="0"/>
      <dgm:spPr/>
      <dgm:t>
        <a:bodyPr/>
        <a:lstStyle/>
        <a:p>
          <a:endParaRPr lang="ru-RU"/>
        </a:p>
      </dgm:t>
    </dgm:pt>
    <dgm:pt modelId="{35945375-A8F4-46FE-B8C7-C98ED741F6B4}" type="pres">
      <dgm:prSet presAssocID="{D4F4AF00-3FAC-45BC-92F3-90945B36268B}" presName="composite2" presStyleCnt="0"/>
      <dgm:spPr/>
      <dgm:t>
        <a:bodyPr/>
        <a:lstStyle/>
        <a:p>
          <a:endParaRPr lang="ru-RU"/>
        </a:p>
      </dgm:t>
    </dgm:pt>
    <dgm:pt modelId="{328F30CF-026D-47E8-A0CC-583E3BC05F96}" type="pres">
      <dgm:prSet presAssocID="{D4F4AF00-3FAC-45BC-92F3-90945B36268B}" presName="background2" presStyleLbl="node2" presStyleIdx="1" presStyleCnt="3"/>
      <dgm:spPr/>
      <dgm:t>
        <a:bodyPr/>
        <a:lstStyle/>
        <a:p>
          <a:endParaRPr lang="ru-RU"/>
        </a:p>
      </dgm:t>
    </dgm:pt>
    <dgm:pt modelId="{AEC248B3-FC9C-4FEC-9733-E67D85FA11F4}" type="pres">
      <dgm:prSet presAssocID="{D4F4AF00-3FAC-45BC-92F3-90945B36268B}" presName="text2" presStyleLbl="fgAcc2" presStyleIdx="1" presStyleCnt="3" custScaleX="97292" custScaleY="266993" custLinFactNeighborX="4062" custLinFactNeighborY="2291">
        <dgm:presLayoutVars>
          <dgm:chPref val="3"/>
        </dgm:presLayoutVars>
      </dgm:prSet>
      <dgm:spPr/>
      <dgm:t>
        <a:bodyPr/>
        <a:lstStyle/>
        <a:p>
          <a:endParaRPr lang="ru-RU"/>
        </a:p>
      </dgm:t>
    </dgm:pt>
    <dgm:pt modelId="{98178B20-4D98-4610-96B2-F69312822EF0}" type="pres">
      <dgm:prSet presAssocID="{D4F4AF00-3FAC-45BC-92F3-90945B36268B}" presName="hierChild3" presStyleCnt="0"/>
      <dgm:spPr/>
      <dgm:t>
        <a:bodyPr/>
        <a:lstStyle/>
        <a:p>
          <a:endParaRPr lang="ru-RU"/>
        </a:p>
      </dgm:t>
    </dgm:pt>
    <dgm:pt modelId="{D90D12EB-A4A9-4776-8B6E-BBBFC96D4F7F}" type="pres">
      <dgm:prSet presAssocID="{729FF0F1-20D5-4677-A33D-3925B39EC869}" presName="Name10" presStyleLbl="parChTrans1D2" presStyleIdx="2" presStyleCnt="3"/>
      <dgm:spPr/>
      <dgm:t>
        <a:bodyPr/>
        <a:lstStyle/>
        <a:p>
          <a:endParaRPr lang="ru-RU"/>
        </a:p>
      </dgm:t>
    </dgm:pt>
    <dgm:pt modelId="{9108C95F-0F55-4C20-B3FF-5E9138C4CA8D}" type="pres">
      <dgm:prSet presAssocID="{595770B4-3E58-41AE-BE6F-0F39D085F4BC}" presName="hierRoot2" presStyleCnt="0"/>
      <dgm:spPr/>
      <dgm:t>
        <a:bodyPr/>
        <a:lstStyle/>
        <a:p>
          <a:endParaRPr lang="ru-RU"/>
        </a:p>
      </dgm:t>
    </dgm:pt>
    <dgm:pt modelId="{FF053D6B-226F-481C-BA53-94345C3E2206}" type="pres">
      <dgm:prSet presAssocID="{595770B4-3E58-41AE-BE6F-0F39D085F4BC}" presName="composite2" presStyleCnt="0"/>
      <dgm:spPr/>
      <dgm:t>
        <a:bodyPr/>
        <a:lstStyle/>
        <a:p>
          <a:endParaRPr lang="ru-RU"/>
        </a:p>
      </dgm:t>
    </dgm:pt>
    <dgm:pt modelId="{DB7CC7C4-9A39-40DA-AB7D-BD5229DD75A1}" type="pres">
      <dgm:prSet presAssocID="{595770B4-3E58-41AE-BE6F-0F39D085F4BC}" presName="background2" presStyleLbl="node2" presStyleIdx="2" presStyleCnt="3"/>
      <dgm:spPr/>
      <dgm:t>
        <a:bodyPr/>
        <a:lstStyle/>
        <a:p>
          <a:endParaRPr lang="ru-RU"/>
        </a:p>
      </dgm:t>
    </dgm:pt>
    <dgm:pt modelId="{E36BC6AB-6085-4E9C-B8DF-1A7326CEFEA8}" type="pres">
      <dgm:prSet presAssocID="{595770B4-3E58-41AE-BE6F-0F39D085F4BC}" presName="text2" presStyleLbl="fgAcc2" presStyleIdx="2" presStyleCnt="3" custScaleY="259312" custLinFactNeighborX="560" custLinFactNeighborY="-18549">
        <dgm:presLayoutVars>
          <dgm:chPref val="3"/>
        </dgm:presLayoutVars>
      </dgm:prSet>
      <dgm:spPr/>
      <dgm:t>
        <a:bodyPr/>
        <a:lstStyle/>
        <a:p>
          <a:endParaRPr lang="ru-RU"/>
        </a:p>
      </dgm:t>
    </dgm:pt>
    <dgm:pt modelId="{8A43EEB6-2919-4C89-A630-8FACB149024D}" type="pres">
      <dgm:prSet presAssocID="{595770B4-3E58-41AE-BE6F-0F39D085F4BC}" presName="hierChild3" presStyleCnt="0"/>
      <dgm:spPr/>
      <dgm:t>
        <a:bodyPr/>
        <a:lstStyle/>
        <a:p>
          <a:endParaRPr lang="ru-RU"/>
        </a:p>
      </dgm:t>
    </dgm:pt>
  </dgm:ptLst>
  <dgm:cxnLst>
    <dgm:cxn modelId="{881016D0-474D-4A66-A7B3-0D578332B0B6}" type="presOf" srcId="{729FF0F1-20D5-4677-A33D-3925B39EC869}" destId="{D90D12EB-A4A9-4776-8B6E-BBBFC96D4F7F}" srcOrd="0" destOrd="0" presId="urn:microsoft.com/office/officeart/2005/8/layout/hierarchy1"/>
    <dgm:cxn modelId="{275E1316-8720-4E23-BBC8-BEAAF305126A}" srcId="{9E4B914C-5680-4FE7-84F5-8E22E864AB4D}" destId="{059168B0-864F-4254-A420-E212900B5CED}" srcOrd="0" destOrd="0" parTransId="{5F1C74DD-49A6-4F96-B411-889A6447D4FC}" sibTransId="{DB6B938C-7EC3-4CC4-B85A-39BD3F664E5E}"/>
    <dgm:cxn modelId="{35171F37-D907-402D-A582-53CFCB0A3A18}" srcId="{059168B0-864F-4254-A420-E212900B5CED}" destId="{595770B4-3E58-41AE-BE6F-0F39D085F4BC}" srcOrd="2" destOrd="0" parTransId="{729FF0F1-20D5-4677-A33D-3925B39EC869}" sibTransId="{065EEC88-A624-4FBD-9A07-F159281E08E7}"/>
    <dgm:cxn modelId="{3FB2E0D0-8A8C-4789-8519-CCFA32B23D17}" type="presOf" srcId="{D4F4AF00-3FAC-45BC-92F3-90945B36268B}" destId="{AEC248B3-FC9C-4FEC-9733-E67D85FA11F4}" srcOrd="0" destOrd="0" presId="urn:microsoft.com/office/officeart/2005/8/layout/hierarchy1"/>
    <dgm:cxn modelId="{8429E141-6694-4604-AE30-9794C902B80D}" type="presOf" srcId="{4C202BE4-92BB-40D6-B881-70647353989B}" destId="{73A76A0F-1B12-419D-B287-15DFEF603B47}" srcOrd="0" destOrd="0" presId="urn:microsoft.com/office/officeart/2005/8/layout/hierarchy1"/>
    <dgm:cxn modelId="{85702238-579A-4125-B1AF-604C9EAFF95B}" type="presOf" srcId="{059168B0-864F-4254-A420-E212900B5CED}" destId="{3EAF0CEC-F2DC-4816-8D6C-2697176A8E57}" srcOrd="0" destOrd="0" presId="urn:microsoft.com/office/officeart/2005/8/layout/hierarchy1"/>
    <dgm:cxn modelId="{281F4966-001A-4158-BD93-A0CAC48FF7A2}" type="presOf" srcId="{4C3F0060-B8C0-4F1B-A789-36ADDF9E4F3E}" destId="{012AFFE3-16FA-4FE0-9AFE-54E2FAA5E36C}" srcOrd="0" destOrd="0" presId="urn:microsoft.com/office/officeart/2005/8/layout/hierarchy1"/>
    <dgm:cxn modelId="{339D1A99-689D-454B-B419-2597C2AB7CB1}" srcId="{059168B0-864F-4254-A420-E212900B5CED}" destId="{D4F4AF00-3FAC-45BC-92F3-90945B36268B}" srcOrd="1" destOrd="0" parTransId="{4C3F0060-B8C0-4F1B-A789-36ADDF9E4F3E}" sibTransId="{2632EFDA-CD16-4122-AD3D-AD68B193144B}"/>
    <dgm:cxn modelId="{4B9C64C5-0DCA-4272-AB62-DCC2DF4EDEC7}" type="presOf" srcId="{AA32B8D5-0411-47E4-85CE-4CE3DBC9474B}" destId="{2B22D7FD-C87A-423C-9912-F452FFFD8DD4}" srcOrd="0" destOrd="0" presId="urn:microsoft.com/office/officeart/2005/8/layout/hierarchy1"/>
    <dgm:cxn modelId="{324D1953-A69A-4BE1-9BC3-8F471DF59F96}" type="presOf" srcId="{9E4B914C-5680-4FE7-84F5-8E22E864AB4D}" destId="{B5438827-27FF-48CA-B56B-ABB8F1430A11}" srcOrd="0" destOrd="0" presId="urn:microsoft.com/office/officeart/2005/8/layout/hierarchy1"/>
    <dgm:cxn modelId="{FD57A99A-CA44-4818-86DA-F6F186E84152}" srcId="{059168B0-864F-4254-A420-E212900B5CED}" destId="{4C202BE4-92BB-40D6-B881-70647353989B}" srcOrd="0" destOrd="0" parTransId="{AA32B8D5-0411-47E4-85CE-4CE3DBC9474B}" sibTransId="{87C31FC0-2CEF-4180-A2BD-79B47E8F7F8E}"/>
    <dgm:cxn modelId="{4E932210-CD1D-4A42-AC3F-4F76D1DBA0CD}" type="presOf" srcId="{595770B4-3E58-41AE-BE6F-0F39D085F4BC}" destId="{E36BC6AB-6085-4E9C-B8DF-1A7326CEFEA8}" srcOrd="0" destOrd="0" presId="urn:microsoft.com/office/officeart/2005/8/layout/hierarchy1"/>
    <dgm:cxn modelId="{CB920357-11C5-4B28-8161-A11F2EF332B0}" type="presParOf" srcId="{B5438827-27FF-48CA-B56B-ABB8F1430A11}" destId="{0FCAEB3C-E1FB-42E0-B020-97F7F417FD9B}" srcOrd="0" destOrd="0" presId="urn:microsoft.com/office/officeart/2005/8/layout/hierarchy1"/>
    <dgm:cxn modelId="{6ED7AE06-AC26-4CFB-AB6A-0F3261E27E34}" type="presParOf" srcId="{0FCAEB3C-E1FB-42E0-B020-97F7F417FD9B}" destId="{DB142167-BDBF-4B15-8044-14214674D7A0}" srcOrd="0" destOrd="0" presId="urn:microsoft.com/office/officeart/2005/8/layout/hierarchy1"/>
    <dgm:cxn modelId="{F5A904E2-B627-4DC5-AC33-8FD38D895CAA}" type="presParOf" srcId="{DB142167-BDBF-4B15-8044-14214674D7A0}" destId="{CB38F890-7E21-4601-9FB9-58DA849D848E}" srcOrd="0" destOrd="0" presId="urn:microsoft.com/office/officeart/2005/8/layout/hierarchy1"/>
    <dgm:cxn modelId="{06BE6F7D-27C1-4DB2-8D8F-FDF3486A7579}" type="presParOf" srcId="{DB142167-BDBF-4B15-8044-14214674D7A0}" destId="{3EAF0CEC-F2DC-4816-8D6C-2697176A8E57}" srcOrd="1" destOrd="0" presId="urn:microsoft.com/office/officeart/2005/8/layout/hierarchy1"/>
    <dgm:cxn modelId="{55969C57-C5BB-462D-A9F5-56ABAF40B40C}" type="presParOf" srcId="{0FCAEB3C-E1FB-42E0-B020-97F7F417FD9B}" destId="{A263C0B4-4D37-49CD-8B93-1B5EFF91B739}" srcOrd="1" destOrd="0" presId="urn:microsoft.com/office/officeart/2005/8/layout/hierarchy1"/>
    <dgm:cxn modelId="{77A13F2B-CBB5-44D5-8E6E-4DA06DD4DDA3}" type="presParOf" srcId="{A263C0B4-4D37-49CD-8B93-1B5EFF91B739}" destId="{2B22D7FD-C87A-423C-9912-F452FFFD8DD4}" srcOrd="0" destOrd="0" presId="urn:microsoft.com/office/officeart/2005/8/layout/hierarchy1"/>
    <dgm:cxn modelId="{6E167603-2CA7-438F-8D1D-72572209147E}" type="presParOf" srcId="{A263C0B4-4D37-49CD-8B93-1B5EFF91B739}" destId="{CCEB0FF5-D82D-484E-971F-D85482867F8F}" srcOrd="1" destOrd="0" presId="urn:microsoft.com/office/officeart/2005/8/layout/hierarchy1"/>
    <dgm:cxn modelId="{33F423F3-C7C0-40E9-9880-29DF20DA8A07}" type="presParOf" srcId="{CCEB0FF5-D82D-484E-971F-D85482867F8F}" destId="{8ACDEF3F-551D-48C7-A684-49532BAF9691}" srcOrd="0" destOrd="0" presId="urn:microsoft.com/office/officeart/2005/8/layout/hierarchy1"/>
    <dgm:cxn modelId="{396D920B-3603-4DB2-88B7-3C2DEFCFF0C2}" type="presParOf" srcId="{8ACDEF3F-551D-48C7-A684-49532BAF9691}" destId="{1D6B4CE5-5A8B-4584-9F44-1E3588645119}" srcOrd="0" destOrd="0" presId="urn:microsoft.com/office/officeart/2005/8/layout/hierarchy1"/>
    <dgm:cxn modelId="{15EF05CB-41F7-4E7E-A33B-E0A63F300A95}" type="presParOf" srcId="{8ACDEF3F-551D-48C7-A684-49532BAF9691}" destId="{73A76A0F-1B12-419D-B287-15DFEF603B47}" srcOrd="1" destOrd="0" presId="urn:microsoft.com/office/officeart/2005/8/layout/hierarchy1"/>
    <dgm:cxn modelId="{407F09F1-C605-46EF-8F8B-333696E751FC}" type="presParOf" srcId="{CCEB0FF5-D82D-484E-971F-D85482867F8F}" destId="{3FA27974-DC04-4B51-B1DD-18A24A6F88EA}" srcOrd="1" destOrd="0" presId="urn:microsoft.com/office/officeart/2005/8/layout/hierarchy1"/>
    <dgm:cxn modelId="{A824337D-0BBB-49BD-B0CE-633F7910ED1F}" type="presParOf" srcId="{A263C0B4-4D37-49CD-8B93-1B5EFF91B739}" destId="{012AFFE3-16FA-4FE0-9AFE-54E2FAA5E36C}" srcOrd="2" destOrd="0" presId="urn:microsoft.com/office/officeart/2005/8/layout/hierarchy1"/>
    <dgm:cxn modelId="{C897563F-D898-4B5A-ADE4-D4A1D955D1FA}" type="presParOf" srcId="{A263C0B4-4D37-49CD-8B93-1B5EFF91B739}" destId="{CC9F83DB-A7B0-45B0-B48C-35B55AB9E42F}" srcOrd="3" destOrd="0" presId="urn:microsoft.com/office/officeart/2005/8/layout/hierarchy1"/>
    <dgm:cxn modelId="{0FF72CA2-9956-42DE-8E58-417276D2BBD9}" type="presParOf" srcId="{CC9F83DB-A7B0-45B0-B48C-35B55AB9E42F}" destId="{35945375-A8F4-46FE-B8C7-C98ED741F6B4}" srcOrd="0" destOrd="0" presId="urn:microsoft.com/office/officeart/2005/8/layout/hierarchy1"/>
    <dgm:cxn modelId="{BC0938B7-B7AB-46DD-AD8F-C4B550E16243}" type="presParOf" srcId="{35945375-A8F4-46FE-B8C7-C98ED741F6B4}" destId="{328F30CF-026D-47E8-A0CC-583E3BC05F96}" srcOrd="0" destOrd="0" presId="urn:microsoft.com/office/officeart/2005/8/layout/hierarchy1"/>
    <dgm:cxn modelId="{236CD6CA-0F8F-472F-B477-2D12EA5F9BA0}" type="presParOf" srcId="{35945375-A8F4-46FE-B8C7-C98ED741F6B4}" destId="{AEC248B3-FC9C-4FEC-9733-E67D85FA11F4}" srcOrd="1" destOrd="0" presId="urn:microsoft.com/office/officeart/2005/8/layout/hierarchy1"/>
    <dgm:cxn modelId="{D95F83D3-B257-4185-9EB7-B7A645BED8EC}" type="presParOf" srcId="{CC9F83DB-A7B0-45B0-B48C-35B55AB9E42F}" destId="{98178B20-4D98-4610-96B2-F69312822EF0}" srcOrd="1" destOrd="0" presId="urn:microsoft.com/office/officeart/2005/8/layout/hierarchy1"/>
    <dgm:cxn modelId="{781954E4-3B77-4113-9B8C-E16502BCDFA5}" type="presParOf" srcId="{A263C0B4-4D37-49CD-8B93-1B5EFF91B739}" destId="{D90D12EB-A4A9-4776-8B6E-BBBFC96D4F7F}" srcOrd="4" destOrd="0" presId="urn:microsoft.com/office/officeart/2005/8/layout/hierarchy1"/>
    <dgm:cxn modelId="{B1E7BDEF-3693-4074-A529-646AF1F71D97}" type="presParOf" srcId="{A263C0B4-4D37-49CD-8B93-1B5EFF91B739}" destId="{9108C95F-0F55-4C20-B3FF-5E9138C4CA8D}" srcOrd="5" destOrd="0" presId="urn:microsoft.com/office/officeart/2005/8/layout/hierarchy1"/>
    <dgm:cxn modelId="{CD76DFDF-9B1F-4C7C-94F2-CE73BDA6F1A1}" type="presParOf" srcId="{9108C95F-0F55-4C20-B3FF-5E9138C4CA8D}" destId="{FF053D6B-226F-481C-BA53-94345C3E2206}" srcOrd="0" destOrd="0" presId="urn:microsoft.com/office/officeart/2005/8/layout/hierarchy1"/>
    <dgm:cxn modelId="{B7E7CD1F-8C63-41DB-811F-4F1E6021E2D2}" type="presParOf" srcId="{FF053D6B-226F-481C-BA53-94345C3E2206}" destId="{DB7CC7C4-9A39-40DA-AB7D-BD5229DD75A1}" srcOrd="0" destOrd="0" presId="urn:microsoft.com/office/officeart/2005/8/layout/hierarchy1"/>
    <dgm:cxn modelId="{88079CD3-FB4C-4E24-A78A-F8747C9B8D4F}" type="presParOf" srcId="{FF053D6B-226F-481C-BA53-94345C3E2206}" destId="{E36BC6AB-6085-4E9C-B8DF-1A7326CEFEA8}" srcOrd="1" destOrd="0" presId="urn:microsoft.com/office/officeart/2005/8/layout/hierarchy1"/>
    <dgm:cxn modelId="{58A6B397-A082-4EB1-A757-E78011A430E4}" type="presParOf" srcId="{9108C95F-0F55-4C20-B3FF-5E9138C4CA8D}" destId="{8A43EEB6-2919-4C89-A630-8FACB149024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CD9491D-20B5-4792-B1AA-E41B58AB63E0}" type="doc">
      <dgm:prSet loTypeId="urn:microsoft.com/office/officeart/2005/8/layout/orgChart1" loCatId="hierarchy" qsTypeId="urn:microsoft.com/office/officeart/2005/8/quickstyle/simple2" qsCatId="simple" csTypeId="urn:microsoft.com/office/officeart/2005/8/colors/accent1_2" csCatId="accent1" phldr="1"/>
      <dgm:spPr/>
      <dgm:t>
        <a:bodyPr/>
        <a:lstStyle/>
        <a:p>
          <a:endParaRPr lang="ru-RU"/>
        </a:p>
      </dgm:t>
    </dgm:pt>
    <dgm:pt modelId="{1F92DB2D-83E2-4444-B119-85FCDE6337F5}">
      <dgm:prSet phldrT="[Текст]" custT="1"/>
      <dgm:spPr>
        <a:solidFill>
          <a:srgbClr val="00B050"/>
        </a:solidFill>
      </dgm:spPr>
      <dgm:t>
        <a:bodyPr/>
        <a:lstStyle/>
        <a:p>
          <a:r>
            <a:rPr lang="en-US" sz="2800" dirty="0" smtClean="0">
              <a:latin typeface="Times New Roman" panose="02020603050405020304" pitchFamily="18" charset="0"/>
              <a:cs typeface="Times New Roman" panose="02020603050405020304" pitchFamily="18" charset="0"/>
            </a:rPr>
            <a:t>Ore-Forming Mechanisms in Coal Basins</a:t>
          </a:r>
          <a:endParaRPr lang="ru-RU" sz="2800" dirty="0">
            <a:latin typeface="Times New Roman" panose="02020603050405020304" pitchFamily="18" charset="0"/>
            <a:cs typeface="Times New Roman" panose="02020603050405020304" pitchFamily="18" charset="0"/>
          </a:endParaRPr>
        </a:p>
      </dgm:t>
    </dgm:pt>
    <dgm:pt modelId="{D6CFF76E-07FD-447A-A69D-C34FF72D6280}" type="parTrans" cxnId="{D16C99B4-2E39-4369-9F60-4B667CB09B00}">
      <dgm:prSet/>
      <dgm:spPr/>
      <dgm:t>
        <a:bodyPr/>
        <a:lstStyle/>
        <a:p>
          <a:endParaRPr lang="ru-RU"/>
        </a:p>
      </dgm:t>
    </dgm:pt>
    <dgm:pt modelId="{2F97DAD2-B69F-4ACC-8A18-630922DAB485}" type="sibTrans" cxnId="{D16C99B4-2E39-4369-9F60-4B667CB09B00}">
      <dgm:prSet/>
      <dgm:spPr/>
      <dgm:t>
        <a:bodyPr/>
        <a:lstStyle/>
        <a:p>
          <a:endParaRPr lang="ru-RU"/>
        </a:p>
      </dgm:t>
    </dgm:pt>
    <dgm:pt modelId="{AC7050DD-D1EE-4C9D-B2F2-903651567ED8}">
      <dgm:prSet phldrT="[Текст]"/>
      <dgm:spPr/>
      <dgm:t>
        <a:bodyPr/>
        <a:lstStyle/>
        <a:p>
          <a:r>
            <a:rPr lang="en-US" dirty="0" err="1" smtClean="0">
              <a:latin typeface="Times New Roman" panose="02020603050405020304" pitchFamily="18" charset="0"/>
              <a:cs typeface="Times New Roman" panose="02020603050405020304" pitchFamily="18" charset="0"/>
            </a:rPr>
            <a:t>Lithogenic</a:t>
          </a:r>
          <a:endParaRPr lang="ru-RU" dirty="0">
            <a:latin typeface="Times New Roman" panose="02020603050405020304" pitchFamily="18" charset="0"/>
            <a:cs typeface="Times New Roman" panose="02020603050405020304" pitchFamily="18" charset="0"/>
          </a:endParaRPr>
        </a:p>
      </dgm:t>
    </dgm:pt>
    <dgm:pt modelId="{BEFA9E1D-35E3-4C71-885C-2AE6DC6D9341}" type="parTrans" cxnId="{92AD4AC6-541F-40F6-8555-8FB69FDE64AF}">
      <dgm:prSet/>
      <dgm:spPr/>
      <dgm:t>
        <a:bodyPr/>
        <a:lstStyle/>
        <a:p>
          <a:endParaRPr lang="ru-RU"/>
        </a:p>
      </dgm:t>
    </dgm:pt>
    <dgm:pt modelId="{CE00E944-BDB4-4C6C-A2EA-5F6E8C033B2E}" type="sibTrans" cxnId="{92AD4AC6-541F-40F6-8555-8FB69FDE64AF}">
      <dgm:prSet/>
      <dgm:spPr/>
      <dgm:t>
        <a:bodyPr/>
        <a:lstStyle/>
        <a:p>
          <a:endParaRPr lang="ru-RU"/>
        </a:p>
      </dgm:t>
    </dgm:pt>
    <dgm:pt modelId="{B35263E3-36BA-4CDF-8A3B-C73A983EC874}">
      <dgm:prSet phldrT="[Текст]"/>
      <dgm:spPr/>
      <dgm:t>
        <a:bodyPr/>
        <a:lstStyle/>
        <a:p>
          <a:r>
            <a:rPr lang="en-US" dirty="0" err="1" smtClean="0">
              <a:latin typeface="Times New Roman" panose="02020603050405020304" pitchFamily="18" charset="0"/>
              <a:cs typeface="Times New Roman" panose="02020603050405020304" pitchFamily="18" charset="0"/>
            </a:rPr>
            <a:t>Ionogenic</a:t>
          </a:r>
          <a:endParaRPr lang="ru-RU" dirty="0">
            <a:latin typeface="Times New Roman" panose="02020603050405020304" pitchFamily="18" charset="0"/>
            <a:cs typeface="Times New Roman" panose="02020603050405020304" pitchFamily="18" charset="0"/>
          </a:endParaRPr>
        </a:p>
      </dgm:t>
    </dgm:pt>
    <dgm:pt modelId="{1D68CDD6-C604-4036-8497-6BB13DCA07EB}" type="parTrans" cxnId="{FED83F2C-AE28-40FC-9C6D-0717ACABB4A1}">
      <dgm:prSet/>
      <dgm:spPr>
        <a:ln w="12700" cap="rnd">
          <a:miter lim="800000"/>
        </a:ln>
      </dgm:spPr>
      <dgm:t>
        <a:bodyPr lIns="108000" tIns="72000"/>
        <a:lstStyle/>
        <a:p>
          <a:endParaRPr lang="ru-RU"/>
        </a:p>
      </dgm:t>
    </dgm:pt>
    <dgm:pt modelId="{9D7091D9-1CE2-494C-982D-5EB2CD26542D}" type="sibTrans" cxnId="{FED83F2C-AE28-40FC-9C6D-0717ACABB4A1}">
      <dgm:prSet/>
      <dgm:spPr/>
      <dgm:t>
        <a:bodyPr/>
        <a:lstStyle/>
        <a:p>
          <a:endParaRPr lang="ru-RU"/>
        </a:p>
      </dgm:t>
    </dgm:pt>
    <dgm:pt modelId="{BB51DDB4-01D5-4990-9746-C2E0968F95D5}">
      <dgm:prSet phldrT="[Текст]"/>
      <dgm:spPr/>
      <dgm:t>
        <a:bodyPr/>
        <a:lstStyle/>
        <a:p>
          <a:r>
            <a:rPr lang="en-US" smtClean="0">
              <a:latin typeface="Times New Roman" panose="02020603050405020304" pitchFamily="18" charset="0"/>
              <a:cs typeface="Times New Roman" panose="02020603050405020304" pitchFamily="18" charset="0"/>
            </a:rPr>
            <a:t>Polygenic</a:t>
          </a:r>
          <a:endParaRPr lang="ru-RU" dirty="0">
            <a:latin typeface="Times New Roman" panose="02020603050405020304" pitchFamily="18" charset="0"/>
            <a:cs typeface="Times New Roman" panose="02020603050405020304" pitchFamily="18" charset="0"/>
          </a:endParaRPr>
        </a:p>
      </dgm:t>
    </dgm:pt>
    <dgm:pt modelId="{078EC9AC-2DC9-4B2D-A8E8-018296E42340}" type="parTrans" cxnId="{834F8B5E-27DF-4095-8207-6465C47BAF45}">
      <dgm:prSet/>
      <dgm:spPr/>
      <dgm:t>
        <a:bodyPr/>
        <a:lstStyle/>
        <a:p>
          <a:endParaRPr lang="ru-RU"/>
        </a:p>
      </dgm:t>
    </dgm:pt>
    <dgm:pt modelId="{0788D0A6-484A-4EE7-88D9-13D483C77CF2}" type="sibTrans" cxnId="{834F8B5E-27DF-4095-8207-6465C47BAF45}">
      <dgm:prSet/>
      <dgm:spPr/>
      <dgm:t>
        <a:bodyPr/>
        <a:lstStyle/>
        <a:p>
          <a:endParaRPr lang="ru-RU"/>
        </a:p>
      </dgm:t>
    </dgm:pt>
    <dgm:pt modelId="{B45F2A10-AE3E-42C4-B82D-8D2EC13464C0}">
      <dgm:prSet/>
      <dgm:spPr/>
      <dgm:t>
        <a:bodyPr/>
        <a:lstStyle/>
        <a:p>
          <a:r>
            <a:rPr lang="en-US" dirty="0" smtClean="0">
              <a:latin typeface="Times New Roman" panose="02020603050405020304" pitchFamily="18" charset="0"/>
              <a:cs typeface="Times New Roman" panose="02020603050405020304" pitchFamily="18" charset="0"/>
            </a:rPr>
            <a:t>Terrigenous</a:t>
          </a:r>
          <a:endParaRPr lang="ru-RU" dirty="0">
            <a:latin typeface="Times New Roman" panose="02020603050405020304" pitchFamily="18" charset="0"/>
            <a:cs typeface="Times New Roman" panose="02020603050405020304" pitchFamily="18" charset="0"/>
          </a:endParaRPr>
        </a:p>
      </dgm:t>
    </dgm:pt>
    <dgm:pt modelId="{6589DBAC-1402-46F1-88AE-D33A824FC47C}" type="parTrans" cxnId="{39F94C5D-DEA6-4F31-BC11-4A7016F8D833}">
      <dgm:prSet/>
      <dgm:spPr/>
      <dgm:t>
        <a:bodyPr/>
        <a:lstStyle/>
        <a:p>
          <a:endParaRPr lang="ru-RU"/>
        </a:p>
      </dgm:t>
    </dgm:pt>
    <dgm:pt modelId="{1893E979-402C-4F2B-8A5E-8F0EBB975616}" type="sibTrans" cxnId="{39F94C5D-DEA6-4F31-BC11-4A7016F8D833}">
      <dgm:prSet/>
      <dgm:spPr/>
      <dgm:t>
        <a:bodyPr/>
        <a:lstStyle/>
        <a:p>
          <a:endParaRPr lang="ru-RU"/>
        </a:p>
      </dgm:t>
    </dgm:pt>
    <dgm:pt modelId="{9F366C79-6BA2-4635-998A-AEA2F25DE787}">
      <dgm:prSet/>
      <dgm:spPr/>
      <dgm:t>
        <a:bodyPr/>
        <a:lstStyle/>
        <a:p>
          <a:r>
            <a:rPr lang="en-US" dirty="0" err="1" smtClean="0">
              <a:latin typeface="Times New Roman" panose="02020603050405020304" pitchFamily="18" charset="0"/>
              <a:cs typeface="Times New Roman" panose="02020603050405020304" pitchFamily="18" charset="0"/>
            </a:rPr>
            <a:t>Tuffogenic</a:t>
          </a:r>
          <a:endParaRPr lang="ru-RU" dirty="0">
            <a:latin typeface="Times New Roman" panose="02020603050405020304" pitchFamily="18" charset="0"/>
            <a:cs typeface="Times New Roman" panose="02020603050405020304" pitchFamily="18" charset="0"/>
          </a:endParaRPr>
        </a:p>
      </dgm:t>
    </dgm:pt>
    <dgm:pt modelId="{ADB8941A-12C4-45AF-ADE8-0CC1045638E7}" type="parTrans" cxnId="{4C38BD29-62A5-41C8-BB8D-6C8203ADE491}">
      <dgm:prSet/>
      <dgm:spPr/>
      <dgm:t>
        <a:bodyPr/>
        <a:lstStyle/>
        <a:p>
          <a:endParaRPr lang="ru-RU"/>
        </a:p>
      </dgm:t>
    </dgm:pt>
    <dgm:pt modelId="{BD490091-D2CE-429F-BBDA-C1978A90BE07}" type="sibTrans" cxnId="{4C38BD29-62A5-41C8-BB8D-6C8203ADE491}">
      <dgm:prSet/>
      <dgm:spPr/>
      <dgm:t>
        <a:bodyPr/>
        <a:lstStyle/>
        <a:p>
          <a:endParaRPr lang="ru-RU"/>
        </a:p>
      </dgm:t>
    </dgm:pt>
    <dgm:pt modelId="{CB276F88-840C-45B5-81A2-020AE828E2E8}">
      <dgm:prSet/>
      <dgm:spPr/>
      <dgm:t>
        <a:bodyPr/>
        <a:lstStyle/>
        <a:p>
          <a:r>
            <a:rPr lang="en-US" dirty="0" err="1" smtClean="0">
              <a:latin typeface="Times New Roman" panose="02020603050405020304" pitchFamily="18" charset="0"/>
              <a:cs typeface="Times New Roman" panose="02020603050405020304" pitchFamily="18" charset="0"/>
            </a:rPr>
            <a:t>Syngenetic</a:t>
          </a:r>
          <a:endParaRPr lang="ru-RU" dirty="0">
            <a:latin typeface="Times New Roman" panose="02020603050405020304" pitchFamily="18" charset="0"/>
            <a:cs typeface="Times New Roman" panose="02020603050405020304" pitchFamily="18" charset="0"/>
          </a:endParaRPr>
        </a:p>
      </dgm:t>
    </dgm:pt>
    <dgm:pt modelId="{20D901AF-1B00-42FF-BD8A-32A89118B15A}" type="parTrans" cxnId="{EF9B445B-83C2-46F6-942C-BF28F800FFF6}">
      <dgm:prSet/>
      <dgm:spPr/>
      <dgm:t>
        <a:bodyPr/>
        <a:lstStyle/>
        <a:p>
          <a:endParaRPr lang="ru-RU"/>
        </a:p>
      </dgm:t>
    </dgm:pt>
    <dgm:pt modelId="{5E132037-D4EC-430C-B6D0-C4AFF2552ECB}" type="sibTrans" cxnId="{EF9B445B-83C2-46F6-942C-BF28F800FFF6}">
      <dgm:prSet/>
      <dgm:spPr/>
      <dgm:t>
        <a:bodyPr/>
        <a:lstStyle/>
        <a:p>
          <a:endParaRPr lang="ru-RU"/>
        </a:p>
      </dgm:t>
    </dgm:pt>
    <dgm:pt modelId="{E446A815-90DC-4E50-A081-F5A210D02679}">
      <dgm:prSet/>
      <dgm:spPr/>
      <dgm:t>
        <a:bodyPr/>
        <a:lstStyle/>
        <a:p>
          <a:r>
            <a:rPr lang="en-US" dirty="0" smtClean="0">
              <a:latin typeface="Times New Roman" panose="02020603050405020304" pitchFamily="18" charset="0"/>
              <a:cs typeface="Times New Roman" panose="02020603050405020304" pitchFamily="18" charset="0"/>
            </a:rPr>
            <a:t>Diagenetic</a:t>
          </a:r>
          <a:endParaRPr lang="ru-RU" dirty="0">
            <a:latin typeface="Times New Roman" panose="02020603050405020304" pitchFamily="18" charset="0"/>
            <a:cs typeface="Times New Roman" panose="02020603050405020304" pitchFamily="18" charset="0"/>
          </a:endParaRPr>
        </a:p>
      </dgm:t>
    </dgm:pt>
    <dgm:pt modelId="{F2FDECB6-3904-4E54-9216-34C38C9FADA8}" type="parTrans" cxnId="{497BDBE0-6D03-4B58-9F23-511235475E9B}">
      <dgm:prSet/>
      <dgm:spPr/>
      <dgm:t>
        <a:bodyPr/>
        <a:lstStyle/>
        <a:p>
          <a:endParaRPr lang="ru-RU"/>
        </a:p>
      </dgm:t>
    </dgm:pt>
    <dgm:pt modelId="{E13A39DA-D05F-46BE-9E84-A32E353E2751}" type="sibTrans" cxnId="{497BDBE0-6D03-4B58-9F23-511235475E9B}">
      <dgm:prSet/>
      <dgm:spPr/>
      <dgm:t>
        <a:bodyPr/>
        <a:lstStyle/>
        <a:p>
          <a:endParaRPr lang="ru-RU"/>
        </a:p>
      </dgm:t>
    </dgm:pt>
    <dgm:pt modelId="{09F69EF6-3B46-4A99-AB03-F269013C2CB5}">
      <dgm:prSet/>
      <dgm:spPr/>
      <dgm:t>
        <a:bodyPr/>
        <a:lstStyle/>
        <a:p>
          <a:r>
            <a:rPr lang="en-US" dirty="0" smtClean="0">
              <a:latin typeface="Times New Roman" panose="02020603050405020304" pitchFamily="18" charset="0"/>
              <a:cs typeface="Times New Roman" panose="02020603050405020304" pitchFamily="18" charset="0"/>
            </a:rPr>
            <a:t>Epigenetic</a:t>
          </a:r>
          <a:endParaRPr lang="ru-RU" dirty="0">
            <a:latin typeface="Times New Roman" panose="02020603050405020304" pitchFamily="18" charset="0"/>
            <a:cs typeface="Times New Roman" panose="02020603050405020304" pitchFamily="18" charset="0"/>
          </a:endParaRPr>
        </a:p>
      </dgm:t>
    </dgm:pt>
    <dgm:pt modelId="{4F7D1E37-0226-4E68-8482-3EAA5D94306F}" type="parTrans" cxnId="{DB623179-B424-477A-AE89-56DA06E4CBFF}">
      <dgm:prSet/>
      <dgm:spPr/>
      <dgm:t>
        <a:bodyPr/>
        <a:lstStyle/>
        <a:p>
          <a:endParaRPr lang="ru-RU"/>
        </a:p>
      </dgm:t>
    </dgm:pt>
    <dgm:pt modelId="{BD482F90-070F-47DB-A0D1-D7F8A9A69DE7}" type="sibTrans" cxnId="{DB623179-B424-477A-AE89-56DA06E4CBFF}">
      <dgm:prSet/>
      <dgm:spPr/>
      <dgm:t>
        <a:bodyPr/>
        <a:lstStyle/>
        <a:p>
          <a:endParaRPr lang="ru-RU"/>
        </a:p>
      </dgm:t>
    </dgm:pt>
    <dgm:pt modelId="{08F1F9E7-212D-465D-A7D5-B7F58D9A19D2}" type="pres">
      <dgm:prSet presAssocID="{BCD9491D-20B5-4792-B1AA-E41B58AB63E0}" presName="hierChild1" presStyleCnt="0">
        <dgm:presLayoutVars>
          <dgm:orgChart val="1"/>
          <dgm:chPref val="1"/>
          <dgm:dir/>
          <dgm:animOne val="branch"/>
          <dgm:animLvl val="lvl"/>
          <dgm:resizeHandles/>
        </dgm:presLayoutVars>
      </dgm:prSet>
      <dgm:spPr/>
      <dgm:t>
        <a:bodyPr/>
        <a:lstStyle/>
        <a:p>
          <a:endParaRPr lang="ru-RU"/>
        </a:p>
      </dgm:t>
    </dgm:pt>
    <dgm:pt modelId="{53B248AF-18F8-4CC7-B2F1-28BCF7C84F37}" type="pres">
      <dgm:prSet presAssocID="{1F92DB2D-83E2-4444-B119-85FCDE6337F5}" presName="hierRoot1" presStyleCnt="0">
        <dgm:presLayoutVars>
          <dgm:hierBranch val="init"/>
        </dgm:presLayoutVars>
      </dgm:prSet>
      <dgm:spPr/>
    </dgm:pt>
    <dgm:pt modelId="{EEAC111E-41F1-460A-AD77-F6AB8FAA5F1B}" type="pres">
      <dgm:prSet presAssocID="{1F92DB2D-83E2-4444-B119-85FCDE6337F5}" presName="rootComposite1" presStyleCnt="0"/>
      <dgm:spPr/>
    </dgm:pt>
    <dgm:pt modelId="{BB973104-1AF5-427B-820D-683B9A724D43}" type="pres">
      <dgm:prSet presAssocID="{1F92DB2D-83E2-4444-B119-85FCDE6337F5}" presName="rootText1" presStyleLbl="node0" presStyleIdx="0" presStyleCnt="1" custScaleX="169819" custScaleY="96526" custLinFactNeighborX="-14315" custLinFactNeighborY="-4565">
        <dgm:presLayoutVars>
          <dgm:chPref val="3"/>
        </dgm:presLayoutVars>
      </dgm:prSet>
      <dgm:spPr/>
      <dgm:t>
        <a:bodyPr/>
        <a:lstStyle/>
        <a:p>
          <a:endParaRPr lang="ru-RU"/>
        </a:p>
      </dgm:t>
    </dgm:pt>
    <dgm:pt modelId="{73DBA281-A9A5-4C88-9775-4F0E00E8ADCA}" type="pres">
      <dgm:prSet presAssocID="{1F92DB2D-83E2-4444-B119-85FCDE6337F5}" presName="rootConnector1" presStyleLbl="node1" presStyleIdx="0" presStyleCnt="0"/>
      <dgm:spPr/>
      <dgm:t>
        <a:bodyPr/>
        <a:lstStyle/>
        <a:p>
          <a:endParaRPr lang="ru-RU"/>
        </a:p>
      </dgm:t>
    </dgm:pt>
    <dgm:pt modelId="{FA2DA5D9-BBC0-4653-A5F8-E00FBEFD294C}" type="pres">
      <dgm:prSet presAssocID="{1F92DB2D-83E2-4444-B119-85FCDE6337F5}" presName="hierChild2" presStyleCnt="0"/>
      <dgm:spPr/>
    </dgm:pt>
    <dgm:pt modelId="{BA8653D3-C289-4C10-9DCE-18DA8EFC70B6}" type="pres">
      <dgm:prSet presAssocID="{BEFA9E1D-35E3-4C71-885C-2AE6DC6D9341}" presName="Name37" presStyleLbl="parChTrans1D2" presStyleIdx="0" presStyleCnt="3"/>
      <dgm:spPr/>
      <dgm:t>
        <a:bodyPr/>
        <a:lstStyle/>
        <a:p>
          <a:endParaRPr lang="ru-RU"/>
        </a:p>
      </dgm:t>
    </dgm:pt>
    <dgm:pt modelId="{42D45502-074E-4609-AB17-3F4C80E70A9A}" type="pres">
      <dgm:prSet presAssocID="{AC7050DD-D1EE-4C9D-B2F2-903651567ED8}" presName="hierRoot2" presStyleCnt="0">
        <dgm:presLayoutVars>
          <dgm:hierBranch/>
        </dgm:presLayoutVars>
      </dgm:prSet>
      <dgm:spPr/>
    </dgm:pt>
    <dgm:pt modelId="{B5E1D096-99C3-4EAB-B793-12F687C2A47B}" type="pres">
      <dgm:prSet presAssocID="{AC7050DD-D1EE-4C9D-B2F2-903651567ED8}" presName="rootComposite" presStyleCnt="0"/>
      <dgm:spPr/>
    </dgm:pt>
    <dgm:pt modelId="{2E8B058B-EB1E-4385-9DF3-012217DD6838}" type="pres">
      <dgm:prSet presAssocID="{AC7050DD-D1EE-4C9D-B2F2-903651567ED8}" presName="rootText" presStyleLbl="node2" presStyleIdx="0" presStyleCnt="3" custLinFactNeighborX="-27339" custLinFactNeighborY="-2907">
        <dgm:presLayoutVars>
          <dgm:chPref val="3"/>
        </dgm:presLayoutVars>
      </dgm:prSet>
      <dgm:spPr/>
      <dgm:t>
        <a:bodyPr/>
        <a:lstStyle/>
        <a:p>
          <a:endParaRPr lang="ru-RU"/>
        </a:p>
      </dgm:t>
    </dgm:pt>
    <dgm:pt modelId="{20BD4919-F3F4-4243-8856-0E5433082E00}" type="pres">
      <dgm:prSet presAssocID="{AC7050DD-D1EE-4C9D-B2F2-903651567ED8}" presName="rootConnector" presStyleLbl="node2" presStyleIdx="0" presStyleCnt="3"/>
      <dgm:spPr/>
      <dgm:t>
        <a:bodyPr/>
        <a:lstStyle/>
        <a:p>
          <a:endParaRPr lang="ru-RU"/>
        </a:p>
      </dgm:t>
    </dgm:pt>
    <dgm:pt modelId="{B4C750DC-40A1-4276-9154-3E3E085DE939}" type="pres">
      <dgm:prSet presAssocID="{AC7050DD-D1EE-4C9D-B2F2-903651567ED8}" presName="hierChild4" presStyleCnt="0"/>
      <dgm:spPr/>
    </dgm:pt>
    <dgm:pt modelId="{B5EDAD94-F2D0-4528-B45B-06BB1C52572F}" type="pres">
      <dgm:prSet presAssocID="{6589DBAC-1402-46F1-88AE-D33A824FC47C}" presName="Name35" presStyleLbl="parChTrans1D3" presStyleIdx="0" presStyleCnt="5"/>
      <dgm:spPr/>
      <dgm:t>
        <a:bodyPr/>
        <a:lstStyle/>
        <a:p>
          <a:endParaRPr lang="ru-RU"/>
        </a:p>
      </dgm:t>
    </dgm:pt>
    <dgm:pt modelId="{F47A93D7-9A85-4869-9207-73FD42C01999}" type="pres">
      <dgm:prSet presAssocID="{B45F2A10-AE3E-42C4-B82D-8D2EC13464C0}" presName="hierRoot2" presStyleCnt="0">
        <dgm:presLayoutVars>
          <dgm:hierBranch val="init"/>
        </dgm:presLayoutVars>
      </dgm:prSet>
      <dgm:spPr/>
    </dgm:pt>
    <dgm:pt modelId="{A27D53CF-E157-47ED-B54A-E851FE9F53EC}" type="pres">
      <dgm:prSet presAssocID="{B45F2A10-AE3E-42C4-B82D-8D2EC13464C0}" presName="rootComposite" presStyleCnt="0"/>
      <dgm:spPr/>
    </dgm:pt>
    <dgm:pt modelId="{C90EEA4F-E423-4600-B87A-63C5A93640DA}" type="pres">
      <dgm:prSet presAssocID="{B45F2A10-AE3E-42C4-B82D-8D2EC13464C0}" presName="rootText" presStyleLbl="node3" presStyleIdx="0" presStyleCnt="5" custScaleX="85200" custScaleY="86121" custLinFactNeighborX="-36671" custLinFactNeighborY="6961">
        <dgm:presLayoutVars>
          <dgm:chPref val="3"/>
        </dgm:presLayoutVars>
      </dgm:prSet>
      <dgm:spPr/>
      <dgm:t>
        <a:bodyPr/>
        <a:lstStyle/>
        <a:p>
          <a:endParaRPr lang="ru-RU"/>
        </a:p>
      </dgm:t>
    </dgm:pt>
    <dgm:pt modelId="{531BDD7D-C079-44A5-98B0-AB2A0AD196CF}" type="pres">
      <dgm:prSet presAssocID="{B45F2A10-AE3E-42C4-B82D-8D2EC13464C0}" presName="rootConnector" presStyleLbl="node3" presStyleIdx="0" presStyleCnt="5"/>
      <dgm:spPr/>
      <dgm:t>
        <a:bodyPr/>
        <a:lstStyle/>
        <a:p>
          <a:endParaRPr lang="ru-RU"/>
        </a:p>
      </dgm:t>
    </dgm:pt>
    <dgm:pt modelId="{84B66D42-42DD-4BE4-94F0-B39EB438C01B}" type="pres">
      <dgm:prSet presAssocID="{B45F2A10-AE3E-42C4-B82D-8D2EC13464C0}" presName="hierChild4" presStyleCnt="0"/>
      <dgm:spPr/>
    </dgm:pt>
    <dgm:pt modelId="{8BA6A549-4A82-4FE6-80B8-6FC5F7E19175}" type="pres">
      <dgm:prSet presAssocID="{B45F2A10-AE3E-42C4-B82D-8D2EC13464C0}" presName="hierChild5" presStyleCnt="0"/>
      <dgm:spPr/>
    </dgm:pt>
    <dgm:pt modelId="{62E13402-7322-4AB7-8CC4-C29E2D8D240F}" type="pres">
      <dgm:prSet presAssocID="{ADB8941A-12C4-45AF-ADE8-0CC1045638E7}" presName="Name35" presStyleLbl="parChTrans1D3" presStyleIdx="1" presStyleCnt="5"/>
      <dgm:spPr/>
      <dgm:t>
        <a:bodyPr/>
        <a:lstStyle/>
        <a:p>
          <a:endParaRPr lang="ru-RU"/>
        </a:p>
      </dgm:t>
    </dgm:pt>
    <dgm:pt modelId="{F8A62D61-355E-45EE-9125-DFC93C4E34E1}" type="pres">
      <dgm:prSet presAssocID="{9F366C79-6BA2-4635-998A-AEA2F25DE787}" presName="hierRoot2" presStyleCnt="0">
        <dgm:presLayoutVars>
          <dgm:hierBranch val="init"/>
        </dgm:presLayoutVars>
      </dgm:prSet>
      <dgm:spPr/>
    </dgm:pt>
    <dgm:pt modelId="{CD0597C8-AD4F-46DA-B8BB-1872754467B8}" type="pres">
      <dgm:prSet presAssocID="{9F366C79-6BA2-4635-998A-AEA2F25DE787}" presName="rootComposite" presStyleCnt="0"/>
      <dgm:spPr/>
    </dgm:pt>
    <dgm:pt modelId="{E0F5047D-D262-4DAC-B5AC-CB6E4D6C0320}" type="pres">
      <dgm:prSet presAssocID="{9F366C79-6BA2-4635-998A-AEA2F25DE787}" presName="rootText" presStyleLbl="node3" presStyleIdx="1" presStyleCnt="5" custScaleX="80751" custScaleY="90185" custLinFactNeighborX="-14005" custLinFactNeighborY="6961">
        <dgm:presLayoutVars>
          <dgm:chPref val="3"/>
        </dgm:presLayoutVars>
      </dgm:prSet>
      <dgm:spPr/>
      <dgm:t>
        <a:bodyPr/>
        <a:lstStyle/>
        <a:p>
          <a:endParaRPr lang="ru-RU"/>
        </a:p>
      </dgm:t>
    </dgm:pt>
    <dgm:pt modelId="{AD72B714-C4EA-4FC3-8F2D-C7F2C0055D0F}" type="pres">
      <dgm:prSet presAssocID="{9F366C79-6BA2-4635-998A-AEA2F25DE787}" presName="rootConnector" presStyleLbl="node3" presStyleIdx="1" presStyleCnt="5"/>
      <dgm:spPr/>
      <dgm:t>
        <a:bodyPr/>
        <a:lstStyle/>
        <a:p>
          <a:endParaRPr lang="ru-RU"/>
        </a:p>
      </dgm:t>
    </dgm:pt>
    <dgm:pt modelId="{661FDE13-2E03-45DE-AEB2-CB632CE11A5F}" type="pres">
      <dgm:prSet presAssocID="{9F366C79-6BA2-4635-998A-AEA2F25DE787}" presName="hierChild4" presStyleCnt="0"/>
      <dgm:spPr/>
    </dgm:pt>
    <dgm:pt modelId="{70A58B8D-CF8C-47CA-872F-33861F0A6AE6}" type="pres">
      <dgm:prSet presAssocID="{9F366C79-6BA2-4635-998A-AEA2F25DE787}" presName="hierChild5" presStyleCnt="0"/>
      <dgm:spPr/>
    </dgm:pt>
    <dgm:pt modelId="{187C32E4-68B1-4E81-A0CD-DC21B2C98228}" type="pres">
      <dgm:prSet presAssocID="{AC7050DD-D1EE-4C9D-B2F2-903651567ED8}" presName="hierChild5" presStyleCnt="0"/>
      <dgm:spPr/>
    </dgm:pt>
    <dgm:pt modelId="{5713B5F8-3DF0-4C1C-B219-B560644D766E}" type="pres">
      <dgm:prSet presAssocID="{1D68CDD6-C604-4036-8497-6BB13DCA07EB}" presName="Name37" presStyleLbl="parChTrans1D2" presStyleIdx="1" presStyleCnt="3"/>
      <dgm:spPr/>
      <dgm:t>
        <a:bodyPr/>
        <a:lstStyle/>
        <a:p>
          <a:endParaRPr lang="ru-RU"/>
        </a:p>
      </dgm:t>
    </dgm:pt>
    <dgm:pt modelId="{3D5D1426-F9A4-46C4-A08D-7E94D7DBABEA}" type="pres">
      <dgm:prSet presAssocID="{B35263E3-36BA-4CDF-8A3B-C73A983EC874}" presName="hierRoot2" presStyleCnt="0">
        <dgm:presLayoutVars>
          <dgm:hierBranch val="init"/>
        </dgm:presLayoutVars>
      </dgm:prSet>
      <dgm:spPr/>
    </dgm:pt>
    <dgm:pt modelId="{92983281-ECE2-4172-8378-EEDE0EDEC0DF}" type="pres">
      <dgm:prSet presAssocID="{B35263E3-36BA-4CDF-8A3B-C73A983EC874}" presName="rootComposite" presStyleCnt="0"/>
      <dgm:spPr/>
    </dgm:pt>
    <dgm:pt modelId="{D651E479-3CEF-4B2A-AAF5-6835ED78B4CA}" type="pres">
      <dgm:prSet presAssocID="{B35263E3-36BA-4CDF-8A3B-C73A983EC874}" presName="rootText" presStyleLbl="node2" presStyleIdx="1" presStyleCnt="3" custLinFactNeighborX="-7492" custLinFactNeighborY="-236">
        <dgm:presLayoutVars>
          <dgm:chPref val="3"/>
        </dgm:presLayoutVars>
      </dgm:prSet>
      <dgm:spPr/>
      <dgm:t>
        <a:bodyPr/>
        <a:lstStyle/>
        <a:p>
          <a:endParaRPr lang="ru-RU"/>
        </a:p>
      </dgm:t>
    </dgm:pt>
    <dgm:pt modelId="{00695F3B-E405-41D1-A183-6A3A9F9595AD}" type="pres">
      <dgm:prSet presAssocID="{B35263E3-36BA-4CDF-8A3B-C73A983EC874}" presName="rootConnector" presStyleLbl="node2" presStyleIdx="1" presStyleCnt="3"/>
      <dgm:spPr/>
      <dgm:t>
        <a:bodyPr/>
        <a:lstStyle/>
        <a:p>
          <a:endParaRPr lang="ru-RU"/>
        </a:p>
      </dgm:t>
    </dgm:pt>
    <dgm:pt modelId="{607688E7-9E63-4A87-8846-5ED88A4F308D}" type="pres">
      <dgm:prSet presAssocID="{B35263E3-36BA-4CDF-8A3B-C73A983EC874}" presName="hierChild4" presStyleCnt="0"/>
      <dgm:spPr/>
    </dgm:pt>
    <dgm:pt modelId="{2C2E796B-43DF-4D68-A22B-2573C6A5FF84}" type="pres">
      <dgm:prSet presAssocID="{20D901AF-1B00-42FF-BD8A-32A89118B15A}" presName="Name37" presStyleLbl="parChTrans1D3" presStyleIdx="2" presStyleCnt="5"/>
      <dgm:spPr/>
      <dgm:t>
        <a:bodyPr/>
        <a:lstStyle/>
        <a:p>
          <a:endParaRPr lang="ru-RU"/>
        </a:p>
      </dgm:t>
    </dgm:pt>
    <dgm:pt modelId="{2F255B6D-C3A9-49B6-B8C0-5BD05B8C74DC}" type="pres">
      <dgm:prSet presAssocID="{CB276F88-840C-45B5-81A2-020AE828E2E8}" presName="hierRoot2" presStyleCnt="0">
        <dgm:presLayoutVars>
          <dgm:hierBranch val="init"/>
        </dgm:presLayoutVars>
      </dgm:prSet>
      <dgm:spPr/>
    </dgm:pt>
    <dgm:pt modelId="{07E10D2B-F70C-4DA0-886C-AB9123375A84}" type="pres">
      <dgm:prSet presAssocID="{CB276F88-840C-45B5-81A2-020AE828E2E8}" presName="rootComposite" presStyleCnt="0"/>
      <dgm:spPr/>
    </dgm:pt>
    <dgm:pt modelId="{F53D9B85-FD79-487B-BBCF-EF701C0668F8}" type="pres">
      <dgm:prSet presAssocID="{CB276F88-840C-45B5-81A2-020AE828E2E8}" presName="rootText" presStyleLbl="node3" presStyleIdx="2" presStyleCnt="5" custScaleX="102228" custScaleY="82737">
        <dgm:presLayoutVars>
          <dgm:chPref val="3"/>
        </dgm:presLayoutVars>
      </dgm:prSet>
      <dgm:spPr/>
      <dgm:t>
        <a:bodyPr/>
        <a:lstStyle/>
        <a:p>
          <a:endParaRPr lang="ru-RU"/>
        </a:p>
      </dgm:t>
    </dgm:pt>
    <dgm:pt modelId="{3FBCF87E-1866-4ADA-AE97-9BA5CF417BAC}" type="pres">
      <dgm:prSet presAssocID="{CB276F88-840C-45B5-81A2-020AE828E2E8}" presName="rootConnector" presStyleLbl="node3" presStyleIdx="2" presStyleCnt="5"/>
      <dgm:spPr/>
      <dgm:t>
        <a:bodyPr/>
        <a:lstStyle/>
        <a:p>
          <a:endParaRPr lang="ru-RU"/>
        </a:p>
      </dgm:t>
    </dgm:pt>
    <dgm:pt modelId="{0F3D10C8-C361-469B-8EBE-385EE67987F2}" type="pres">
      <dgm:prSet presAssocID="{CB276F88-840C-45B5-81A2-020AE828E2E8}" presName="hierChild4" presStyleCnt="0"/>
      <dgm:spPr/>
    </dgm:pt>
    <dgm:pt modelId="{D54B0692-FD1B-440C-B317-99BFA67045E2}" type="pres">
      <dgm:prSet presAssocID="{CB276F88-840C-45B5-81A2-020AE828E2E8}" presName="hierChild5" presStyleCnt="0"/>
      <dgm:spPr/>
    </dgm:pt>
    <dgm:pt modelId="{DCD8E1B5-AB07-4646-9D8D-98FD4630D4E8}" type="pres">
      <dgm:prSet presAssocID="{F2FDECB6-3904-4E54-9216-34C38C9FADA8}" presName="Name37" presStyleLbl="parChTrans1D3" presStyleIdx="3" presStyleCnt="5"/>
      <dgm:spPr/>
      <dgm:t>
        <a:bodyPr/>
        <a:lstStyle/>
        <a:p>
          <a:endParaRPr lang="ru-RU"/>
        </a:p>
      </dgm:t>
    </dgm:pt>
    <dgm:pt modelId="{F9F44C9C-2050-4173-9961-CA727F33F5E9}" type="pres">
      <dgm:prSet presAssocID="{E446A815-90DC-4E50-A081-F5A210D02679}" presName="hierRoot2" presStyleCnt="0">
        <dgm:presLayoutVars>
          <dgm:hierBranch val="init"/>
        </dgm:presLayoutVars>
      </dgm:prSet>
      <dgm:spPr/>
    </dgm:pt>
    <dgm:pt modelId="{F5BCBB7D-6001-47DC-BB4F-C6BA565CFEF5}" type="pres">
      <dgm:prSet presAssocID="{E446A815-90DC-4E50-A081-F5A210D02679}" presName="rootComposite" presStyleCnt="0"/>
      <dgm:spPr/>
    </dgm:pt>
    <dgm:pt modelId="{A1CE1507-025E-48FE-8EA5-A355A6A958A1}" type="pres">
      <dgm:prSet presAssocID="{E446A815-90DC-4E50-A081-F5A210D02679}" presName="rootText" presStyleLbl="node3" presStyleIdx="3" presStyleCnt="5" custScaleX="98100" custScaleY="66101">
        <dgm:presLayoutVars>
          <dgm:chPref val="3"/>
        </dgm:presLayoutVars>
      </dgm:prSet>
      <dgm:spPr/>
      <dgm:t>
        <a:bodyPr/>
        <a:lstStyle/>
        <a:p>
          <a:endParaRPr lang="ru-RU"/>
        </a:p>
      </dgm:t>
    </dgm:pt>
    <dgm:pt modelId="{8E7A6FDB-8335-4C30-B26F-C25BF8DA3862}" type="pres">
      <dgm:prSet presAssocID="{E446A815-90DC-4E50-A081-F5A210D02679}" presName="rootConnector" presStyleLbl="node3" presStyleIdx="3" presStyleCnt="5"/>
      <dgm:spPr/>
      <dgm:t>
        <a:bodyPr/>
        <a:lstStyle/>
        <a:p>
          <a:endParaRPr lang="ru-RU"/>
        </a:p>
      </dgm:t>
    </dgm:pt>
    <dgm:pt modelId="{708B3E79-DEA8-4EBE-9B2C-322CAFB9C9B1}" type="pres">
      <dgm:prSet presAssocID="{E446A815-90DC-4E50-A081-F5A210D02679}" presName="hierChild4" presStyleCnt="0"/>
      <dgm:spPr/>
    </dgm:pt>
    <dgm:pt modelId="{B865ED17-E810-463B-8369-98F8910A1B59}" type="pres">
      <dgm:prSet presAssocID="{E446A815-90DC-4E50-A081-F5A210D02679}" presName="hierChild5" presStyleCnt="0"/>
      <dgm:spPr/>
    </dgm:pt>
    <dgm:pt modelId="{8AED1F93-C3D7-4064-B83C-A7FB9522AA82}" type="pres">
      <dgm:prSet presAssocID="{4F7D1E37-0226-4E68-8482-3EAA5D94306F}" presName="Name37" presStyleLbl="parChTrans1D3" presStyleIdx="4" presStyleCnt="5"/>
      <dgm:spPr/>
      <dgm:t>
        <a:bodyPr/>
        <a:lstStyle/>
        <a:p>
          <a:endParaRPr lang="ru-RU"/>
        </a:p>
      </dgm:t>
    </dgm:pt>
    <dgm:pt modelId="{B1423518-E90C-4123-AC3F-AD68E320E346}" type="pres">
      <dgm:prSet presAssocID="{09F69EF6-3B46-4A99-AB03-F269013C2CB5}" presName="hierRoot2" presStyleCnt="0">
        <dgm:presLayoutVars>
          <dgm:hierBranch val="init"/>
        </dgm:presLayoutVars>
      </dgm:prSet>
      <dgm:spPr/>
    </dgm:pt>
    <dgm:pt modelId="{34DFD183-DF00-4758-B7C4-25AA5A5557CA}" type="pres">
      <dgm:prSet presAssocID="{09F69EF6-3B46-4A99-AB03-F269013C2CB5}" presName="rootComposite" presStyleCnt="0"/>
      <dgm:spPr/>
    </dgm:pt>
    <dgm:pt modelId="{5E88B1D2-AFB3-4961-AEF3-3892D9030BE0}" type="pres">
      <dgm:prSet presAssocID="{09F69EF6-3B46-4A99-AB03-F269013C2CB5}" presName="rootText" presStyleLbl="node3" presStyleIdx="4" presStyleCnt="5" custScaleX="96182" custScaleY="58722">
        <dgm:presLayoutVars>
          <dgm:chPref val="3"/>
        </dgm:presLayoutVars>
      </dgm:prSet>
      <dgm:spPr/>
      <dgm:t>
        <a:bodyPr/>
        <a:lstStyle/>
        <a:p>
          <a:endParaRPr lang="ru-RU"/>
        </a:p>
      </dgm:t>
    </dgm:pt>
    <dgm:pt modelId="{EF32A8D0-76D0-4EC4-9DE6-E295B7DF689C}" type="pres">
      <dgm:prSet presAssocID="{09F69EF6-3B46-4A99-AB03-F269013C2CB5}" presName="rootConnector" presStyleLbl="node3" presStyleIdx="4" presStyleCnt="5"/>
      <dgm:spPr/>
      <dgm:t>
        <a:bodyPr/>
        <a:lstStyle/>
        <a:p>
          <a:endParaRPr lang="ru-RU"/>
        </a:p>
      </dgm:t>
    </dgm:pt>
    <dgm:pt modelId="{78DCD7D0-49AE-485B-95F6-1582B562EBBB}" type="pres">
      <dgm:prSet presAssocID="{09F69EF6-3B46-4A99-AB03-F269013C2CB5}" presName="hierChild4" presStyleCnt="0"/>
      <dgm:spPr/>
    </dgm:pt>
    <dgm:pt modelId="{20849536-045C-4699-B78F-A7DA85A6BA80}" type="pres">
      <dgm:prSet presAssocID="{09F69EF6-3B46-4A99-AB03-F269013C2CB5}" presName="hierChild5" presStyleCnt="0"/>
      <dgm:spPr/>
    </dgm:pt>
    <dgm:pt modelId="{F93CA933-7E20-4990-8A6E-FFED23E7630D}" type="pres">
      <dgm:prSet presAssocID="{B35263E3-36BA-4CDF-8A3B-C73A983EC874}" presName="hierChild5" presStyleCnt="0"/>
      <dgm:spPr/>
    </dgm:pt>
    <dgm:pt modelId="{C41C0870-BB77-46B1-B887-0D7E93608AF9}" type="pres">
      <dgm:prSet presAssocID="{078EC9AC-2DC9-4B2D-A8E8-018296E42340}" presName="Name37" presStyleLbl="parChTrans1D2" presStyleIdx="2" presStyleCnt="3"/>
      <dgm:spPr/>
      <dgm:t>
        <a:bodyPr/>
        <a:lstStyle/>
        <a:p>
          <a:endParaRPr lang="ru-RU"/>
        </a:p>
      </dgm:t>
    </dgm:pt>
    <dgm:pt modelId="{D9F07157-EAA1-4E4B-9214-E900CD280F0C}" type="pres">
      <dgm:prSet presAssocID="{BB51DDB4-01D5-4990-9746-C2E0968F95D5}" presName="hierRoot2" presStyleCnt="0">
        <dgm:presLayoutVars>
          <dgm:hierBranch val="init"/>
        </dgm:presLayoutVars>
      </dgm:prSet>
      <dgm:spPr/>
    </dgm:pt>
    <dgm:pt modelId="{2A5F2E57-8894-4619-B27C-D2CEF298337B}" type="pres">
      <dgm:prSet presAssocID="{BB51DDB4-01D5-4990-9746-C2E0968F95D5}" presName="rootComposite" presStyleCnt="0"/>
      <dgm:spPr/>
    </dgm:pt>
    <dgm:pt modelId="{BFC48017-AD21-4AA7-BBB0-87A5C1417DBF}" type="pres">
      <dgm:prSet presAssocID="{BB51DDB4-01D5-4990-9746-C2E0968F95D5}" presName="rootText" presStyleLbl="node2" presStyleIdx="2" presStyleCnt="3" custLinFactNeighborX="12778" custLinFactNeighborY="-2907">
        <dgm:presLayoutVars>
          <dgm:chPref val="3"/>
        </dgm:presLayoutVars>
      </dgm:prSet>
      <dgm:spPr/>
      <dgm:t>
        <a:bodyPr/>
        <a:lstStyle/>
        <a:p>
          <a:endParaRPr lang="ru-RU"/>
        </a:p>
      </dgm:t>
    </dgm:pt>
    <dgm:pt modelId="{C837AFC4-0214-4D85-9454-6DAF2A78A8F7}" type="pres">
      <dgm:prSet presAssocID="{BB51DDB4-01D5-4990-9746-C2E0968F95D5}" presName="rootConnector" presStyleLbl="node2" presStyleIdx="2" presStyleCnt="3"/>
      <dgm:spPr/>
      <dgm:t>
        <a:bodyPr/>
        <a:lstStyle/>
        <a:p>
          <a:endParaRPr lang="ru-RU"/>
        </a:p>
      </dgm:t>
    </dgm:pt>
    <dgm:pt modelId="{5DF51269-F2B1-472C-B88D-74CD08234FCF}" type="pres">
      <dgm:prSet presAssocID="{BB51DDB4-01D5-4990-9746-C2E0968F95D5}" presName="hierChild4" presStyleCnt="0"/>
      <dgm:spPr/>
    </dgm:pt>
    <dgm:pt modelId="{7CD61CB8-B2D3-455F-8D91-66F54A4DBEC1}" type="pres">
      <dgm:prSet presAssocID="{BB51DDB4-01D5-4990-9746-C2E0968F95D5}" presName="hierChild5" presStyleCnt="0"/>
      <dgm:spPr/>
    </dgm:pt>
    <dgm:pt modelId="{3E66B49B-8E8B-4992-ADBD-930DA597BFCC}" type="pres">
      <dgm:prSet presAssocID="{1F92DB2D-83E2-4444-B119-85FCDE6337F5}" presName="hierChild3" presStyleCnt="0"/>
      <dgm:spPr/>
    </dgm:pt>
  </dgm:ptLst>
  <dgm:cxnLst>
    <dgm:cxn modelId="{E7EE6F22-E2AA-435D-99E4-E85AA217899C}" type="presOf" srcId="{BB51DDB4-01D5-4990-9746-C2E0968F95D5}" destId="{BFC48017-AD21-4AA7-BBB0-87A5C1417DBF}" srcOrd="0" destOrd="0" presId="urn:microsoft.com/office/officeart/2005/8/layout/orgChart1"/>
    <dgm:cxn modelId="{DB623179-B424-477A-AE89-56DA06E4CBFF}" srcId="{B35263E3-36BA-4CDF-8A3B-C73A983EC874}" destId="{09F69EF6-3B46-4A99-AB03-F269013C2CB5}" srcOrd="2" destOrd="0" parTransId="{4F7D1E37-0226-4E68-8482-3EAA5D94306F}" sibTransId="{BD482F90-070F-47DB-A0D1-D7F8A9A69DE7}"/>
    <dgm:cxn modelId="{8E69CADC-E4B1-4FB9-9D30-57D08B725AAE}" type="presOf" srcId="{9F366C79-6BA2-4635-998A-AEA2F25DE787}" destId="{AD72B714-C4EA-4FC3-8F2D-C7F2C0055D0F}" srcOrd="1" destOrd="0" presId="urn:microsoft.com/office/officeart/2005/8/layout/orgChart1"/>
    <dgm:cxn modelId="{8604E402-C0F8-4254-9E2D-3D600C814A9E}" type="presOf" srcId="{AC7050DD-D1EE-4C9D-B2F2-903651567ED8}" destId="{20BD4919-F3F4-4243-8856-0E5433082E00}" srcOrd="1" destOrd="0" presId="urn:microsoft.com/office/officeart/2005/8/layout/orgChart1"/>
    <dgm:cxn modelId="{9A260B09-41FE-4A81-A905-42DA7E849DA8}" type="presOf" srcId="{E446A815-90DC-4E50-A081-F5A210D02679}" destId="{8E7A6FDB-8335-4C30-B26F-C25BF8DA3862}" srcOrd="1" destOrd="0" presId="urn:microsoft.com/office/officeart/2005/8/layout/orgChart1"/>
    <dgm:cxn modelId="{2F4179FD-7737-4B7D-9618-9D77641CD338}" type="presOf" srcId="{AC7050DD-D1EE-4C9D-B2F2-903651567ED8}" destId="{2E8B058B-EB1E-4385-9DF3-012217DD6838}" srcOrd="0" destOrd="0" presId="urn:microsoft.com/office/officeart/2005/8/layout/orgChart1"/>
    <dgm:cxn modelId="{92AD4AC6-541F-40F6-8555-8FB69FDE64AF}" srcId="{1F92DB2D-83E2-4444-B119-85FCDE6337F5}" destId="{AC7050DD-D1EE-4C9D-B2F2-903651567ED8}" srcOrd="0" destOrd="0" parTransId="{BEFA9E1D-35E3-4C71-885C-2AE6DC6D9341}" sibTransId="{CE00E944-BDB4-4C6C-A2EA-5F6E8C033B2E}"/>
    <dgm:cxn modelId="{497BDBE0-6D03-4B58-9F23-511235475E9B}" srcId="{B35263E3-36BA-4CDF-8A3B-C73A983EC874}" destId="{E446A815-90DC-4E50-A081-F5A210D02679}" srcOrd="1" destOrd="0" parTransId="{F2FDECB6-3904-4E54-9216-34C38C9FADA8}" sibTransId="{E13A39DA-D05F-46BE-9E84-A32E353E2751}"/>
    <dgm:cxn modelId="{25B0B718-E980-4BEF-9290-EEE97550201D}" type="presOf" srcId="{B35263E3-36BA-4CDF-8A3B-C73A983EC874}" destId="{00695F3B-E405-41D1-A183-6A3A9F9595AD}" srcOrd="1" destOrd="0" presId="urn:microsoft.com/office/officeart/2005/8/layout/orgChart1"/>
    <dgm:cxn modelId="{D2F0868A-FC15-4578-B318-DD14285AB58E}" type="presOf" srcId="{BB51DDB4-01D5-4990-9746-C2E0968F95D5}" destId="{C837AFC4-0214-4D85-9454-6DAF2A78A8F7}" srcOrd="1" destOrd="0" presId="urn:microsoft.com/office/officeart/2005/8/layout/orgChart1"/>
    <dgm:cxn modelId="{7FBD35CC-2539-4482-9189-3CBB74CA3AFF}" type="presOf" srcId="{1F92DB2D-83E2-4444-B119-85FCDE6337F5}" destId="{BB973104-1AF5-427B-820D-683B9A724D43}" srcOrd="0" destOrd="0" presId="urn:microsoft.com/office/officeart/2005/8/layout/orgChart1"/>
    <dgm:cxn modelId="{16FBC35B-ECC7-4C5F-B167-7BCA1F4DDCE1}" type="presOf" srcId="{6589DBAC-1402-46F1-88AE-D33A824FC47C}" destId="{B5EDAD94-F2D0-4528-B45B-06BB1C52572F}" srcOrd="0" destOrd="0" presId="urn:microsoft.com/office/officeart/2005/8/layout/orgChart1"/>
    <dgm:cxn modelId="{A51CFB66-42FC-4F0E-90BD-AD7C36927C75}" type="presOf" srcId="{BCD9491D-20B5-4792-B1AA-E41B58AB63E0}" destId="{08F1F9E7-212D-465D-A7D5-B7F58D9A19D2}" srcOrd="0" destOrd="0" presId="urn:microsoft.com/office/officeart/2005/8/layout/orgChart1"/>
    <dgm:cxn modelId="{DF9EF866-EF40-4E59-BDB0-2D1E3E7E5A90}" type="presOf" srcId="{1F92DB2D-83E2-4444-B119-85FCDE6337F5}" destId="{73DBA281-A9A5-4C88-9775-4F0E00E8ADCA}" srcOrd="1" destOrd="0" presId="urn:microsoft.com/office/officeart/2005/8/layout/orgChart1"/>
    <dgm:cxn modelId="{CBA561E5-C347-425F-AE31-EAB997847D09}" type="presOf" srcId="{B45F2A10-AE3E-42C4-B82D-8D2EC13464C0}" destId="{531BDD7D-C079-44A5-98B0-AB2A0AD196CF}" srcOrd="1" destOrd="0" presId="urn:microsoft.com/office/officeart/2005/8/layout/orgChart1"/>
    <dgm:cxn modelId="{4F80F398-446B-4975-A6D4-A05A0DD6523C}" type="presOf" srcId="{1D68CDD6-C604-4036-8497-6BB13DCA07EB}" destId="{5713B5F8-3DF0-4C1C-B219-B560644D766E}" srcOrd="0" destOrd="0" presId="urn:microsoft.com/office/officeart/2005/8/layout/orgChart1"/>
    <dgm:cxn modelId="{D16C99B4-2E39-4369-9F60-4B667CB09B00}" srcId="{BCD9491D-20B5-4792-B1AA-E41B58AB63E0}" destId="{1F92DB2D-83E2-4444-B119-85FCDE6337F5}" srcOrd="0" destOrd="0" parTransId="{D6CFF76E-07FD-447A-A69D-C34FF72D6280}" sibTransId="{2F97DAD2-B69F-4ACC-8A18-630922DAB485}"/>
    <dgm:cxn modelId="{79894771-C572-4C60-AC1F-89327D16ACF0}" type="presOf" srcId="{B45F2A10-AE3E-42C4-B82D-8D2EC13464C0}" destId="{C90EEA4F-E423-4600-B87A-63C5A93640DA}" srcOrd="0" destOrd="0" presId="urn:microsoft.com/office/officeart/2005/8/layout/orgChart1"/>
    <dgm:cxn modelId="{3A135353-841E-4435-8B14-9288C08AE320}" type="presOf" srcId="{BEFA9E1D-35E3-4C71-885C-2AE6DC6D9341}" destId="{BA8653D3-C289-4C10-9DCE-18DA8EFC70B6}" srcOrd="0" destOrd="0" presId="urn:microsoft.com/office/officeart/2005/8/layout/orgChart1"/>
    <dgm:cxn modelId="{8C77D794-FD14-4F65-916A-E4B7932360A2}" type="presOf" srcId="{4F7D1E37-0226-4E68-8482-3EAA5D94306F}" destId="{8AED1F93-C3D7-4064-B83C-A7FB9522AA82}" srcOrd="0" destOrd="0" presId="urn:microsoft.com/office/officeart/2005/8/layout/orgChart1"/>
    <dgm:cxn modelId="{3DD1A9D2-64B7-4448-80EC-C383E63EEAC6}" type="presOf" srcId="{20D901AF-1B00-42FF-BD8A-32A89118B15A}" destId="{2C2E796B-43DF-4D68-A22B-2573C6A5FF84}" srcOrd="0" destOrd="0" presId="urn:microsoft.com/office/officeart/2005/8/layout/orgChart1"/>
    <dgm:cxn modelId="{EF9B445B-83C2-46F6-942C-BF28F800FFF6}" srcId="{B35263E3-36BA-4CDF-8A3B-C73A983EC874}" destId="{CB276F88-840C-45B5-81A2-020AE828E2E8}" srcOrd="0" destOrd="0" parTransId="{20D901AF-1B00-42FF-BD8A-32A89118B15A}" sibTransId="{5E132037-D4EC-430C-B6D0-C4AFF2552ECB}"/>
    <dgm:cxn modelId="{F5356AAA-A269-4988-B0C1-C5829C1DD11F}" type="presOf" srcId="{B35263E3-36BA-4CDF-8A3B-C73A983EC874}" destId="{D651E479-3CEF-4B2A-AAF5-6835ED78B4CA}" srcOrd="0" destOrd="0" presId="urn:microsoft.com/office/officeart/2005/8/layout/orgChart1"/>
    <dgm:cxn modelId="{469A5877-58B8-4AC9-9AF2-5FEB9615C021}" type="presOf" srcId="{9F366C79-6BA2-4635-998A-AEA2F25DE787}" destId="{E0F5047D-D262-4DAC-B5AC-CB6E4D6C0320}" srcOrd="0" destOrd="0" presId="urn:microsoft.com/office/officeart/2005/8/layout/orgChart1"/>
    <dgm:cxn modelId="{819CCCE2-30E2-4674-BEBE-DB2AFF18A182}" type="presOf" srcId="{F2FDECB6-3904-4E54-9216-34C38C9FADA8}" destId="{DCD8E1B5-AB07-4646-9D8D-98FD4630D4E8}" srcOrd="0" destOrd="0" presId="urn:microsoft.com/office/officeart/2005/8/layout/orgChart1"/>
    <dgm:cxn modelId="{39F94C5D-DEA6-4F31-BC11-4A7016F8D833}" srcId="{AC7050DD-D1EE-4C9D-B2F2-903651567ED8}" destId="{B45F2A10-AE3E-42C4-B82D-8D2EC13464C0}" srcOrd="0" destOrd="0" parTransId="{6589DBAC-1402-46F1-88AE-D33A824FC47C}" sibTransId="{1893E979-402C-4F2B-8A5E-8F0EBB975616}"/>
    <dgm:cxn modelId="{E0D4BA4A-9F7B-43E9-A3F6-F6116F25F297}" type="presOf" srcId="{CB276F88-840C-45B5-81A2-020AE828E2E8}" destId="{F53D9B85-FD79-487B-BBCF-EF701C0668F8}" srcOrd="0" destOrd="0" presId="urn:microsoft.com/office/officeart/2005/8/layout/orgChart1"/>
    <dgm:cxn modelId="{FED83F2C-AE28-40FC-9C6D-0717ACABB4A1}" srcId="{1F92DB2D-83E2-4444-B119-85FCDE6337F5}" destId="{B35263E3-36BA-4CDF-8A3B-C73A983EC874}" srcOrd="1" destOrd="0" parTransId="{1D68CDD6-C604-4036-8497-6BB13DCA07EB}" sibTransId="{9D7091D9-1CE2-494C-982D-5EB2CD26542D}"/>
    <dgm:cxn modelId="{41245454-0081-44FD-A4FD-657B597AFA51}" type="presOf" srcId="{CB276F88-840C-45B5-81A2-020AE828E2E8}" destId="{3FBCF87E-1866-4ADA-AE97-9BA5CF417BAC}" srcOrd="1" destOrd="0" presId="urn:microsoft.com/office/officeart/2005/8/layout/orgChart1"/>
    <dgm:cxn modelId="{834F8B5E-27DF-4095-8207-6465C47BAF45}" srcId="{1F92DB2D-83E2-4444-B119-85FCDE6337F5}" destId="{BB51DDB4-01D5-4990-9746-C2E0968F95D5}" srcOrd="2" destOrd="0" parTransId="{078EC9AC-2DC9-4B2D-A8E8-018296E42340}" sibTransId="{0788D0A6-484A-4EE7-88D9-13D483C77CF2}"/>
    <dgm:cxn modelId="{4C38BD29-62A5-41C8-BB8D-6C8203ADE491}" srcId="{AC7050DD-D1EE-4C9D-B2F2-903651567ED8}" destId="{9F366C79-6BA2-4635-998A-AEA2F25DE787}" srcOrd="1" destOrd="0" parTransId="{ADB8941A-12C4-45AF-ADE8-0CC1045638E7}" sibTransId="{BD490091-D2CE-429F-BBDA-C1978A90BE07}"/>
    <dgm:cxn modelId="{F4458976-A0F7-45B6-8D9E-3FBA25C9DCF6}" type="presOf" srcId="{09F69EF6-3B46-4A99-AB03-F269013C2CB5}" destId="{EF32A8D0-76D0-4EC4-9DE6-E295B7DF689C}" srcOrd="1" destOrd="0" presId="urn:microsoft.com/office/officeart/2005/8/layout/orgChart1"/>
    <dgm:cxn modelId="{BE1814F5-82F4-42E3-9C9A-E66F15EABE16}" type="presOf" srcId="{09F69EF6-3B46-4A99-AB03-F269013C2CB5}" destId="{5E88B1D2-AFB3-4961-AEF3-3892D9030BE0}" srcOrd="0" destOrd="0" presId="urn:microsoft.com/office/officeart/2005/8/layout/orgChart1"/>
    <dgm:cxn modelId="{B065E22C-F575-4A13-A0D1-424AF5FD1FC4}" type="presOf" srcId="{078EC9AC-2DC9-4B2D-A8E8-018296E42340}" destId="{C41C0870-BB77-46B1-B887-0D7E93608AF9}" srcOrd="0" destOrd="0" presId="urn:microsoft.com/office/officeart/2005/8/layout/orgChart1"/>
    <dgm:cxn modelId="{0A98D59C-D6A8-4397-9A5B-A9EC374526C8}" type="presOf" srcId="{ADB8941A-12C4-45AF-ADE8-0CC1045638E7}" destId="{62E13402-7322-4AB7-8CC4-C29E2D8D240F}" srcOrd="0" destOrd="0" presId="urn:microsoft.com/office/officeart/2005/8/layout/orgChart1"/>
    <dgm:cxn modelId="{03BDA9DE-CB8E-4D45-8DB2-DC980EA3A2F1}" type="presOf" srcId="{E446A815-90DC-4E50-A081-F5A210D02679}" destId="{A1CE1507-025E-48FE-8EA5-A355A6A958A1}" srcOrd="0" destOrd="0" presId="urn:microsoft.com/office/officeart/2005/8/layout/orgChart1"/>
    <dgm:cxn modelId="{6757AA51-1E3E-491E-9C5F-042C646E034A}" type="presParOf" srcId="{08F1F9E7-212D-465D-A7D5-B7F58D9A19D2}" destId="{53B248AF-18F8-4CC7-B2F1-28BCF7C84F37}" srcOrd="0" destOrd="0" presId="urn:microsoft.com/office/officeart/2005/8/layout/orgChart1"/>
    <dgm:cxn modelId="{2C77925A-E0E3-4DC6-9A48-72C06E4E8FF0}" type="presParOf" srcId="{53B248AF-18F8-4CC7-B2F1-28BCF7C84F37}" destId="{EEAC111E-41F1-460A-AD77-F6AB8FAA5F1B}" srcOrd="0" destOrd="0" presId="urn:microsoft.com/office/officeart/2005/8/layout/orgChart1"/>
    <dgm:cxn modelId="{03949EAD-950D-45F2-81AD-4AE44CE7A853}" type="presParOf" srcId="{EEAC111E-41F1-460A-AD77-F6AB8FAA5F1B}" destId="{BB973104-1AF5-427B-820D-683B9A724D43}" srcOrd="0" destOrd="0" presId="urn:microsoft.com/office/officeart/2005/8/layout/orgChart1"/>
    <dgm:cxn modelId="{0F03B980-C59C-4BA9-9229-2FF2BFC063D2}" type="presParOf" srcId="{EEAC111E-41F1-460A-AD77-F6AB8FAA5F1B}" destId="{73DBA281-A9A5-4C88-9775-4F0E00E8ADCA}" srcOrd="1" destOrd="0" presId="urn:microsoft.com/office/officeart/2005/8/layout/orgChart1"/>
    <dgm:cxn modelId="{CC936A7F-63C1-4507-87F3-F4BB807467CA}" type="presParOf" srcId="{53B248AF-18F8-4CC7-B2F1-28BCF7C84F37}" destId="{FA2DA5D9-BBC0-4653-A5F8-E00FBEFD294C}" srcOrd="1" destOrd="0" presId="urn:microsoft.com/office/officeart/2005/8/layout/orgChart1"/>
    <dgm:cxn modelId="{205902D9-7B8F-4615-8F1E-2C0DA672C11E}" type="presParOf" srcId="{FA2DA5D9-BBC0-4653-A5F8-E00FBEFD294C}" destId="{BA8653D3-C289-4C10-9DCE-18DA8EFC70B6}" srcOrd="0" destOrd="0" presId="urn:microsoft.com/office/officeart/2005/8/layout/orgChart1"/>
    <dgm:cxn modelId="{18C1DD65-5223-439C-9904-5565E13BDCFF}" type="presParOf" srcId="{FA2DA5D9-BBC0-4653-A5F8-E00FBEFD294C}" destId="{42D45502-074E-4609-AB17-3F4C80E70A9A}" srcOrd="1" destOrd="0" presId="urn:microsoft.com/office/officeart/2005/8/layout/orgChart1"/>
    <dgm:cxn modelId="{A33FF3AA-9CFD-4860-8B3A-D7D19A72B394}" type="presParOf" srcId="{42D45502-074E-4609-AB17-3F4C80E70A9A}" destId="{B5E1D096-99C3-4EAB-B793-12F687C2A47B}" srcOrd="0" destOrd="0" presId="urn:microsoft.com/office/officeart/2005/8/layout/orgChart1"/>
    <dgm:cxn modelId="{390B9051-8EFA-4147-9BA6-102C82214235}" type="presParOf" srcId="{B5E1D096-99C3-4EAB-B793-12F687C2A47B}" destId="{2E8B058B-EB1E-4385-9DF3-012217DD6838}" srcOrd="0" destOrd="0" presId="urn:microsoft.com/office/officeart/2005/8/layout/orgChart1"/>
    <dgm:cxn modelId="{E6A19E20-EC70-443E-AC6D-AF02B0BA22AE}" type="presParOf" srcId="{B5E1D096-99C3-4EAB-B793-12F687C2A47B}" destId="{20BD4919-F3F4-4243-8856-0E5433082E00}" srcOrd="1" destOrd="0" presId="urn:microsoft.com/office/officeart/2005/8/layout/orgChart1"/>
    <dgm:cxn modelId="{7D1D97D0-DE7B-4606-8DA5-F5F8B30E31CC}" type="presParOf" srcId="{42D45502-074E-4609-AB17-3F4C80E70A9A}" destId="{B4C750DC-40A1-4276-9154-3E3E085DE939}" srcOrd="1" destOrd="0" presId="urn:microsoft.com/office/officeart/2005/8/layout/orgChart1"/>
    <dgm:cxn modelId="{DF0A5AFF-5F30-4F4C-A7EF-03DD01B98491}" type="presParOf" srcId="{B4C750DC-40A1-4276-9154-3E3E085DE939}" destId="{B5EDAD94-F2D0-4528-B45B-06BB1C52572F}" srcOrd="0" destOrd="0" presId="urn:microsoft.com/office/officeart/2005/8/layout/orgChart1"/>
    <dgm:cxn modelId="{E9B6F657-5ABD-45E9-9A68-A60F664A56DF}" type="presParOf" srcId="{B4C750DC-40A1-4276-9154-3E3E085DE939}" destId="{F47A93D7-9A85-4869-9207-73FD42C01999}" srcOrd="1" destOrd="0" presId="urn:microsoft.com/office/officeart/2005/8/layout/orgChart1"/>
    <dgm:cxn modelId="{46080994-D7C7-466C-9E71-BA75DB91F7E5}" type="presParOf" srcId="{F47A93D7-9A85-4869-9207-73FD42C01999}" destId="{A27D53CF-E157-47ED-B54A-E851FE9F53EC}" srcOrd="0" destOrd="0" presId="urn:microsoft.com/office/officeart/2005/8/layout/orgChart1"/>
    <dgm:cxn modelId="{A868D8FC-465D-4CEC-BF71-D46D793D01C8}" type="presParOf" srcId="{A27D53CF-E157-47ED-B54A-E851FE9F53EC}" destId="{C90EEA4F-E423-4600-B87A-63C5A93640DA}" srcOrd="0" destOrd="0" presId="urn:microsoft.com/office/officeart/2005/8/layout/orgChart1"/>
    <dgm:cxn modelId="{C84BD056-54F4-4415-94EF-7895FF198EDA}" type="presParOf" srcId="{A27D53CF-E157-47ED-B54A-E851FE9F53EC}" destId="{531BDD7D-C079-44A5-98B0-AB2A0AD196CF}" srcOrd="1" destOrd="0" presId="urn:microsoft.com/office/officeart/2005/8/layout/orgChart1"/>
    <dgm:cxn modelId="{5892D0A6-4C2D-4C83-A753-C49A2F2F7173}" type="presParOf" srcId="{F47A93D7-9A85-4869-9207-73FD42C01999}" destId="{84B66D42-42DD-4BE4-94F0-B39EB438C01B}" srcOrd="1" destOrd="0" presId="urn:microsoft.com/office/officeart/2005/8/layout/orgChart1"/>
    <dgm:cxn modelId="{90E86913-8BEC-4B32-A339-A4FD5A6C66C5}" type="presParOf" srcId="{F47A93D7-9A85-4869-9207-73FD42C01999}" destId="{8BA6A549-4A82-4FE6-80B8-6FC5F7E19175}" srcOrd="2" destOrd="0" presId="urn:microsoft.com/office/officeart/2005/8/layout/orgChart1"/>
    <dgm:cxn modelId="{07C9FD82-C35A-4175-8C68-6AEEBDF76AB6}" type="presParOf" srcId="{B4C750DC-40A1-4276-9154-3E3E085DE939}" destId="{62E13402-7322-4AB7-8CC4-C29E2D8D240F}" srcOrd="2" destOrd="0" presId="urn:microsoft.com/office/officeart/2005/8/layout/orgChart1"/>
    <dgm:cxn modelId="{344038B9-B11C-409B-98BF-3495B3B1B9EA}" type="presParOf" srcId="{B4C750DC-40A1-4276-9154-3E3E085DE939}" destId="{F8A62D61-355E-45EE-9125-DFC93C4E34E1}" srcOrd="3" destOrd="0" presId="urn:microsoft.com/office/officeart/2005/8/layout/orgChart1"/>
    <dgm:cxn modelId="{A3A5ACE5-5440-4219-8739-BE1934F84D19}" type="presParOf" srcId="{F8A62D61-355E-45EE-9125-DFC93C4E34E1}" destId="{CD0597C8-AD4F-46DA-B8BB-1872754467B8}" srcOrd="0" destOrd="0" presId="urn:microsoft.com/office/officeart/2005/8/layout/orgChart1"/>
    <dgm:cxn modelId="{4D5C05C3-7E8A-40B2-9054-6081F9366BBF}" type="presParOf" srcId="{CD0597C8-AD4F-46DA-B8BB-1872754467B8}" destId="{E0F5047D-D262-4DAC-B5AC-CB6E4D6C0320}" srcOrd="0" destOrd="0" presId="urn:microsoft.com/office/officeart/2005/8/layout/orgChart1"/>
    <dgm:cxn modelId="{755D8E98-1B58-4BFD-B592-80BD544F0C44}" type="presParOf" srcId="{CD0597C8-AD4F-46DA-B8BB-1872754467B8}" destId="{AD72B714-C4EA-4FC3-8F2D-C7F2C0055D0F}" srcOrd="1" destOrd="0" presId="urn:microsoft.com/office/officeart/2005/8/layout/orgChart1"/>
    <dgm:cxn modelId="{257D4D6C-7858-4238-8FA0-81BA881AD9E0}" type="presParOf" srcId="{F8A62D61-355E-45EE-9125-DFC93C4E34E1}" destId="{661FDE13-2E03-45DE-AEB2-CB632CE11A5F}" srcOrd="1" destOrd="0" presId="urn:microsoft.com/office/officeart/2005/8/layout/orgChart1"/>
    <dgm:cxn modelId="{17E518DE-19F6-4F67-84A5-2483E22A5164}" type="presParOf" srcId="{F8A62D61-355E-45EE-9125-DFC93C4E34E1}" destId="{70A58B8D-CF8C-47CA-872F-33861F0A6AE6}" srcOrd="2" destOrd="0" presId="urn:microsoft.com/office/officeart/2005/8/layout/orgChart1"/>
    <dgm:cxn modelId="{F57DB0B5-4727-4F8A-8DE4-772FBEBE0326}" type="presParOf" srcId="{42D45502-074E-4609-AB17-3F4C80E70A9A}" destId="{187C32E4-68B1-4E81-A0CD-DC21B2C98228}" srcOrd="2" destOrd="0" presId="urn:microsoft.com/office/officeart/2005/8/layout/orgChart1"/>
    <dgm:cxn modelId="{B8A338AE-F264-4A61-B55B-887375047E90}" type="presParOf" srcId="{FA2DA5D9-BBC0-4653-A5F8-E00FBEFD294C}" destId="{5713B5F8-3DF0-4C1C-B219-B560644D766E}" srcOrd="2" destOrd="0" presId="urn:microsoft.com/office/officeart/2005/8/layout/orgChart1"/>
    <dgm:cxn modelId="{AF984FB1-E61B-498C-9BA1-59CB6FD82872}" type="presParOf" srcId="{FA2DA5D9-BBC0-4653-A5F8-E00FBEFD294C}" destId="{3D5D1426-F9A4-46C4-A08D-7E94D7DBABEA}" srcOrd="3" destOrd="0" presId="urn:microsoft.com/office/officeart/2005/8/layout/orgChart1"/>
    <dgm:cxn modelId="{95E031ED-6705-477A-8C6E-5B5D59894DEE}" type="presParOf" srcId="{3D5D1426-F9A4-46C4-A08D-7E94D7DBABEA}" destId="{92983281-ECE2-4172-8378-EEDE0EDEC0DF}" srcOrd="0" destOrd="0" presId="urn:microsoft.com/office/officeart/2005/8/layout/orgChart1"/>
    <dgm:cxn modelId="{7A725AC7-B8B9-45E0-B690-55EADED75E83}" type="presParOf" srcId="{92983281-ECE2-4172-8378-EEDE0EDEC0DF}" destId="{D651E479-3CEF-4B2A-AAF5-6835ED78B4CA}" srcOrd="0" destOrd="0" presId="urn:microsoft.com/office/officeart/2005/8/layout/orgChart1"/>
    <dgm:cxn modelId="{94AF919A-1144-451D-95E6-512254B3254C}" type="presParOf" srcId="{92983281-ECE2-4172-8378-EEDE0EDEC0DF}" destId="{00695F3B-E405-41D1-A183-6A3A9F9595AD}" srcOrd="1" destOrd="0" presId="urn:microsoft.com/office/officeart/2005/8/layout/orgChart1"/>
    <dgm:cxn modelId="{62D5384B-C942-4780-A786-D1B7A1D87F93}" type="presParOf" srcId="{3D5D1426-F9A4-46C4-A08D-7E94D7DBABEA}" destId="{607688E7-9E63-4A87-8846-5ED88A4F308D}" srcOrd="1" destOrd="0" presId="urn:microsoft.com/office/officeart/2005/8/layout/orgChart1"/>
    <dgm:cxn modelId="{304F9320-9661-464E-8DA9-572DFD173E0D}" type="presParOf" srcId="{607688E7-9E63-4A87-8846-5ED88A4F308D}" destId="{2C2E796B-43DF-4D68-A22B-2573C6A5FF84}" srcOrd="0" destOrd="0" presId="urn:microsoft.com/office/officeart/2005/8/layout/orgChart1"/>
    <dgm:cxn modelId="{4C759637-E8C5-47AE-BABC-E7CD78CF4A49}" type="presParOf" srcId="{607688E7-9E63-4A87-8846-5ED88A4F308D}" destId="{2F255B6D-C3A9-49B6-B8C0-5BD05B8C74DC}" srcOrd="1" destOrd="0" presId="urn:microsoft.com/office/officeart/2005/8/layout/orgChart1"/>
    <dgm:cxn modelId="{E358B237-473A-4174-B9C2-B9093DC93EDA}" type="presParOf" srcId="{2F255B6D-C3A9-49B6-B8C0-5BD05B8C74DC}" destId="{07E10D2B-F70C-4DA0-886C-AB9123375A84}" srcOrd="0" destOrd="0" presId="urn:microsoft.com/office/officeart/2005/8/layout/orgChart1"/>
    <dgm:cxn modelId="{3ACE7EFF-3A92-4116-9D7C-2EE80EC7EC20}" type="presParOf" srcId="{07E10D2B-F70C-4DA0-886C-AB9123375A84}" destId="{F53D9B85-FD79-487B-BBCF-EF701C0668F8}" srcOrd="0" destOrd="0" presId="urn:microsoft.com/office/officeart/2005/8/layout/orgChart1"/>
    <dgm:cxn modelId="{193D84F5-820A-4E40-8292-C61E12BBF02D}" type="presParOf" srcId="{07E10D2B-F70C-4DA0-886C-AB9123375A84}" destId="{3FBCF87E-1866-4ADA-AE97-9BA5CF417BAC}" srcOrd="1" destOrd="0" presId="urn:microsoft.com/office/officeart/2005/8/layout/orgChart1"/>
    <dgm:cxn modelId="{98D96EE2-860D-45B3-B8D3-6E8695EEFD32}" type="presParOf" srcId="{2F255B6D-C3A9-49B6-B8C0-5BD05B8C74DC}" destId="{0F3D10C8-C361-469B-8EBE-385EE67987F2}" srcOrd="1" destOrd="0" presId="urn:microsoft.com/office/officeart/2005/8/layout/orgChart1"/>
    <dgm:cxn modelId="{966EBEB8-84E9-43AF-ADBD-73CFB3AB192F}" type="presParOf" srcId="{2F255B6D-C3A9-49B6-B8C0-5BD05B8C74DC}" destId="{D54B0692-FD1B-440C-B317-99BFA67045E2}" srcOrd="2" destOrd="0" presId="urn:microsoft.com/office/officeart/2005/8/layout/orgChart1"/>
    <dgm:cxn modelId="{36CACD89-92FE-4886-89B3-A51AEE6DD06B}" type="presParOf" srcId="{607688E7-9E63-4A87-8846-5ED88A4F308D}" destId="{DCD8E1B5-AB07-4646-9D8D-98FD4630D4E8}" srcOrd="2" destOrd="0" presId="urn:microsoft.com/office/officeart/2005/8/layout/orgChart1"/>
    <dgm:cxn modelId="{1417CB0E-1441-4569-923F-25C0D86D7328}" type="presParOf" srcId="{607688E7-9E63-4A87-8846-5ED88A4F308D}" destId="{F9F44C9C-2050-4173-9961-CA727F33F5E9}" srcOrd="3" destOrd="0" presId="urn:microsoft.com/office/officeart/2005/8/layout/orgChart1"/>
    <dgm:cxn modelId="{EDA56D5D-5FA8-4759-8873-19F636CBA9A5}" type="presParOf" srcId="{F9F44C9C-2050-4173-9961-CA727F33F5E9}" destId="{F5BCBB7D-6001-47DC-BB4F-C6BA565CFEF5}" srcOrd="0" destOrd="0" presId="urn:microsoft.com/office/officeart/2005/8/layout/orgChart1"/>
    <dgm:cxn modelId="{BA16280F-1F34-410C-8179-1CCE6A6D42F5}" type="presParOf" srcId="{F5BCBB7D-6001-47DC-BB4F-C6BA565CFEF5}" destId="{A1CE1507-025E-48FE-8EA5-A355A6A958A1}" srcOrd="0" destOrd="0" presId="urn:microsoft.com/office/officeart/2005/8/layout/orgChart1"/>
    <dgm:cxn modelId="{8E94065D-AD26-4AB0-B9D6-3D061A5AB370}" type="presParOf" srcId="{F5BCBB7D-6001-47DC-BB4F-C6BA565CFEF5}" destId="{8E7A6FDB-8335-4C30-B26F-C25BF8DA3862}" srcOrd="1" destOrd="0" presId="urn:microsoft.com/office/officeart/2005/8/layout/orgChart1"/>
    <dgm:cxn modelId="{70CFD610-A134-48FE-A028-38C6BA80F0EC}" type="presParOf" srcId="{F9F44C9C-2050-4173-9961-CA727F33F5E9}" destId="{708B3E79-DEA8-4EBE-9B2C-322CAFB9C9B1}" srcOrd="1" destOrd="0" presId="urn:microsoft.com/office/officeart/2005/8/layout/orgChart1"/>
    <dgm:cxn modelId="{FA054444-7D37-45E5-9103-EF9D6C61609B}" type="presParOf" srcId="{F9F44C9C-2050-4173-9961-CA727F33F5E9}" destId="{B865ED17-E810-463B-8369-98F8910A1B59}" srcOrd="2" destOrd="0" presId="urn:microsoft.com/office/officeart/2005/8/layout/orgChart1"/>
    <dgm:cxn modelId="{8942A48F-534C-4439-9952-251C2A18AC21}" type="presParOf" srcId="{607688E7-9E63-4A87-8846-5ED88A4F308D}" destId="{8AED1F93-C3D7-4064-B83C-A7FB9522AA82}" srcOrd="4" destOrd="0" presId="urn:microsoft.com/office/officeart/2005/8/layout/orgChart1"/>
    <dgm:cxn modelId="{CFA91787-F8B1-4E51-A057-B2E7F04818B2}" type="presParOf" srcId="{607688E7-9E63-4A87-8846-5ED88A4F308D}" destId="{B1423518-E90C-4123-AC3F-AD68E320E346}" srcOrd="5" destOrd="0" presId="urn:microsoft.com/office/officeart/2005/8/layout/orgChart1"/>
    <dgm:cxn modelId="{73D3EDB4-8805-4542-AEA2-F153F0ABCD54}" type="presParOf" srcId="{B1423518-E90C-4123-AC3F-AD68E320E346}" destId="{34DFD183-DF00-4758-B7C4-25AA5A5557CA}" srcOrd="0" destOrd="0" presId="urn:microsoft.com/office/officeart/2005/8/layout/orgChart1"/>
    <dgm:cxn modelId="{CDF2420E-E45C-4368-8988-D8C166E7C6A5}" type="presParOf" srcId="{34DFD183-DF00-4758-B7C4-25AA5A5557CA}" destId="{5E88B1D2-AFB3-4961-AEF3-3892D9030BE0}" srcOrd="0" destOrd="0" presId="urn:microsoft.com/office/officeart/2005/8/layout/orgChart1"/>
    <dgm:cxn modelId="{71F7CB3F-851E-45D8-AE93-A7C1DB58CDFB}" type="presParOf" srcId="{34DFD183-DF00-4758-B7C4-25AA5A5557CA}" destId="{EF32A8D0-76D0-4EC4-9DE6-E295B7DF689C}" srcOrd="1" destOrd="0" presId="urn:microsoft.com/office/officeart/2005/8/layout/orgChart1"/>
    <dgm:cxn modelId="{C6E1CA70-B802-4D23-875D-47B8AE26EC70}" type="presParOf" srcId="{B1423518-E90C-4123-AC3F-AD68E320E346}" destId="{78DCD7D0-49AE-485B-95F6-1582B562EBBB}" srcOrd="1" destOrd="0" presId="urn:microsoft.com/office/officeart/2005/8/layout/orgChart1"/>
    <dgm:cxn modelId="{2B5B36DB-7BA9-4D05-BBCD-D26EC5C6B1FE}" type="presParOf" srcId="{B1423518-E90C-4123-AC3F-AD68E320E346}" destId="{20849536-045C-4699-B78F-A7DA85A6BA80}" srcOrd="2" destOrd="0" presId="urn:microsoft.com/office/officeart/2005/8/layout/orgChart1"/>
    <dgm:cxn modelId="{3A324747-9E01-44D4-A780-34BE17ACAB37}" type="presParOf" srcId="{3D5D1426-F9A4-46C4-A08D-7E94D7DBABEA}" destId="{F93CA933-7E20-4990-8A6E-FFED23E7630D}" srcOrd="2" destOrd="0" presId="urn:microsoft.com/office/officeart/2005/8/layout/orgChart1"/>
    <dgm:cxn modelId="{01E7CDC7-243E-4DDA-9561-D7B57A29F0F8}" type="presParOf" srcId="{FA2DA5D9-BBC0-4653-A5F8-E00FBEFD294C}" destId="{C41C0870-BB77-46B1-B887-0D7E93608AF9}" srcOrd="4" destOrd="0" presId="urn:microsoft.com/office/officeart/2005/8/layout/orgChart1"/>
    <dgm:cxn modelId="{8E42CD38-9904-4565-AE12-0A2B76395F56}" type="presParOf" srcId="{FA2DA5D9-BBC0-4653-A5F8-E00FBEFD294C}" destId="{D9F07157-EAA1-4E4B-9214-E900CD280F0C}" srcOrd="5" destOrd="0" presId="urn:microsoft.com/office/officeart/2005/8/layout/orgChart1"/>
    <dgm:cxn modelId="{F6039C8C-F9AE-4DBB-9555-53562E2773BD}" type="presParOf" srcId="{D9F07157-EAA1-4E4B-9214-E900CD280F0C}" destId="{2A5F2E57-8894-4619-B27C-D2CEF298337B}" srcOrd="0" destOrd="0" presId="urn:microsoft.com/office/officeart/2005/8/layout/orgChart1"/>
    <dgm:cxn modelId="{6F273788-E025-4EB7-8843-781A1D861672}" type="presParOf" srcId="{2A5F2E57-8894-4619-B27C-D2CEF298337B}" destId="{BFC48017-AD21-4AA7-BBB0-87A5C1417DBF}" srcOrd="0" destOrd="0" presId="urn:microsoft.com/office/officeart/2005/8/layout/orgChart1"/>
    <dgm:cxn modelId="{C3CA56FB-0B1C-48E2-9608-985352C490E8}" type="presParOf" srcId="{2A5F2E57-8894-4619-B27C-D2CEF298337B}" destId="{C837AFC4-0214-4D85-9454-6DAF2A78A8F7}" srcOrd="1" destOrd="0" presId="urn:microsoft.com/office/officeart/2005/8/layout/orgChart1"/>
    <dgm:cxn modelId="{D4CB77C0-B781-49BB-876B-AF31E93102A0}" type="presParOf" srcId="{D9F07157-EAA1-4E4B-9214-E900CD280F0C}" destId="{5DF51269-F2B1-472C-B88D-74CD08234FCF}" srcOrd="1" destOrd="0" presId="urn:microsoft.com/office/officeart/2005/8/layout/orgChart1"/>
    <dgm:cxn modelId="{E20D2700-3FBE-4B38-9A5E-B4487CC7C13A}" type="presParOf" srcId="{D9F07157-EAA1-4E4B-9214-E900CD280F0C}" destId="{7CD61CB8-B2D3-455F-8D91-66F54A4DBEC1}" srcOrd="2" destOrd="0" presId="urn:microsoft.com/office/officeart/2005/8/layout/orgChart1"/>
    <dgm:cxn modelId="{7607B274-72B4-4A09-8EC9-B619B1714DF6}" type="presParOf" srcId="{53B248AF-18F8-4CC7-B2F1-28BCF7C84F37}" destId="{3E66B49B-8E8B-4992-ADBD-930DA597BFC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D12EB-A4A9-4776-8B6E-BBBFC96D4F7F}">
      <dsp:nvSpPr>
        <dsp:cNvPr id="0" name=""/>
        <dsp:cNvSpPr/>
      </dsp:nvSpPr>
      <dsp:spPr>
        <a:xfrm>
          <a:off x="4248256" y="1242481"/>
          <a:ext cx="2838702" cy="615393"/>
        </a:xfrm>
        <a:custGeom>
          <a:avLst/>
          <a:gdLst/>
          <a:ahLst/>
          <a:cxnLst/>
          <a:rect l="0" t="0" r="0" b="0"/>
          <a:pathLst>
            <a:path>
              <a:moveTo>
                <a:pt x="0" y="0"/>
              </a:moveTo>
              <a:lnTo>
                <a:pt x="0" y="390736"/>
              </a:lnTo>
              <a:lnTo>
                <a:pt x="2838702" y="390736"/>
              </a:lnTo>
              <a:lnTo>
                <a:pt x="2838702" y="615393"/>
              </a:lnTo>
            </a:path>
          </a:pathLst>
        </a:custGeom>
        <a:noFill/>
        <a:ln w="28575"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12AFFE3-16FA-4FE0-9AFE-54E2FAA5E36C}">
      <dsp:nvSpPr>
        <dsp:cNvPr id="0" name=""/>
        <dsp:cNvSpPr/>
      </dsp:nvSpPr>
      <dsp:spPr>
        <a:xfrm>
          <a:off x="4202536" y="1242481"/>
          <a:ext cx="91440" cy="936313"/>
        </a:xfrm>
        <a:custGeom>
          <a:avLst/>
          <a:gdLst/>
          <a:ahLst/>
          <a:cxnLst/>
          <a:rect l="0" t="0" r="0" b="0"/>
          <a:pathLst>
            <a:path>
              <a:moveTo>
                <a:pt x="45720" y="0"/>
              </a:moveTo>
              <a:lnTo>
                <a:pt x="45720" y="936313"/>
              </a:lnTo>
            </a:path>
          </a:pathLst>
        </a:custGeom>
        <a:noFill/>
        <a:ln w="28575"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B22D7FD-C87A-423C-9912-F452FFFD8DD4}">
      <dsp:nvSpPr>
        <dsp:cNvPr id="0" name=""/>
        <dsp:cNvSpPr/>
      </dsp:nvSpPr>
      <dsp:spPr>
        <a:xfrm>
          <a:off x="1372735" y="1242481"/>
          <a:ext cx="2875520" cy="576725"/>
        </a:xfrm>
        <a:custGeom>
          <a:avLst/>
          <a:gdLst/>
          <a:ahLst/>
          <a:cxnLst/>
          <a:rect l="0" t="0" r="0" b="0"/>
          <a:pathLst>
            <a:path>
              <a:moveTo>
                <a:pt x="2875520" y="0"/>
              </a:moveTo>
              <a:lnTo>
                <a:pt x="2875520" y="352069"/>
              </a:lnTo>
              <a:lnTo>
                <a:pt x="0" y="352069"/>
              </a:lnTo>
              <a:lnTo>
                <a:pt x="0" y="576725"/>
              </a:lnTo>
            </a:path>
          </a:pathLst>
        </a:custGeom>
        <a:noFill/>
        <a:ln w="28575"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B38F890-7E21-4601-9FB9-58DA849D848E}">
      <dsp:nvSpPr>
        <dsp:cNvPr id="0" name=""/>
        <dsp:cNvSpPr/>
      </dsp:nvSpPr>
      <dsp:spPr>
        <a:xfrm>
          <a:off x="3141012" y="-9986"/>
          <a:ext cx="2214486" cy="1252468"/>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EAF0CEC-F2DC-4816-8D6C-2697176A8E57}">
      <dsp:nvSpPr>
        <dsp:cNvPr id="0" name=""/>
        <dsp:cNvSpPr/>
      </dsp:nvSpPr>
      <dsp:spPr>
        <a:xfrm>
          <a:off x="3410466" y="245993"/>
          <a:ext cx="2214486" cy="1252468"/>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3 Groups of Rare Elements in Brown Coals</a:t>
          </a:r>
          <a:endParaRPr lang="ru-RU" sz="2000" kern="1200" dirty="0"/>
        </a:p>
      </dsp:txBody>
      <dsp:txXfrm>
        <a:off x="3447150" y="282677"/>
        <a:ext cx="2141118" cy="1179100"/>
      </dsp:txXfrm>
    </dsp:sp>
    <dsp:sp modelId="{1D6B4CE5-5A8B-4584-9F44-1E3588645119}">
      <dsp:nvSpPr>
        <dsp:cNvPr id="0" name=""/>
        <dsp:cNvSpPr/>
      </dsp:nvSpPr>
      <dsp:spPr>
        <a:xfrm>
          <a:off x="160195" y="1819206"/>
          <a:ext cx="2425080" cy="385383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3A76A0F-1B12-419D-B287-15DFEF603B47}">
      <dsp:nvSpPr>
        <dsp:cNvPr id="0" name=""/>
        <dsp:cNvSpPr/>
      </dsp:nvSpPr>
      <dsp:spPr>
        <a:xfrm>
          <a:off x="429649" y="2075187"/>
          <a:ext cx="2425080" cy="385383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Related almost exclusively to the organic part</a:t>
          </a:r>
          <a:r>
            <a:rPr lang="ru-RU" sz="1800" kern="1200" dirty="0" smtClean="0"/>
            <a:t>:</a:t>
          </a:r>
        </a:p>
        <a:p>
          <a:pPr lvl="0" algn="ctr" defTabSz="800100">
            <a:lnSpc>
              <a:spcPct val="90000"/>
            </a:lnSpc>
            <a:spcBef>
              <a:spcPct val="0"/>
            </a:spcBef>
            <a:spcAft>
              <a:spcPct val="35000"/>
            </a:spcAft>
          </a:pPr>
          <a:r>
            <a:rPr lang="en-US" sz="1800" b="1" kern="1200" dirty="0" err="1" smtClean="0">
              <a:solidFill>
                <a:srgbClr val="FF0000"/>
              </a:solidFill>
            </a:rPr>
            <a:t>Ge</a:t>
          </a:r>
          <a:r>
            <a:rPr lang="en-US" sz="1800" b="1" kern="1200" dirty="0" smtClean="0">
              <a:solidFill>
                <a:srgbClr val="FF0000"/>
              </a:solidFill>
            </a:rPr>
            <a:t>,</a:t>
          </a:r>
        </a:p>
        <a:p>
          <a:pPr lvl="0" algn="ctr" defTabSz="800100">
            <a:lnSpc>
              <a:spcPct val="90000"/>
            </a:lnSpc>
            <a:spcBef>
              <a:spcPct val="0"/>
            </a:spcBef>
            <a:spcAft>
              <a:spcPct val="35000"/>
            </a:spcAft>
          </a:pPr>
          <a:r>
            <a:rPr lang="en-US" sz="1800" b="1" kern="1200" dirty="0" smtClean="0">
              <a:solidFill>
                <a:srgbClr val="FF0000"/>
              </a:solidFill>
            </a:rPr>
            <a:t>Be,</a:t>
          </a:r>
          <a:endParaRPr lang="ru-RU" sz="1800" b="1" kern="1200" dirty="0" smtClean="0">
            <a:solidFill>
              <a:srgbClr val="FF0000"/>
            </a:solidFill>
          </a:endParaRPr>
        </a:p>
        <a:p>
          <a:pPr lvl="0" algn="ctr" defTabSz="800100">
            <a:lnSpc>
              <a:spcPct val="90000"/>
            </a:lnSpc>
            <a:spcBef>
              <a:spcPct val="0"/>
            </a:spcBef>
            <a:spcAft>
              <a:spcPct val="35000"/>
            </a:spcAft>
          </a:pPr>
          <a:r>
            <a:rPr lang="en-US" sz="1800" b="1" kern="1200" dirty="0" smtClean="0">
              <a:solidFill>
                <a:srgbClr val="FF0000"/>
              </a:solidFill>
            </a:rPr>
            <a:t>W,</a:t>
          </a:r>
          <a:endParaRPr lang="ru-RU" sz="1800" b="1" kern="1200" dirty="0" smtClean="0">
            <a:solidFill>
              <a:srgbClr val="FF0000"/>
            </a:solidFill>
          </a:endParaRPr>
        </a:p>
        <a:p>
          <a:pPr lvl="0" algn="ctr" defTabSz="800100">
            <a:lnSpc>
              <a:spcPct val="90000"/>
            </a:lnSpc>
            <a:spcBef>
              <a:spcPct val="0"/>
            </a:spcBef>
            <a:spcAft>
              <a:spcPct val="35000"/>
            </a:spcAft>
          </a:pPr>
          <a:r>
            <a:rPr lang="en-US" sz="1800" b="1" kern="1200" dirty="0" smtClean="0">
              <a:solidFill>
                <a:srgbClr val="FF0000"/>
              </a:solidFill>
            </a:rPr>
            <a:t>Mo, </a:t>
          </a:r>
          <a:endParaRPr lang="ru-RU" sz="1800" b="1" kern="1200" dirty="0" smtClean="0">
            <a:solidFill>
              <a:srgbClr val="FF0000"/>
            </a:solidFill>
          </a:endParaRPr>
        </a:p>
        <a:p>
          <a:pPr lvl="0" algn="ctr" defTabSz="800100">
            <a:lnSpc>
              <a:spcPct val="90000"/>
            </a:lnSpc>
            <a:spcBef>
              <a:spcPct val="0"/>
            </a:spcBef>
            <a:spcAft>
              <a:spcPct val="35000"/>
            </a:spcAft>
          </a:pPr>
          <a:r>
            <a:rPr lang="en-US" sz="1800" b="1" kern="1200" dirty="0" smtClean="0">
              <a:solidFill>
                <a:srgbClr val="FF0000"/>
              </a:solidFill>
            </a:rPr>
            <a:t> </a:t>
          </a:r>
          <a:r>
            <a:rPr lang="en-US" sz="1800" b="1" kern="1200" dirty="0" err="1" smtClean="0">
              <a:solidFill>
                <a:srgbClr val="FF0000"/>
              </a:solidFill>
            </a:rPr>
            <a:t>Yb</a:t>
          </a:r>
          <a:r>
            <a:rPr lang="en-US" sz="1800" kern="1200" dirty="0" smtClean="0"/>
            <a:t>, </a:t>
          </a:r>
        </a:p>
        <a:p>
          <a:pPr lvl="0" algn="ctr" defTabSz="800100">
            <a:lnSpc>
              <a:spcPct val="90000"/>
            </a:lnSpc>
            <a:spcBef>
              <a:spcPct val="0"/>
            </a:spcBef>
            <a:spcAft>
              <a:spcPct val="35000"/>
            </a:spcAft>
          </a:pPr>
          <a:r>
            <a:rPr lang="en-US" sz="1800" b="1" kern="1200" dirty="0" smtClean="0">
              <a:solidFill>
                <a:srgbClr val="FF0000"/>
              </a:solidFill>
            </a:rPr>
            <a:t>Ag, </a:t>
          </a:r>
          <a:r>
            <a:rPr lang="en-US" sz="1800" kern="1200" dirty="0" err="1" smtClean="0"/>
            <a:t>etc</a:t>
          </a:r>
          <a:r>
            <a:rPr lang="ru-RU" sz="1800" kern="1200" dirty="0" smtClean="0"/>
            <a:t>.</a:t>
          </a:r>
        </a:p>
      </dsp:txBody>
      <dsp:txXfrm>
        <a:off x="500677" y="2146215"/>
        <a:ext cx="2283024" cy="3711778"/>
      </dsp:txXfrm>
    </dsp:sp>
    <dsp:sp modelId="{328F30CF-026D-47E8-A0CC-583E3BC05F96}">
      <dsp:nvSpPr>
        <dsp:cNvPr id="0" name=""/>
        <dsp:cNvSpPr/>
      </dsp:nvSpPr>
      <dsp:spPr>
        <a:xfrm>
          <a:off x="3068551" y="2178795"/>
          <a:ext cx="2359409" cy="411149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EC248B3-FC9C-4FEC-9733-E67D85FA11F4}">
      <dsp:nvSpPr>
        <dsp:cNvPr id="0" name=""/>
        <dsp:cNvSpPr/>
      </dsp:nvSpPr>
      <dsp:spPr>
        <a:xfrm>
          <a:off x="3338004" y="2434775"/>
          <a:ext cx="2359409" cy="4111494"/>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Related with both organic and inorganic parts</a:t>
          </a:r>
          <a:r>
            <a:rPr lang="ru-RU" sz="1800" kern="1200" dirty="0" smtClean="0"/>
            <a:t>:</a:t>
          </a:r>
        </a:p>
        <a:p>
          <a:pPr lvl="0" algn="ctr" defTabSz="800100">
            <a:lnSpc>
              <a:spcPct val="90000"/>
            </a:lnSpc>
            <a:spcBef>
              <a:spcPct val="0"/>
            </a:spcBef>
            <a:spcAft>
              <a:spcPct val="35000"/>
            </a:spcAft>
          </a:pPr>
          <a:r>
            <a:rPr lang="en-US" sz="1800" b="1" kern="1200" dirty="0" err="1" smtClean="0"/>
            <a:t>Ga</a:t>
          </a:r>
          <a:r>
            <a:rPr lang="en-US" sz="1800" b="1" kern="1200" dirty="0" smtClean="0"/>
            <a:t>,</a:t>
          </a:r>
        </a:p>
        <a:p>
          <a:pPr lvl="0" algn="ctr" defTabSz="800100">
            <a:lnSpc>
              <a:spcPct val="90000"/>
            </a:lnSpc>
            <a:spcBef>
              <a:spcPct val="0"/>
            </a:spcBef>
            <a:spcAft>
              <a:spcPct val="35000"/>
            </a:spcAft>
          </a:pPr>
          <a:r>
            <a:rPr lang="en-US" sz="1800" b="1" kern="1200" dirty="0" err="1" smtClean="0"/>
            <a:t>Sc</a:t>
          </a:r>
          <a:endParaRPr lang="ru-RU" sz="1800" b="1" kern="1200" dirty="0" smtClean="0"/>
        </a:p>
        <a:p>
          <a:pPr lvl="0" algn="ctr" defTabSz="800100">
            <a:lnSpc>
              <a:spcPct val="90000"/>
            </a:lnSpc>
            <a:spcBef>
              <a:spcPct val="0"/>
            </a:spcBef>
            <a:spcAft>
              <a:spcPct val="35000"/>
            </a:spcAft>
          </a:pPr>
          <a:r>
            <a:rPr lang="es-ES" sz="1800" b="1" kern="1200" dirty="0" smtClean="0"/>
            <a:t>V, </a:t>
          </a:r>
          <a:endParaRPr lang="ru-RU" sz="1800" b="1" kern="1200" dirty="0" smtClean="0"/>
        </a:p>
        <a:p>
          <a:pPr lvl="0" algn="ctr" defTabSz="800100">
            <a:lnSpc>
              <a:spcPct val="90000"/>
            </a:lnSpc>
            <a:spcBef>
              <a:spcPct val="0"/>
            </a:spcBef>
            <a:spcAft>
              <a:spcPct val="35000"/>
            </a:spcAft>
          </a:pPr>
          <a:r>
            <a:rPr lang="es-ES" sz="1800" b="1" kern="1200" dirty="0" smtClean="0"/>
            <a:t>Y, </a:t>
          </a:r>
          <a:endParaRPr lang="ru-RU" sz="1800" b="1" kern="1200" dirty="0" smtClean="0"/>
        </a:p>
        <a:p>
          <a:pPr lvl="0" algn="ctr" defTabSz="800100">
            <a:lnSpc>
              <a:spcPct val="90000"/>
            </a:lnSpc>
            <a:spcBef>
              <a:spcPct val="0"/>
            </a:spcBef>
            <a:spcAft>
              <a:spcPct val="35000"/>
            </a:spcAft>
          </a:pPr>
          <a:r>
            <a:rPr lang="es-ES" sz="1800" b="1" kern="1200" dirty="0" smtClean="0"/>
            <a:t>Sr</a:t>
          </a:r>
          <a:r>
            <a:rPr lang="ru-RU" sz="1800" b="1" kern="1200" dirty="0" smtClean="0"/>
            <a:t>,</a:t>
          </a:r>
        </a:p>
        <a:p>
          <a:pPr lvl="0" algn="ctr" defTabSz="800100">
            <a:lnSpc>
              <a:spcPct val="90000"/>
            </a:lnSpc>
            <a:spcBef>
              <a:spcPct val="0"/>
            </a:spcBef>
            <a:spcAft>
              <a:spcPct val="35000"/>
            </a:spcAft>
          </a:pPr>
          <a:r>
            <a:rPr lang="en-US" sz="1800" kern="1200" dirty="0" err="1" smtClean="0"/>
            <a:t>etc</a:t>
          </a:r>
          <a:r>
            <a:rPr lang="ru-RU" sz="1800" kern="1200" dirty="0" smtClean="0"/>
            <a:t>.</a:t>
          </a:r>
          <a:r>
            <a:rPr lang="es-ES" sz="1800" kern="1200" dirty="0" smtClean="0"/>
            <a:t> </a:t>
          </a:r>
          <a:endParaRPr lang="ru-RU" sz="1800" kern="1200" dirty="0" smtClean="0"/>
        </a:p>
      </dsp:txBody>
      <dsp:txXfrm>
        <a:off x="3407109" y="2503880"/>
        <a:ext cx="2221199" cy="3973284"/>
      </dsp:txXfrm>
    </dsp:sp>
    <dsp:sp modelId="{DB7CC7C4-9A39-40DA-AB7D-BD5229DD75A1}">
      <dsp:nvSpPr>
        <dsp:cNvPr id="0" name=""/>
        <dsp:cNvSpPr/>
      </dsp:nvSpPr>
      <dsp:spPr>
        <a:xfrm>
          <a:off x="5874418" y="1857874"/>
          <a:ext cx="2425080" cy="399321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36BC6AB-6085-4E9C-B8DF-1A7326CEFEA8}">
      <dsp:nvSpPr>
        <dsp:cNvPr id="0" name=""/>
        <dsp:cNvSpPr/>
      </dsp:nvSpPr>
      <dsp:spPr>
        <a:xfrm>
          <a:off x="6143871" y="2113855"/>
          <a:ext cx="2425080" cy="399321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t>Related almost exclusively to the inorganic part</a:t>
          </a:r>
          <a:r>
            <a:rPr lang="ru-RU" sz="1800" b="0" kern="1200" dirty="0" smtClean="0"/>
            <a:t>:</a:t>
          </a:r>
        </a:p>
        <a:p>
          <a:pPr lvl="0" algn="ctr" defTabSz="800100">
            <a:lnSpc>
              <a:spcPct val="90000"/>
            </a:lnSpc>
            <a:spcBef>
              <a:spcPct val="0"/>
            </a:spcBef>
            <a:spcAft>
              <a:spcPct val="35000"/>
            </a:spcAft>
          </a:pPr>
          <a:r>
            <a:rPr lang="fr-FR" sz="1800" b="1" kern="1200" dirty="0" smtClean="0"/>
            <a:t>Li,</a:t>
          </a:r>
        </a:p>
        <a:p>
          <a:pPr lvl="0" algn="ctr" defTabSz="800100">
            <a:lnSpc>
              <a:spcPct val="90000"/>
            </a:lnSpc>
            <a:spcBef>
              <a:spcPct val="0"/>
            </a:spcBef>
            <a:spcAft>
              <a:spcPct val="35000"/>
            </a:spcAft>
          </a:pPr>
          <a:r>
            <a:rPr lang="fr-FR" sz="1800" b="1" kern="1200" dirty="0" smtClean="0"/>
            <a:t>Zr, </a:t>
          </a:r>
          <a:endParaRPr lang="ru-RU" sz="1800" b="1" kern="1200" dirty="0" smtClean="0"/>
        </a:p>
        <a:p>
          <a:pPr lvl="0" algn="ctr" defTabSz="800100">
            <a:lnSpc>
              <a:spcPct val="90000"/>
            </a:lnSpc>
            <a:spcBef>
              <a:spcPct val="0"/>
            </a:spcBef>
            <a:spcAft>
              <a:spcPct val="35000"/>
            </a:spcAft>
          </a:pPr>
          <a:r>
            <a:rPr lang="fr-FR" sz="1800" b="1" kern="1200" dirty="0" smtClean="0"/>
            <a:t>Rb, </a:t>
          </a:r>
          <a:endParaRPr lang="ru-RU" sz="1800" b="1" kern="1200" dirty="0" smtClean="0"/>
        </a:p>
        <a:p>
          <a:pPr lvl="0" algn="ctr" defTabSz="800100">
            <a:lnSpc>
              <a:spcPct val="90000"/>
            </a:lnSpc>
            <a:spcBef>
              <a:spcPct val="0"/>
            </a:spcBef>
            <a:spcAft>
              <a:spcPct val="35000"/>
            </a:spcAft>
          </a:pPr>
          <a:r>
            <a:rPr lang="fr-FR" sz="1800" b="1" kern="1200" dirty="0" smtClean="0"/>
            <a:t> Cs,</a:t>
          </a:r>
          <a:endParaRPr lang="ru-RU" sz="1800" b="1" kern="1200" dirty="0" smtClean="0"/>
        </a:p>
        <a:p>
          <a:pPr lvl="0" algn="ctr" defTabSz="800100">
            <a:lnSpc>
              <a:spcPct val="90000"/>
            </a:lnSpc>
            <a:spcBef>
              <a:spcPct val="0"/>
            </a:spcBef>
            <a:spcAft>
              <a:spcPct val="35000"/>
            </a:spcAft>
          </a:pPr>
          <a:r>
            <a:rPr lang="fr-FR" sz="1800" b="1" kern="1200" dirty="0" smtClean="0"/>
            <a:t>Ta, </a:t>
          </a:r>
          <a:endParaRPr lang="ru-RU" sz="1800" b="1" kern="1200" dirty="0" smtClean="0"/>
        </a:p>
        <a:p>
          <a:pPr lvl="0" algn="ctr" defTabSz="800100">
            <a:lnSpc>
              <a:spcPct val="90000"/>
            </a:lnSpc>
            <a:spcBef>
              <a:spcPct val="0"/>
            </a:spcBef>
            <a:spcAft>
              <a:spcPct val="35000"/>
            </a:spcAft>
          </a:pPr>
          <a:r>
            <a:rPr lang="fr-FR" sz="1800" b="1" kern="1200" dirty="0" smtClean="0"/>
            <a:t>Nb,</a:t>
          </a:r>
          <a:endParaRPr lang="ru-RU" sz="1800" b="1" kern="1200" dirty="0" smtClean="0"/>
        </a:p>
        <a:p>
          <a:pPr lvl="0" algn="ctr" defTabSz="800100">
            <a:lnSpc>
              <a:spcPct val="90000"/>
            </a:lnSpc>
            <a:spcBef>
              <a:spcPct val="0"/>
            </a:spcBef>
            <a:spcAft>
              <a:spcPct val="35000"/>
            </a:spcAft>
          </a:pPr>
          <a:r>
            <a:rPr lang="fr-FR" sz="1800" b="1" kern="1200" dirty="0" smtClean="0"/>
            <a:t>Tl</a:t>
          </a:r>
          <a:r>
            <a:rPr lang="fr-FR" sz="1800" b="0" kern="1200" dirty="0" smtClean="0"/>
            <a:t>,</a:t>
          </a:r>
          <a:r>
            <a:rPr lang="ru-RU" sz="1800" b="0" kern="1200" dirty="0" smtClean="0"/>
            <a:t> </a:t>
          </a:r>
          <a:r>
            <a:rPr lang="en-US" sz="1800" b="0" kern="1200" dirty="0" err="1" smtClean="0"/>
            <a:t>etc</a:t>
          </a:r>
          <a:r>
            <a:rPr lang="ru-RU" sz="1800" kern="1200" dirty="0" smtClean="0"/>
            <a:t>.</a:t>
          </a:r>
          <a:endParaRPr lang="ru-RU" sz="1800" kern="1200" dirty="0"/>
        </a:p>
      </dsp:txBody>
      <dsp:txXfrm>
        <a:off x="6214899" y="2184883"/>
        <a:ext cx="2283024" cy="38511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C0870-BB77-46B1-B887-0D7E93608AF9}">
      <dsp:nvSpPr>
        <dsp:cNvPr id="0" name=""/>
        <dsp:cNvSpPr/>
      </dsp:nvSpPr>
      <dsp:spPr>
        <a:xfrm>
          <a:off x="6036864" y="1085879"/>
          <a:ext cx="3539817" cy="441974"/>
        </a:xfrm>
        <a:custGeom>
          <a:avLst/>
          <a:gdLst/>
          <a:ahLst/>
          <a:cxnLst/>
          <a:rect l="0" t="0" r="0" b="0"/>
          <a:pathLst>
            <a:path>
              <a:moveTo>
                <a:pt x="0" y="0"/>
              </a:moveTo>
              <a:lnTo>
                <a:pt x="0" y="205732"/>
              </a:lnTo>
              <a:lnTo>
                <a:pt x="3539817" y="205732"/>
              </a:lnTo>
              <a:lnTo>
                <a:pt x="3539817" y="441974"/>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ED1F93-C3D7-4064-B83C-A7FB9522AA82}">
      <dsp:nvSpPr>
        <dsp:cNvPr id="0" name=""/>
        <dsp:cNvSpPr/>
      </dsp:nvSpPr>
      <dsp:spPr>
        <a:xfrm>
          <a:off x="5498249" y="2682862"/>
          <a:ext cx="506052" cy="3424773"/>
        </a:xfrm>
        <a:custGeom>
          <a:avLst/>
          <a:gdLst/>
          <a:ahLst/>
          <a:cxnLst/>
          <a:rect l="0" t="0" r="0" b="0"/>
          <a:pathLst>
            <a:path>
              <a:moveTo>
                <a:pt x="0" y="0"/>
              </a:moveTo>
              <a:lnTo>
                <a:pt x="0" y="3424773"/>
              </a:lnTo>
              <a:lnTo>
                <a:pt x="506052" y="3424773"/>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D8E1B5-AB07-4646-9D8D-98FD4630D4E8}">
      <dsp:nvSpPr>
        <dsp:cNvPr id="0" name=""/>
        <dsp:cNvSpPr/>
      </dsp:nvSpPr>
      <dsp:spPr>
        <a:xfrm>
          <a:off x="5498249" y="2682862"/>
          <a:ext cx="506052" cy="2250185"/>
        </a:xfrm>
        <a:custGeom>
          <a:avLst/>
          <a:gdLst/>
          <a:ahLst/>
          <a:cxnLst/>
          <a:rect l="0" t="0" r="0" b="0"/>
          <a:pathLst>
            <a:path>
              <a:moveTo>
                <a:pt x="0" y="0"/>
              </a:moveTo>
              <a:lnTo>
                <a:pt x="0" y="2250185"/>
              </a:lnTo>
              <a:lnTo>
                <a:pt x="506052" y="2250185"/>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2E796B-43DF-4D68-A22B-2573C6A5FF84}">
      <dsp:nvSpPr>
        <dsp:cNvPr id="0" name=""/>
        <dsp:cNvSpPr/>
      </dsp:nvSpPr>
      <dsp:spPr>
        <a:xfrm>
          <a:off x="5498249" y="2682862"/>
          <a:ext cx="506052" cy="940517"/>
        </a:xfrm>
        <a:custGeom>
          <a:avLst/>
          <a:gdLst/>
          <a:ahLst/>
          <a:cxnLst/>
          <a:rect l="0" t="0" r="0" b="0"/>
          <a:pathLst>
            <a:path>
              <a:moveTo>
                <a:pt x="0" y="0"/>
              </a:moveTo>
              <a:lnTo>
                <a:pt x="0" y="940517"/>
              </a:lnTo>
              <a:lnTo>
                <a:pt x="506052" y="940517"/>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13B5F8-3DF0-4C1C-B219-B560644D766E}">
      <dsp:nvSpPr>
        <dsp:cNvPr id="0" name=""/>
        <dsp:cNvSpPr/>
      </dsp:nvSpPr>
      <dsp:spPr>
        <a:xfrm>
          <a:off x="6036864" y="1085879"/>
          <a:ext cx="361354" cy="472022"/>
        </a:xfrm>
        <a:custGeom>
          <a:avLst/>
          <a:gdLst/>
          <a:ahLst/>
          <a:cxnLst/>
          <a:rect l="0" t="0" r="0" b="0"/>
          <a:pathLst>
            <a:path>
              <a:moveTo>
                <a:pt x="0" y="0"/>
              </a:moveTo>
              <a:lnTo>
                <a:pt x="0" y="235780"/>
              </a:lnTo>
              <a:lnTo>
                <a:pt x="361354" y="235780"/>
              </a:lnTo>
              <a:lnTo>
                <a:pt x="361354" y="472022"/>
              </a:lnTo>
            </a:path>
          </a:pathLst>
        </a:custGeom>
        <a:noFill/>
        <a:ln w="12700" cap="rnd"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62E13402-7322-4AB7-8CC4-C29E2D8D240F}">
      <dsp:nvSpPr>
        <dsp:cNvPr id="0" name=""/>
        <dsp:cNvSpPr/>
      </dsp:nvSpPr>
      <dsp:spPr>
        <a:xfrm>
          <a:off x="2813587" y="2652814"/>
          <a:ext cx="1494712" cy="583494"/>
        </a:xfrm>
        <a:custGeom>
          <a:avLst/>
          <a:gdLst/>
          <a:ahLst/>
          <a:cxnLst/>
          <a:rect l="0" t="0" r="0" b="0"/>
          <a:pathLst>
            <a:path>
              <a:moveTo>
                <a:pt x="0" y="0"/>
              </a:moveTo>
              <a:lnTo>
                <a:pt x="0" y="347252"/>
              </a:lnTo>
              <a:lnTo>
                <a:pt x="1494712" y="347252"/>
              </a:lnTo>
              <a:lnTo>
                <a:pt x="1494712" y="583494"/>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EDAD94-F2D0-4528-B45B-06BB1C52572F}">
      <dsp:nvSpPr>
        <dsp:cNvPr id="0" name=""/>
        <dsp:cNvSpPr/>
      </dsp:nvSpPr>
      <dsp:spPr>
        <a:xfrm>
          <a:off x="1458966" y="2652814"/>
          <a:ext cx="1354621" cy="583494"/>
        </a:xfrm>
        <a:custGeom>
          <a:avLst/>
          <a:gdLst/>
          <a:ahLst/>
          <a:cxnLst/>
          <a:rect l="0" t="0" r="0" b="0"/>
          <a:pathLst>
            <a:path>
              <a:moveTo>
                <a:pt x="1354621" y="0"/>
              </a:moveTo>
              <a:lnTo>
                <a:pt x="1354621" y="347252"/>
              </a:lnTo>
              <a:lnTo>
                <a:pt x="0" y="347252"/>
              </a:lnTo>
              <a:lnTo>
                <a:pt x="0" y="583494"/>
              </a:lnTo>
            </a:path>
          </a:pathLst>
        </a:custGeom>
        <a:noFill/>
        <a:ln w="285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8653D3-C289-4C10-9DCE-18DA8EFC70B6}">
      <dsp:nvSpPr>
        <dsp:cNvPr id="0" name=""/>
        <dsp:cNvSpPr/>
      </dsp:nvSpPr>
      <dsp:spPr>
        <a:xfrm>
          <a:off x="2813587" y="1085879"/>
          <a:ext cx="3223276" cy="441974"/>
        </a:xfrm>
        <a:custGeom>
          <a:avLst/>
          <a:gdLst/>
          <a:ahLst/>
          <a:cxnLst/>
          <a:rect l="0" t="0" r="0" b="0"/>
          <a:pathLst>
            <a:path>
              <a:moveTo>
                <a:pt x="3223276" y="0"/>
              </a:moveTo>
              <a:lnTo>
                <a:pt x="3223276" y="205732"/>
              </a:lnTo>
              <a:lnTo>
                <a:pt x="0" y="205732"/>
              </a:lnTo>
              <a:lnTo>
                <a:pt x="0" y="441974"/>
              </a:lnTo>
            </a:path>
          </a:pathLst>
        </a:custGeom>
        <a:noFill/>
        <a:ln w="285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973104-1AF5-427B-820D-683B9A724D43}">
      <dsp:nvSpPr>
        <dsp:cNvPr id="0" name=""/>
        <dsp:cNvSpPr/>
      </dsp:nvSpPr>
      <dsp:spPr>
        <a:xfrm>
          <a:off x="4126467" y="0"/>
          <a:ext cx="3820793" cy="1085879"/>
        </a:xfrm>
        <a:prstGeom prst="rect">
          <a:avLst/>
        </a:prstGeom>
        <a:solidFill>
          <a:srgbClr val="00B050"/>
        </a:solidFill>
        <a:ln w="508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smtClean="0">
              <a:latin typeface="Times New Roman" panose="02020603050405020304" pitchFamily="18" charset="0"/>
              <a:cs typeface="Times New Roman" panose="02020603050405020304" pitchFamily="18" charset="0"/>
            </a:rPr>
            <a:t>Ore-Forming Mechanisms in Coal Basins</a:t>
          </a:r>
          <a:endParaRPr lang="ru-RU" sz="2800" kern="1200" dirty="0">
            <a:latin typeface="Times New Roman" panose="02020603050405020304" pitchFamily="18" charset="0"/>
            <a:cs typeface="Times New Roman" panose="02020603050405020304" pitchFamily="18" charset="0"/>
          </a:endParaRPr>
        </a:p>
      </dsp:txBody>
      <dsp:txXfrm>
        <a:off x="4126467" y="0"/>
        <a:ext cx="3820793" cy="1085879"/>
      </dsp:txXfrm>
    </dsp:sp>
    <dsp:sp modelId="{2E8B058B-EB1E-4385-9DF3-012217DD6838}">
      <dsp:nvSpPr>
        <dsp:cNvPr id="0" name=""/>
        <dsp:cNvSpPr/>
      </dsp:nvSpPr>
      <dsp:spPr>
        <a:xfrm>
          <a:off x="1688627" y="1527853"/>
          <a:ext cx="2249921" cy="1124960"/>
        </a:xfrm>
        <a:prstGeom prst="rect">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Lithogenic</a:t>
          </a:r>
          <a:endParaRPr lang="ru-RU" sz="3100" kern="1200" dirty="0">
            <a:latin typeface="Times New Roman" panose="02020603050405020304" pitchFamily="18" charset="0"/>
            <a:cs typeface="Times New Roman" panose="02020603050405020304" pitchFamily="18" charset="0"/>
          </a:endParaRPr>
        </a:p>
      </dsp:txBody>
      <dsp:txXfrm>
        <a:off x="1688627" y="1527853"/>
        <a:ext cx="2249921" cy="1124960"/>
      </dsp:txXfrm>
    </dsp:sp>
    <dsp:sp modelId="{C90EEA4F-E423-4600-B87A-63C5A93640DA}">
      <dsp:nvSpPr>
        <dsp:cNvPr id="0" name=""/>
        <dsp:cNvSpPr/>
      </dsp:nvSpPr>
      <dsp:spPr>
        <a:xfrm>
          <a:off x="500499" y="3236308"/>
          <a:ext cx="1916932" cy="968827"/>
        </a:xfrm>
        <a:prstGeom prst="rect">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latin typeface="Times New Roman" panose="02020603050405020304" pitchFamily="18" charset="0"/>
              <a:cs typeface="Times New Roman" panose="02020603050405020304" pitchFamily="18" charset="0"/>
            </a:rPr>
            <a:t>Terrigenous</a:t>
          </a:r>
          <a:endParaRPr lang="ru-RU" sz="3100" kern="1200" dirty="0">
            <a:latin typeface="Times New Roman" panose="02020603050405020304" pitchFamily="18" charset="0"/>
            <a:cs typeface="Times New Roman" panose="02020603050405020304" pitchFamily="18" charset="0"/>
          </a:endParaRPr>
        </a:p>
      </dsp:txBody>
      <dsp:txXfrm>
        <a:off x="500499" y="3236308"/>
        <a:ext cx="1916932" cy="968827"/>
      </dsp:txXfrm>
    </dsp:sp>
    <dsp:sp modelId="{E0F5047D-D262-4DAC-B5AC-CB6E4D6C0320}">
      <dsp:nvSpPr>
        <dsp:cNvPr id="0" name=""/>
        <dsp:cNvSpPr/>
      </dsp:nvSpPr>
      <dsp:spPr>
        <a:xfrm>
          <a:off x="3399883" y="3236308"/>
          <a:ext cx="1816833" cy="1014545"/>
        </a:xfrm>
        <a:prstGeom prst="rect">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Tuffogenic</a:t>
          </a:r>
          <a:endParaRPr lang="ru-RU" sz="3100" kern="1200" dirty="0">
            <a:latin typeface="Times New Roman" panose="02020603050405020304" pitchFamily="18" charset="0"/>
            <a:cs typeface="Times New Roman" panose="02020603050405020304" pitchFamily="18" charset="0"/>
          </a:endParaRPr>
        </a:p>
      </dsp:txBody>
      <dsp:txXfrm>
        <a:off x="3399883" y="3236308"/>
        <a:ext cx="1816833" cy="1014545"/>
      </dsp:txXfrm>
    </dsp:sp>
    <dsp:sp modelId="{D651E479-3CEF-4B2A-AAF5-6835ED78B4CA}">
      <dsp:nvSpPr>
        <dsp:cNvPr id="0" name=""/>
        <dsp:cNvSpPr/>
      </dsp:nvSpPr>
      <dsp:spPr>
        <a:xfrm>
          <a:off x="5273257" y="1557901"/>
          <a:ext cx="2249921" cy="1124960"/>
        </a:xfrm>
        <a:prstGeom prst="rect">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Ionogenic</a:t>
          </a:r>
          <a:endParaRPr lang="ru-RU" sz="3100" kern="1200" dirty="0">
            <a:latin typeface="Times New Roman" panose="02020603050405020304" pitchFamily="18" charset="0"/>
            <a:cs typeface="Times New Roman" panose="02020603050405020304" pitchFamily="18" charset="0"/>
          </a:endParaRPr>
        </a:p>
      </dsp:txBody>
      <dsp:txXfrm>
        <a:off x="5273257" y="1557901"/>
        <a:ext cx="2249921" cy="1124960"/>
      </dsp:txXfrm>
    </dsp:sp>
    <dsp:sp modelId="{F53D9B85-FD79-487B-BBCF-EF701C0668F8}">
      <dsp:nvSpPr>
        <dsp:cNvPr id="0" name=""/>
        <dsp:cNvSpPr/>
      </dsp:nvSpPr>
      <dsp:spPr>
        <a:xfrm>
          <a:off x="6004302" y="3158000"/>
          <a:ext cx="2300049" cy="930758"/>
        </a:xfrm>
        <a:prstGeom prst="rect">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err="1" smtClean="0">
              <a:latin typeface="Times New Roman" panose="02020603050405020304" pitchFamily="18" charset="0"/>
              <a:cs typeface="Times New Roman" panose="02020603050405020304" pitchFamily="18" charset="0"/>
            </a:rPr>
            <a:t>Syngenetic</a:t>
          </a:r>
          <a:endParaRPr lang="ru-RU" sz="3100" kern="1200" dirty="0">
            <a:latin typeface="Times New Roman" panose="02020603050405020304" pitchFamily="18" charset="0"/>
            <a:cs typeface="Times New Roman" panose="02020603050405020304" pitchFamily="18" charset="0"/>
          </a:endParaRPr>
        </a:p>
      </dsp:txBody>
      <dsp:txXfrm>
        <a:off x="6004302" y="3158000"/>
        <a:ext cx="2300049" cy="930758"/>
      </dsp:txXfrm>
    </dsp:sp>
    <dsp:sp modelId="{A1CE1507-025E-48FE-8EA5-A355A6A958A1}">
      <dsp:nvSpPr>
        <dsp:cNvPr id="0" name=""/>
        <dsp:cNvSpPr/>
      </dsp:nvSpPr>
      <dsp:spPr>
        <a:xfrm>
          <a:off x="6004302" y="4561242"/>
          <a:ext cx="2207172" cy="743610"/>
        </a:xfrm>
        <a:prstGeom prst="rect">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latin typeface="Times New Roman" panose="02020603050405020304" pitchFamily="18" charset="0"/>
              <a:cs typeface="Times New Roman" panose="02020603050405020304" pitchFamily="18" charset="0"/>
            </a:rPr>
            <a:t>Diagenetic</a:t>
          </a:r>
          <a:endParaRPr lang="ru-RU" sz="3100" kern="1200" dirty="0">
            <a:latin typeface="Times New Roman" panose="02020603050405020304" pitchFamily="18" charset="0"/>
            <a:cs typeface="Times New Roman" panose="02020603050405020304" pitchFamily="18" charset="0"/>
          </a:endParaRPr>
        </a:p>
      </dsp:txBody>
      <dsp:txXfrm>
        <a:off x="6004302" y="4561242"/>
        <a:ext cx="2207172" cy="743610"/>
      </dsp:txXfrm>
    </dsp:sp>
    <dsp:sp modelId="{5E88B1D2-AFB3-4961-AEF3-3892D9030BE0}">
      <dsp:nvSpPr>
        <dsp:cNvPr id="0" name=""/>
        <dsp:cNvSpPr/>
      </dsp:nvSpPr>
      <dsp:spPr>
        <a:xfrm>
          <a:off x="6004302" y="5777336"/>
          <a:ext cx="2164019" cy="660599"/>
        </a:xfrm>
        <a:prstGeom prst="rect">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dirty="0" smtClean="0">
              <a:latin typeface="Times New Roman" panose="02020603050405020304" pitchFamily="18" charset="0"/>
              <a:cs typeface="Times New Roman" panose="02020603050405020304" pitchFamily="18" charset="0"/>
            </a:rPr>
            <a:t>Epigenetic</a:t>
          </a:r>
          <a:endParaRPr lang="ru-RU" sz="3100" kern="1200" dirty="0">
            <a:latin typeface="Times New Roman" panose="02020603050405020304" pitchFamily="18" charset="0"/>
            <a:cs typeface="Times New Roman" panose="02020603050405020304" pitchFamily="18" charset="0"/>
          </a:endParaRPr>
        </a:p>
      </dsp:txBody>
      <dsp:txXfrm>
        <a:off x="6004302" y="5777336"/>
        <a:ext cx="2164019" cy="660599"/>
      </dsp:txXfrm>
    </dsp:sp>
    <dsp:sp modelId="{BFC48017-AD21-4AA7-BBB0-87A5C1417DBF}">
      <dsp:nvSpPr>
        <dsp:cNvPr id="0" name=""/>
        <dsp:cNvSpPr/>
      </dsp:nvSpPr>
      <dsp:spPr>
        <a:xfrm>
          <a:off x="8451721" y="1527853"/>
          <a:ext cx="2249921" cy="1124960"/>
        </a:xfrm>
        <a:prstGeom prst="rect">
          <a:avLst/>
        </a:prstGeom>
        <a:solidFill>
          <a:schemeClr val="accent1">
            <a:hueOff val="0"/>
            <a:satOff val="0"/>
            <a:lumOff val="0"/>
            <a:alphaOff val="0"/>
          </a:schemeClr>
        </a:solidFill>
        <a:ln w="508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685" tIns="19685" rIns="19685" bIns="19685" numCol="1" spcCol="1270" anchor="ctr" anchorCtr="0">
          <a:noAutofit/>
        </a:bodyPr>
        <a:lstStyle/>
        <a:p>
          <a:pPr lvl="0" algn="ctr" defTabSz="1377950">
            <a:lnSpc>
              <a:spcPct val="90000"/>
            </a:lnSpc>
            <a:spcBef>
              <a:spcPct val="0"/>
            </a:spcBef>
            <a:spcAft>
              <a:spcPct val="35000"/>
            </a:spcAft>
          </a:pPr>
          <a:r>
            <a:rPr lang="en-US" sz="3100" kern="1200" smtClean="0">
              <a:latin typeface="Times New Roman" panose="02020603050405020304" pitchFamily="18" charset="0"/>
              <a:cs typeface="Times New Roman" panose="02020603050405020304" pitchFamily="18" charset="0"/>
            </a:rPr>
            <a:t>Polygenic</a:t>
          </a:r>
          <a:endParaRPr lang="ru-RU" sz="3100" kern="1200" dirty="0">
            <a:latin typeface="Times New Roman" panose="02020603050405020304" pitchFamily="18" charset="0"/>
            <a:cs typeface="Times New Roman" panose="02020603050405020304" pitchFamily="18" charset="0"/>
          </a:endParaRPr>
        </a:p>
      </dsp:txBody>
      <dsp:txXfrm>
        <a:off x="8451721" y="1527853"/>
        <a:ext cx="2249921" cy="11249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73556F-0F9D-44C3-9C10-A2BDE123A5A6}" type="datetimeFigureOut">
              <a:rPr lang="ru-RU" smtClean="0"/>
              <a:t>26.08.2016</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C87429-6044-451E-89A7-946C01CC7389}" type="slidenum">
              <a:rPr lang="ru-RU" smtClean="0"/>
              <a:t>‹#›</a:t>
            </a:fld>
            <a:endParaRPr lang="ru-RU"/>
          </a:p>
        </p:txBody>
      </p:sp>
    </p:spTree>
    <p:extLst>
      <p:ext uri="{BB962C8B-B14F-4D97-AF65-F5344CB8AC3E}">
        <p14:creationId xmlns:p14="http://schemas.microsoft.com/office/powerpoint/2010/main" val="34638724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6B607E-A2C3-44A6-B60F-7CB18F5844B9}" type="datetimeFigureOut">
              <a:rPr lang="ru-RU" smtClean="0"/>
              <a:t>26.08.2016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172DE8-D490-420D-A223-169CB810481E}" type="slidenum">
              <a:rPr lang="ru-RU" smtClean="0"/>
              <a:t>‹#›</a:t>
            </a:fld>
            <a:endParaRPr lang="ru-RU"/>
          </a:p>
        </p:txBody>
      </p:sp>
    </p:spTree>
    <p:extLst>
      <p:ext uri="{BB962C8B-B14F-4D97-AF65-F5344CB8AC3E}">
        <p14:creationId xmlns:p14="http://schemas.microsoft.com/office/powerpoint/2010/main" val="2665158717"/>
      </p:ext>
    </p:extLst>
  </p:cSld>
  <p:clrMap bg1="lt1" tx1="dk1" bg2="lt2" tx2="dk2" accent1="accent1" accent2="accent2" accent3="accent3" accent4="accent4" accent5="accent5" accent6="accent6" hlink="hlink" folHlink="folHlink"/>
  <p:hf hdr="0" ftr="0" dt="0"/>
  <p:notesStyle>
    <a:lvl1pPr marL="0" algn="l" defTabSz="914334" rtl="0" eaLnBrk="1" latinLnBrk="0" hangingPunct="1">
      <a:defRPr sz="1200" kern="1200">
        <a:solidFill>
          <a:schemeClr val="tx1"/>
        </a:solidFill>
        <a:latin typeface="+mn-lt"/>
        <a:ea typeface="+mn-ea"/>
        <a:cs typeface="+mn-cs"/>
      </a:defRPr>
    </a:lvl1pPr>
    <a:lvl2pPr marL="457167" algn="l" defTabSz="914334" rtl="0" eaLnBrk="1" latinLnBrk="0" hangingPunct="1">
      <a:defRPr sz="1200" kern="1200">
        <a:solidFill>
          <a:schemeClr val="tx1"/>
        </a:solidFill>
        <a:latin typeface="+mn-lt"/>
        <a:ea typeface="+mn-ea"/>
        <a:cs typeface="+mn-cs"/>
      </a:defRPr>
    </a:lvl2pPr>
    <a:lvl3pPr marL="914334" algn="l" defTabSz="914334" rtl="0" eaLnBrk="1" latinLnBrk="0" hangingPunct="1">
      <a:defRPr sz="1200" kern="1200">
        <a:solidFill>
          <a:schemeClr val="tx1"/>
        </a:solidFill>
        <a:latin typeface="+mn-lt"/>
        <a:ea typeface="+mn-ea"/>
        <a:cs typeface="+mn-cs"/>
      </a:defRPr>
    </a:lvl3pPr>
    <a:lvl4pPr marL="1371502" algn="l" defTabSz="914334" rtl="0" eaLnBrk="1" latinLnBrk="0" hangingPunct="1">
      <a:defRPr sz="1200" kern="1200">
        <a:solidFill>
          <a:schemeClr val="tx1"/>
        </a:solidFill>
        <a:latin typeface="+mn-lt"/>
        <a:ea typeface="+mn-ea"/>
        <a:cs typeface="+mn-cs"/>
      </a:defRPr>
    </a:lvl4pPr>
    <a:lvl5pPr marL="1828669" algn="l" defTabSz="914334" rtl="0" eaLnBrk="1" latinLnBrk="0" hangingPunct="1">
      <a:defRPr sz="1200" kern="1200">
        <a:solidFill>
          <a:schemeClr val="tx1"/>
        </a:solidFill>
        <a:latin typeface="+mn-lt"/>
        <a:ea typeface="+mn-ea"/>
        <a:cs typeface="+mn-cs"/>
      </a:defRPr>
    </a:lvl5pPr>
    <a:lvl6pPr marL="2285836" algn="l" defTabSz="914334" rtl="0" eaLnBrk="1" latinLnBrk="0" hangingPunct="1">
      <a:defRPr sz="1200" kern="1200">
        <a:solidFill>
          <a:schemeClr val="tx1"/>
        </a:solidFill>
        <a:latin typeface="+mn-lt"/>
        <a:ea typeface="+mn-ea"/>
        <a:cs typeface="+mn-cs"/>
      </a:defRPr>
    </a:lvl6pPr>
    <a:lvl7pPr marL="2743003" algn="l" defTabSz="914334" rtl="0" eaLnBrk="1" latinLnBrk="0" hangingPunct="1">
      <a:defRPr sz="1200" kern="1200">
        <a:solidFill>
          <a:schemeClr val="tx1"/>
        </a:solidFill>
        <a:latin typeface="+mn-lt"/>
        <a:ea typeface="+mn-ea"/>
        <a:cs typeface="+mn-cs"/>
      </a:defRPr>
    </a:lvl7pPr>
    <a:lvl8pPr marL="3200170" algn="l" defTabSz="914334" rtl="0" eaLnBrk="1" latinLnBrk="0" hangingPunct="1">
      <a:defRPr sz="1200" kern="1200">
        <a:solidFill>
          <a:schemeClr val="tx1"/>
        </a:solidFill>
        <a:latin typeface="+mn-lt"/>
        <a:ea typeface="+mn-ea"/>
        <a:cs typeface="+mn-cs"/>
      </a:defRPr>
    </a:lvl8pPr>
    <a:lvl9pPr marL="3657338" algn="l" defTabSz="91433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8172DE8-D490-420D-A223-169CB810481E}" type="slidenum">
              <a:rPr lang="ru-RU" smtClean="0"/>
              <a:t>5</a:t>
            </a:fld>
            <a:endParaRPr lang="ru-RU"/>
          </a:p>
        </p:txBody>
      </p:sp>
    </p:spTree>
    <p:extLst>
      <p:ext uri="{BB962C8B-B14F-4D97-AF65-F5344CB8AC3E}">
        <p14:creationId xmlns:p14="http://schemas.microsoft.com/office/powerpoint/2010/main" val="3123920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8172DE8-D490-420D-A223-169CB810481E}" type="slidenum">
              <a:rPr lang="ru-RU" smtClean="0"/>
              <a:t>6</a:t>
            </a:fld>
            <a:endParaRPr lang="ru-RU"/>
          </a:p>
        </p:txBody>
      </p:sp>
    </p:spTree>
    <p:extLst>
      <p:ext uri="{BB962C8B-B14F-4D97-AF65-F5344CB8AC3E}">
        <p14:creationId xmlns:p14="http://schemas.microsoft.com/office/powerpoint/2010/main" val="1954778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8172DE8-D490-420D-A223-169CB810481E}" type="slidenum">
              <a:rPr lang="ru-RU" smtClean="0"/>
              <a:t>16</a:t>
            </a:fld>
            <a:endParaRPr lang="ru-RU"/>
          </a:p>
        </p:txBody>
      </p:sp>
    </p:spTree>
    <p:extLst>
      <p:ext uri="{BB962C8B-B14F-4D97-AF65-F5344CB8AC3E}">
        <p14:creationId xmlns:p14="http://schemas.microsoft.com/office/powerpoint/2010/main" val="622469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8172DE8-D490-420D-A223-169CB810481E}" type="slidenum">
              <a:rPr lang="ru-RU" smtClean="0"/>
              <a:t>31</a:t>
            </a:fld>
            <a:endParaRPr lang="ru-RU"/>
          </a:p>
        </p:txBody>
      </p:sp>
    </p:spTree>
    <p:extLst>
      <p:ext uri="{BB962C8B-B14F-4D97-AF65-F5344CB8AC3E}">
        <p14:creationId xmlns:p14="http://schemas.microsoft.com/office/powerpoint/2010/main" val="1493413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167" indent="0" algn="ctr">
              <a:buNone/>
              <a:defRPr sz="2000"/>
            </a:lvl2pPr>
            <a:lvl3pPr marL="914334" indent="0" algn="ctr">
              <a:buNone/>
              <a:defRPr sz="1800"/>
            </a:lvl3pPr>
            <a:lvl4pPr marL="1371502" indent="0" algn="ctr">
              <a:buNone/>
              <a:defRPr sz="1600"/>
            </a:lvl4pPr>
            <a:lvl5pPr marL="1828669" indent="0" algn="ctr">
              <a:buNone/>
              <a:defRPr sz="1600"/>
            </a:lvl5pPr>
            <a:lvl6pPr marL="2285836" indent="0" algn="ctr">
              <a:buNone/>
              <a:defRPr sz="1600"/>
            </a:lvl6pPr>
            <a:lvl7pPr marL="2743003" indent="0" algn="ctr">
              <a:buNone/>
              <a:defRPr sz="1600"/>
            </a:lvl7pPr>
            <a:lvl8pPr marL="3200170" indent="0" algn="ctr">
              <a:buNone/>
              <a:defRPr sz="1600"/>
            </a:lvl8pPr>
            <a:lvl9pPr marL="3657338"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338F9EE1-D1F0-4C4B-96B4-5613B99C6482}" type="datetime1">
              <a:rPr lang="ru-RU" smtClean="0"/>
              <a:t>26.08.2016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2DE9BABD-D381-4069-98C6-67CFC3BE85DC}" type="slidenum">
              <a:rPr lang="ru-RU"/>
              <a:pPr>
                <a:defRPr/>
              </a:pPr>
              <a:t>‹#›</a:t>
            </a:fld>
            <a:endParaRPr lang="ru-RU"/>
          </a:p>
        </p:txBody>
      </p:sp>
    </p:spTree>
    <p:extLst>
      <p:ext uri="{BB962C8B-B14F-4D97-AF65-F5344CB8AC3E}">
        <p14:creationId xmlns:p14="http://schemas.microsoft.com/office/powerpoint/2010/main" val="1062801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DA95C12-A26E-40E2-8852-2757FB1630DC}" type="datetime1">
              <a:rPr lang="ru-RU" smtClean="0"/>
              <a:t>26.08.2016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A6AD659-628A-4DB3-9997-C94BA5B4E32F}" type="slidenum">
              <a:rPr lang="ru-RU"/>
              <a:pPr>
                <a:defRPr/>
              </a:pPr>
              <a:t>‹#›</a:t>
            </a:fld>
            <a:endParaRPr lang="ru-RU"/>
          </a:p>
        </p:txBody>
      </p:sp>
    </p:spTree>
    <p:extLst>
      <p:ext uri="{BB962C8B-B14F-4D97-AF65-F5344CB8AC3E}">
        <p14:creationId xmlns:p14="http://schemas.microsoft.com/office/powerpoint/2010/main" val="371205526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8957" y="20362"/>
            <a:ext cx="12192001" cy="6858000"/>
            <a:chOff x="0" y="0"/>
            <a:chExt cx="5760" cy="4320"/>
          </a:xfrm>
        </p:grpSpPr>
        <p:sp>
          <p:nvSpPr>
            <p:cNvPr id="5" name="Freeform 3"/>
            <p:cNvSpPr>
              <a:spLocks/>
            </p:cNvSpPr>
            <p:nvPr/>
          </p:nvSpPr>
          <p:spPr bwMode="hidden">
            <a:xfrm>
              <a:off x="0" y="3072"/>
              <a:ext cx="5760" cy="1248"/>
            </a:xfrm>
            <a:custGeom>
              <a:avLst/>
              <a:gdLst>
                <a:gd name="T0" fmla="*/ 4592 w 6027"/>
                <a:gd name="T1" fmla="*/ 59 h 2296"/>
                <a:gd name="T2" fmla="*/ 0 w 6027"/>
                <a:gd name="T3" fmla="*/ 59 h 2296"/>
                <a:gd name="T4" fmla="*/ 0 w 6027"/>
                <a:gd name="T5" fmla="*/ 0 h 2296"/>
                <a:gd name="T6" fmla="*/ 4592 w 6027"/>
                <a:gd name="T7" fmla="*/ 0 h 2296"/>
                <a:gd name="T8" fmla="*/ 4592 w 6027"/>
                <a:gd name="T9" fmla="*/ 59 h 2296"/>
                <a:gd name="T10" fmla="*/ 4592 w 6027"/>
                <a:gd name="T11" fmla="*/ 5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ru-RU">
                <a:solidFill>
                  <a:srgbClr val="FFFFFF"/>
                </a:solidFill>
                <a:latin typeface="Arial" charset="0"/>
              </a:endParaRPr>
            </a:p>
          </p:txBody>
        </p:sp>
      </p:grpSp>
      <p:sp>
        <p:nvSpPr>
          <p:cNvPr id="7" name="Freeform 5"/>
          <p:cNvSpPr>
            <a:spLocks/>
          </p:cNvSpPr>
          <p:nvPr/>
        </p:nvSpPr>
        <p:spPr bwMode="hidden">
          <a:xfrm>
            <a:off x="8322969" y="6269563"/>
            <a:ext cx="3860075" cy="608831"/>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67469" tIns="33735" rIns="67469" bIns="33735"/>
          <a:lstStyle/>
          <a:p>
            <a:pPr eaLnBrk="1" hangingPunct="1"/>
            <a:endParaRPr lang="ru-RU" smtClean="0">
              <a:solidFill>
                <a:srgbClr val="FFFFFF"/>
              </a:solidFill>
              <a:latin typeface="Arial" charset="0"/>
            </a:endParaRPr>
          </a:p>
        </p:txBody>
      </p:sp>
      <p:grpSp>
        <p:nvGrpSpPr>
          <p:cNvPr id="8" name="Group 6"/>
          <p:cNvGrpSpPr>
            <a:grpSpLocks/>
          </p:cNvGrpSpPr>
          <p:nvPr/>
        </p:nvGrpSpPr>
        <p:grpSpPr bwMode="auto">
          <a:xfrm>
            <a:off x="-2560" y="6034379"/>
            <a:ext cx="10461623" cy="851141"/>
            <a:chOff x="0" y="3792"/>
            <a:chExt cx="4942" cy="536"/>
          </a:xfrm>
        </p:grpSpPr>
        <p:sp>
          <p:nvSpPr>
            <p:cNvPr id="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ru-RU">
                <a:solidFill>
                  <a:srgbClr val="FFFFFF"/>
                </a:solidFill>
                <a:latin typeface="Arial"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35 h 353"/>
                  <a:gd name="T4" fmla="*/ 24 w 186"/>
                  <a:gd name="T5" fmla="*/ 60 h 353"/>
                  <a:gd name="T6" fmla="*/ 18 w 186"/>
                  <a:gd name="T7" fmla="*/ 130 h 353"/>
                  <a:gd name="T8" fmla="*/ 42 w 186"/>
                  <a:gd name="T9" fmla="*/ 224 h 353"/>
                  <a:gd name="T10" fmla="*/ 48 w 186"/>
                  <a:gd name="T11" fmla="*/ 318 h 353"/>
                  <a:gd name="T12" fmla="*/ 0 w 186"/>
                  <a:gd name="T13" fmla="*/ 694 h 353"/>
                  <a:gd name="T14" fmla="*/ 54 w 186"/>
                  <a:gd name="T15" fmla="*/ 459 h 353"/>
                  <a:gd name="T16" fmla="*/ 84 w 186"/>
                  <a:gd name="T17" fmla="*/ 424 h 353"/>
                  <a:gd name="T18" fmla="*/ 126 w 186"/>
                  <a:gd name="T19" fmla="*/ 248 h 353"/>
                  <a:gd name="T20" fmla="*/ 144 w 186"/>
                  <a:gd name="T21" fmla="*/ 235 h 353"/>
                  <a:gd name="T22" fmla="*/ 144 w 186"/>
                  <a:gd name="T23" fmla="*/ 177 h 353"/>
                  <a:gd name="T24" fmla="*/ 186 w 186"/>
                  <a:gd name="T25" fmla="*/ 130 h 353"/>
                  <a:gd name="T26" fmla="*/ 162 w 186"/>
                  <a:gd name="T27" fmla="*/ 117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2 h 66"/>
                  <a:gd name="T8" fmla="*/ 6 w 155"/>
                  <a:gd name="T9" fmla="*/ 35 h 66"/>
                  <a:gd name="T10" fmla="*/ 0 w 155"/>
                  <a:gd name="T11" fmla="*/ 48 h 66"/>
                  <a:gd name="T12" fmla="*/ 78 w 155"/>
                  <a:gd name="T13" fmla="*/ 118 h 66"/>
                  <a:gd name="T14" fmla="*/ 96 w 155"/>
                  <a:gd name="T15" fmla="*/ 83 h 66"/>
                  <a:gd name="T16" fmla="*/ 155 w 155"/>
                  <a:gd name="T17" fmla="*/ 131 h 66"/>
                  <a:gd name="T18" fmla="*/ 126 w 155"/>
                  <a:gd name="T19" fmla="*/ 48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6" name="Freeform 13"/>
              <p:cNvSpPr>
                <a:spLocks/>
              </p:cNvSpPr>
              <p:nvPr userDrawn="1"/>
            </p:nvSpPr>
            <p:spPr bwMode="ltGray">
              <a:xfrm>
                <a:off x="2486" y="3859"/>
                <a:ext cx="42" cy="81"/>
              </a:xfrm>
              <a:custGeom>
                <a:avLst/>
                <a:gdLst>
                  <a:gd name="T0" fmla="*/ 6 w 42"/>
                  <a:gd name="T1" fmla="*/ 74 h 72"/>
                  <a:gd name="T2" fmla="*/ 0 w 42"/>
                  <a:gd name="T3" fmla="*/ 37 h 72"/>
                  <a:gd name="T4" fmla="*/ 12 w 42"/>
                  <a:gd name="T5" fmla="*/ 12 h 72"/>
                  <a:gd name="T6" fmla="*/ 0 w 42"/>
                  <a:gd name="T7" fmla="*/ 12 h 72"/>
                  <a:gd name="T8" fmla="*/ 12 w 42"/>
                  <a:gd name="T9" fmla="*/ 12 h 72"/>
                  <a:gd name="T10" fmla="*/ 24 w 42"/>
                  <a:gd name="T11" fmla="*/ 12 h 72"/>
                  <a:gd name="T12" fmla="*/ 36 w 42"/>
                  <a:gd name="T13" fmla="*/ 12 h 72"/>
                  <a:gd name="T14" fmla="*/ 42 w 42"/>
                  <a:gd name="T15" fmla="*/ 0 h 72"/>
                  <a:gd name="T16" fmla="*/ 30 w 42"/>
                  <a:gd name="T17" fmla="*/ 37 h 72"/>
                  <a:gd name="T18" fmla="*/ 42 w 42"/>
                  <a:gd name="T19" fmla="*/ 99 h 72"/>
                  <a:gd name="T20" fmla="*/ 12 w 42"/>
                  <a:gd name="T21" fmla="*/ 145 h 72"/>
                  <a:gd name="T22" fmla="*/ 6 w 42"/>
                  <a:gd name="T23" fmla="*/ 74 h 72"/>
                  <a:gd name="T24" fmla="*/ 6 w 42"/>
                  <a:gd name="T25" fmla="*/ 74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grpSp>
        <p:sp>
          <p:nvSpPr>
            <p:cNvPr id="11"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ru-RU">
                <a:solidFill>
                  <a:srgbClr val="FFFFFF"/>
                </a:solidFill>
                <a:latin typeface="Arial" charset="0"/>
              </a:endParaRPr>
            </a:p>
          </p:txBody>
        </p:sp>
      </p:grpSp>
      <p:grpSp>
        <p:nvGrpSpPr>
          <p:cNvPr id="17" name="Group 15"/>
          <p:cNvGrpSpPr>
            <a:grpSpLocks/>
          </p:cNvGrpSpPr>
          <p:nvPr/>
        </p:nvGrpSpPr>
        <p:grpSpPr bwMode="auto">
          <a:xfrm>
            <a:off x="835755" y="6021144"/>
            <a:ext cx="7580644" cy="849105"/>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6 h 287"/>
                <a:gd name="T4" fmla="*/ 66 w 365"/>
                <a:gd name="T5" fmla="*/ 120 h 287"/>
                <a:gd name="T6" fmla="*/ 143 w 365"/>
                <a:gd name="T7" fmla="*/ 198 h 287"/>
                <a:gd name="T8" fmla="*/ 191 w 365"/>
                <a:gd name="T9" fmla="*/ 180 h 287"/>
                <a:gd name="T10" fmla="*/ 341 w 365"/>
                <a:gd name="T11" fmla="*/ 311 h 287"/>
                <a:gd name="T12" fmla="*/ 305 w 365"/>
                <a:gd name="T13" fmla="*/ 189 h 287"/>
                <a:gd name="T14" fmla="*/ 365 w 365"/>
                <a:gd name="T15" fmla="*/ 144 h 287"/>
                <a:gd name="T16" fmla="*/ 359 w 365"/>
                <a:gd name="T17" fmla="*/ 138 h 287"/>
                <a:gd name="T18" fmla="*/ 335 w 365"/>
                <a:gd name="T19" fmla="*/ 126 h 287"/>
                <a:gd name="T20" fmla="*/ 299 w 365"/>
                <a:gd name="T21" fmla="*/ 96 h 287"/>
                <a:gd name="T22" fmla="*/ 257 w 365"/>
                <a:gd name="T23" fmla="*/ 78 h 287"/>
                <a:gd name="T24" fmla="*/ 215 w 365"/>
                <a:gd name="T25" fmla="*/ 60 h 287"/>
                <a:gd name="T26" fmla="*/ 173 w 365"/>
                <a:gd name="T27" fmla="*/ 42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6 h 60"/>
                <a:gd name="T16" fmla="*/ 65 w 71"/>
                <a:gd name="T17" fmla="*/ 48 h 60"/>
                <a:gd name="T18" fmla="*/ 71 w 71"/>
                <a:gd name="T19" fmla="*/ 60 h 60"/>
                <a:gd name="T20" fmla="*/ 71 w 71"/>
                <a:gd name="T21" fmla="*/ 66 h 60"/>
                <a:gd name="T22" fmla="*/ 59 w 71"/>
                <a:gd name="T23" fmla="*/ 60 h 60"/>
                <a:gd name="T24" fmla="*/ 47 w 71"/>
                <a:gd name="T25" fmla="*/ 48 h 60"/>
                <a:gd name="T26" fmla="*/ 23 w 71"/>
                <a:gd name="T27" fmla="*/ 36 h 60"/>
                <a:gd name="T28" fmla="*/ 23 w 71"/>
                <a:gd name="T29" fmla="*/ 42 h 60"/>
                <a:gd name="T30" fmla="*/ 18 w 71"/>
                <a:gd name="T31" fmla="*/ 48 h 60"/>
                <a:gd name="T32" fmla="*/ 12 w 71"/>
                <a:gd name="T33" fmla="*/ 54 h 60"/>
                <a:gd name="T34" fmla="*/ 6 w 71"/>
                <a:gd name="T35" fmla="*/ 54 h 60"/>
                <a:gd name="T36" fmla="*/ 6 w 71"/>
                <a:gd name="T37" fmla="*/ 54 h 60"/>
                <a:gd name="T38" fmla="*/ 6 w 71"/>
                <a:gd name="T39" fmla="*/ 42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0 h 162"/>
                <a:gd name="T10" fmla="*/ 96 w 161"/>
                <a:gd name="T11" fmla="*/ 66 h 162"/>
                <a:gd name="T12" fmla="*/ 102 w 161"/>
                <a:gd name="T13" fmla="*/ 78 h 162"/>
                <a:gd name="T14" fmla="*/ 108 w 161"/>
                <a:gd name="T15" fmla="*/ 90 h 162"/>
                <a:gd name="T16" fmla="*/ 120 w 161"/>
                <a:gd name="T17" fmla="*/ 102 h 162"/>
                <a:gd name="T18" fmla="*/ 143 w 161"/>
                <a:gd name="T19" fmla="*/ 120 h 162"/>
                <a:gd name="T20" fmla="*/ 155 w 161"/>
                <a:gd name="T21" fmla="*/ 150 h 162"/>
                <a:gd name="T22" fmla="*/ 161 w 161"/>
                <a:gd name="T23" fmla="*/ 168 h 162"/>
                <a:gd name="T24" fmla="*/ 161 w 161"/>
                <a:gd name="T25" fmla="*/ 174 h 162"/>
                <a:gd name="T26" fmla="*/ 96 w 161"/>
                <a:gd name="T27" fmla="*/ 108 h 162"/>
                <a:gd name="T28" fmla="*/ 30 w 161"/>
                <a:gd name="T29" fmla="*/ 60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6 h 60"/>
                <a:gd name="T4" fmla="*/ 41 w 59"/>
                <a:gd name="T5" fmla="*/ 42 h 60"/>
                <a:gd name="T6" fmla="*/ 47 w 59"/>
                <a:gd name="T7" fmla="*/ 48 h 60"/>
                <a:gd name="T8" fmla="*/ 53 w 59"/>
                <a:gd name="T9" fmla="*/ 60 h 60"/>
                <a:gd name="T10" fmla="*/ 53 w 59"/>
                <a:gd name="T11" fmla="*/ 66 h 60"/>
                <a:gd name="T12" fmla="*/ 47 w 59"/>
                <a:gd name="T13" fmla="*/ 60 h 60"/>
                <a:gd name="T14" fmla="*/ 35 w 59"/>
                <a:gd name="T15" fmla="*/ 54 h 60"/>
                <a:gd name="T16" fmla="*/ 23 w 59"/>
                <a:gd name="T17" fmla="*/ 42 h 60"/>
                <a:gd name="T18" fmla="*/ 17 w 59"/>
                <a:gd name="T19" fmla="*/ 36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23" name="Freeform 21"/>
            <p:cNvSpPr>
              <a:spLocks/>
            </p:cNvSpPr>
            <p:nvPr userDrawn="1"/>
          </p:nvSpPr>
          <p:spPr bwMode="auto">
            <a:xfrm>
              <a:off x="395" y="3811"/>
              <a:ext cx="245" cy="207"/>
            </a:xfrm>
            <a:custGeom>
              <a:avLst/>
              <a:gdLst>
                <a:gd name="T0" fmla="*/ 233 w 245"/>
                <a:gd name="T1" fmla="*/ 42 h 204"/>
                <a:gd name="T2" fmla="*/ 245 w 245"/>
                <a:gd name="T3" fmla="*/ 48 h 204"/>
                <a:gd name="T4" fmla="*/ 209 w 245"/>
                <a:gd name="T5" fmla="*/ 90 h 204"/>
                <a:gd name="T6" fmla="*/ 143 w 245"/>
                <a:gd name="T7" fmla="*/ 144 h 204"/>
                <a:gd name="T8" fmla="*/ 167 w 245"/>
                <a:gd name="T9" fmla="*/ 168 h 204"/>
                <a:gd name="T10" fmla="*/ 179 w 245"/>
                <a:gd name="T11" fmla="*/ 222 h 204"/>
                <a:gd name="T12" fmla="*/ 77 w 245"/>
                <a:gd name="T13" fmla="*/ 144 h 204"/>
                <a:gd name="T14" fmla="*/ 47 w 245"/>
                <a:gd name="T15" fmla="*/ 90 h 204"/>
                <a:gd name="T16" fmla="*/ 89 w 245"/>
                <a:gd name="T17" fmla="*/ 72 h 204"/>
                <a:gd name="T18" fmla="*/ 59 w 245"/>
                <a:gd name="T19" fmla="*/ 42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2 h 204"/>
                <a:gd name="T50" fmla="*/ 233 w 245"/>
                <a:gd name="T51" fmla="*/ 42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grpSp>
      <p:sp>
        <p:nvSpPr>
          <p:cNvPr id="206870" name="Rectangle 22"/>
          <p:cNvSpPr>
            <a:spLocks noGrp="1" noChangeArrowheads="1"/>
          </p:cNvSpPr>
          <p:nvPr>
            <p:ph type="ctrTitle" sz="quarter"/>
          </p:nvPr>
        </p:nvSpPr>
        <p:spPr>
          <a:xfrm>
            <a:off x="609216" y="1447755"/>
            <a:ext cx="10973568" cy="1736898"/>
          </a:xfrm>
        </p:spPr>
        <p:txBody>
          <a:bodyPr/>
          <a:lstStyle>
            <a:lvl1pPr>
              <a:defRPr sz="6400"/>
            </a:lvl1pPr>
          </a:lstStyle>
          <a:p>
            <a:pPr lvl="0"/>
            <a:r>
              <a:rPr lang="ru-RU" noProof="0" smtClean="0"/>
              <a:t>Образец заголовка</a:t>
            </a:r>
          </a:p>
        </p:txBody>
      </p:sp>
      <p:sp>
        <p:nvSpPr>
          <p:cNvPr id="206871" name="Rectangle 23"/>
          <p:cNvSpPr>
            <a:spLocks noGrp="1" noChangeArrowheads="1"/>
          </p:cNvSpPr>
          <p:nvPr>
            <p:ph type="subTitle" sz="quarter" idx="1"/>
          </p:nvPr>
        </p:nvSpPr>
        <p:spPr>
          <a:xfrm>
            <a:off x="1828928" y="3429000"/>
            <a:ext cx="8534144" cy="1752170"/>
          </a:xfrm>
        </p:spPr>
        <p:txBody>
          <a:bodyPr/>
          <a:lstStyle>
            <a:lvl1pPr marL="0" indent="0" algn="ctr">
              <a:buFontTx/>
              <a:buNone/>
              <a:defRPr>
                <a:effectLst>
                  <a:outerShdw blurRad="38100" dist="38100" dir="2700000" algn="tl">
                    <a:srgbClr val="000000"/>
                  </a:outerShdw>
                </a:effectLst>
              </a:defRPr>
            </a:lvl1pPr>
          </a:lstStyle>
          <a:p>
            <a:pPr lvl="0"/>
            <a:r>
              <a:rPr lang="ru-RU" noProof="0" smtClean="0"/>
              <a:t>Образец подзаголовка</a:t>
            </a:r>
          </a:p>
        </p:txBody>
      </p:sp>
      <p:sp>
        <p:nvSpPr>
          <p:cNvPr id="24" name="Rectangle 24"/>
          <p:cNvSpPr>
            <a:spLocks noGrp="1" noChangeArrowheads="1"/>
          </p:cNvSpPr>
          <p:nvPr>
            <p:ph type="dt" sz="quarter" idx="10"/>
          </p:nvPr>
        </p:nvSpPr>
        <p:spPr/>
        <p:txBody>
          <a:bodyPr/>
          <a:lstStyle>
            <a:lvl1pPr>
              <a:defRPr/>
            </a:lvl1pPr>
          </a:lstStyle>
          <a:p>
            <a:pPr>
              <a:defRPr/>
            </a:pPr>
            <a:endParaRPr lang="ru-RU">
              <a:solidFill>
                <a:srgbClr val="FFFFFF"/>
              </a:solidFill>
            </a:endParaRPr>
          </a:p>
        </p:txBody>
      </p:sp>
      <p:sp>
        <p:nvSpPr>
          <p:cNvPr id="25" name="Rectangle 25"/>
          <p:cNvSpPr>
            <a:spLocks noGrp="1" noChangeArrowheads="1"/>
          </p:cNvSpPr>
          <p:nvPr>
            <p:ph type="sldNum" sz="quarter" idx="11"/>
          </p:nvPr>
        </p:nvSpPr>
        <p:spPr/>
        <p:txBody>
          <a:bodyPr/>
          <a:lstStyle>
            <a:lvl1pPr>
              <a:defRPr/>
            </a:lvl1pPr>
          </a:lstStyle>
          <a:p>
            <a:pPr>
              <a:defRPr/>
            </a:pPr>
            <a:fld id="{179AF6FD-C643-4075-8A8F-99285AB06C14}" type="slidenum">
              <a:rPr lang="ru-RU">
                <a:solidFill>
                  <a:srgbClr val="FFFFFF"/>
                </a:solidFill>
              </a:rPr>
              <a:pPr>
                <a:defRPr/>
              </a:pPr>
              <a:t>‹#›</a:t>
            </a:fld>
            <a:endParaRPr lang="ru-RU">
              <a:solidFill>
                <a:srgbClr val="FFFFFF"/>
              </a:solidFill>
            </a:endParaRPr>
          </a:p>
        </p:txBody>
      </p:sp>
      <p:sp>
        <p:nvSpPr>
          <p:cNvPr id="26" name="Rectangle 26"/>
          <p:cNvSpPr>
            <a:spLocks noGrp="1" noChangeArrowheads="1"/>
          </p:cNvSpPr>
          <p:nvPr>
            <p:ph type="ftr" sz="quarter" idx="12"/>
          </p:nvPr>
        </p:nvSpPr>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1297836313"/>
      </p:ext>
    </p:extLst>
  </p:cSld>
  <p:clrMapOvr>
    <a:masterClrMapping/>
  </p:clrMapOvr>
  <p:transition>
    <p:split orient="vert" dir="in"/>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A6AE27F5-B1D8-4A48-990A-4F9347BE3FE5}"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933350413"/>
      </p:ext>
    </p:extLst>
  </p:cSld>
  <p:clrMapOvr>
    <a:masterClrMapping/>
  </p:clrMapOvr>
  <p:transition>
    <p:split orient="vert" dir="in"/>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2459" y="4407437"/>
            <a:ext cx="10364352" cy="1361215"/>
          </a:xfrm>
        </p:spPr>
        <p:txBody>
          <a:bodyPr anchor="t"/>
          <a:lstStyle>
            <a:lvl1pPr algn="l">
              <a:defRPr sz="3000" b="1" cap="all"/>
            </a:lvl1pPr>
          </a:lstStyle>
          <a:p>
            <a:r>
              <a:rPr lang="ru-RU" smtClean="0"/>
              <a:t>Образец заголовка</a:t>
            </a:r>
            <a:endParaRPr lang="ru-RU"/>
          </a:p>
        </p:txBody>
      </p:sp>
      <p:sp>
        <p:nvSpPr>
          <p:cNvPr id="3" name="Текст 2"/>
          <p:cNvSpPr>
            <a:spLocks noGrp="1"/>
          </p:cNvSpPr>
          <p:nvPr>
            <p:ph type="body" idx="1"/>
          </p:nvPr>
        </p:nvSpPr>
        <p:spPr>
          <a:xfrm>
            <a:off x="962459" y="2906713"/>
            <a:ext cx="10364352" cy="1500697"/>
          </a:xfrm>
        </p:spPr>
        <p:txBody>
          <a:bodyPr anchor="b"/>
          <a:lstStyle>
            <a:lvl1pPr marL="0" indent="0">
              <a:buNone/>
              <a:defRPr sz="1500"/>
            </a:lvl1pPr>
            <a:lvl2pPr marL="337344" indent="0">
              <a:buNone/>
              <a:defRPr sz="1300"/>
            </a:lvl2pPr>
            <a:lvl3pPr marL="674688" indent="0">
              <a:buNone/>
              <a:defRPr sz="1200"/>
            </a:lvl3pPr>
            <a:lvl4pPr marL="1012031" indent="0">
              <a:buNone/>
              <a:defRPr sz="1000"/>
            </a:lvl4pPr>
            <a:lvl5pPr marL="1349376" indent="0">
              <a:buNone/>
              <a:defRPr sz="1000"/>
            </a:lvl5pPr>
            <a:lvl6pPr marL="1686718" indent="0">
              <a:buNone/>
              <a:defRPr sz="1000"/>
            </a:lvl6pPr>
            <a:lvl7pPr marL="2024062" indent="0">
              <a:buNone/>
              <a:defRPr sz="1000"/>
            </a:lvl7pPr>
            <a:lvl8pPr marL="2361405" indent="0">
              <a:buNone/>
              <a:defRPr sz="1000"/>
            </a:lvl8pPr>
            <a:lvl9pPr marL="2698750" indent="0">
              <a:buNone/>
              <a:defRPr sz="1000"/>
            </a:lvl9pPr>
          </a:lstStyle>
          <a:p>
            <a:pPr lvl="0"/>
            <a:r>
              <a:rPr lang="ru-RU" smtClean="0"/>
              <a:t>Образец текста</a:t>
            </a:r>
          </a:p>
        </p:txBody>
      </p:sp>
      <p:sp>
        <p:nvSpPr>
          <p:cNvPr id="4"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22D30E9E-DFC1-4BA2-953B-B6B1D78110B3}"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270504477"/>
      </p:ext>
    </p:extLst>
  </p:cSld>
  <p:clrMapOvr>
    <a:masterClrMapping/>
  </p:clrMapOvr>
  <p:transition>
    <p:split orient="vert" dir="in"/>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220" y="1600476"/>
            <a:ext cx="5425351" cy="4495981"/>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57453" y="1600476"/>
            <a:ext cx="5425351" cy="4495981"/>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182BE1A-FB06-4A90-B629-0FC539FB4914}"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815869697"/>
      </p:ext>
    </p:extLst>
  </p:cSld>
  <p:clrMapOvr>
    <a:masterClrMapping/>
  </p:clrMapOvr>
  <p:transition>
    <p:split orient="vert" dir="in"/>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216" y="274896"/>
            <a:ext cx="10973568" cy="1142321"/>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217" y="1535312"/>
            <a:ext cx="5386955" cy="639374"/>
          </a:xfrm>
        </p:spPr>
        <p:txBody>
          <a:bodyPr anchor="b"/>
          <a:lstStyle>
            <a:lvl1pPr marL="0" indent="0">
              <a:buNone/>
              <a:defRPr sz="1800" b="1"/>
            </a:lvl1pPr>
            <a:lvl2pPr marL="337344" indent="0">
              <a:buNone/>
              <a:defRPr sz="1500" b="1"/>
            </a:lvl2pPr>
            <a:lvl3pPr marL="674688" indent="0">
              <a:buNone/>
              <a:defRPr sz="1300" b="1"/>
            </a:lvl3pPr>
            <a:lvl4pPr marL="1012031" indent="0">
              <a:buNone/>
              <a:defRPr sz="1200" b="1"/>
            </a:lvl4pPr>
            <a:lvl5pPr marL="1349376" indent="0">
              <a:buNone/>
              <a:defRPr sz="1200" b="1"/>
            </a:lvl5pPr>
            <a:lvl6pPr marL="1686718" indent="0">
              <a:buNone/>
              <a:defRPr sz="1200" b="1"/>
            </a:lvl6pPr>
            <a:lvl7pPr marL="2024062" indent="0">
              <a:buNone/>
              <a:defRPr sz="1200" b="1"/>
            </a:lvl7pPr>
            <a:lvl8pPr marL="2361405" indent="0">
              <a:buNone/>
              <a:defRPr sz="1200" b="1"/>
            </a:lvl8pPr>
            <a:lvl9pPr marL="2698750" indent="0">
              <a:buNone/>
              <a:defRPr sz="1200" b="1"/>
            </a:lvl9pPr>
          </a:lstStyle>
          <a:p>
            <a:pPr lvl="0"/>
            <a:r>
              <a:rPr lang="ru-RU" smtClean="0"/>
              <a:t>Образец текста</a:t>
            </a:r>
          </a:p>
        </p:txBody>
      </p:sp>
      <p:sp>
        <p:nvSpPr>
          <p:cNvPr id="4" name="Объект 3"/>
          <p:cNvSpPr>
            <a:spLocks noGrp="1"/>
          </p:cNvSpPr>
          <p:nvPr>
            <p:ph sz="half" idx="2"/>
          </p:nvPr>
        </p:nvSpPr>
        <p:spPr>
          <a:xfrm>
            <a:off x="609217" y="2174686"/>
            <a:ext cx="5386955" cy="3951292"/>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269" y="1535312"/>
            <a:ext cx="5389515" cy="639374"/>
          </a:xfrm>
        </p:spPr>
        <p:txBody>
          <a:bodyPr anchor="b"/>
          <a:lstStyle>
            <a:lvl1pPr marL="0" indent="0">
              <a:buNone/>
              <a:defRPr sz="1800" b="1"/>
            </a:lvl1pPr>
            <a:lvl2pPr marL="337344" indent="0">
              <a:buNone/>
              <a:defRPr sz="1500" b="1"/>
            </a:lvl2pPr>
            <a:lvl3pPr marL="674688" indent="0">
              <a:buNone/>
              <a:defRPr sz="1300" b="1"/>
            </a:lvl3pPr>
            <a:lvl4pPr marL="1012031" indent="0">
              <a:buNone/>
              <a:defRPr sz="1200" b="1"/>
            </a:lvl4pPr>
            <a:lvl5pPr marL="1349376" indent="0">
              <a:buNone/>
              <a:defRPr sz="1200" b="1"/>
            </a:lvl5pPr>
            <a:lvl6pPr marL="1686718" indent="0">
              <a:buNone/>
              <a:defRPr sz="1200" b="1"/>
            </a:lvl6pPr>
            <a:lvl7pPr marL="2024062" indent="0">
              <a:buNone/>
              <a:defRPr sz="1200" b="1"/>
            </a:lvl7pPr>
            <a:lvl8pPr marL="2361405" indent="0">
              <a:buNone/>
              <a:defRPr sz="1200" b="1"/>
            </a:lvl8pPr>
            <a:lvl9pPr marL="2698750" indent="0">
              <a:buNone/>
              <a:defRPr sz="1200" b="1"/>
            </a:lvl9pPr>
          </a:lstStyle>
          <a:p>
            <a:pPr lvl="0"/>
            <a:r>
              <a:rPr lang="ru-RU" smtClean="0"/>
              <a:t>Образец текста</a:t>
            </a:r>
          </a:p>
        </p:txBody>
      </p:sp>
      <p:sp>
        <p:nvSpPr>
          <p:cNvPr id="6" name="Объект 5"/>
          <p:cNvSpPr>
            <a:spLocks noGrp="1"/>
          </p:cNvSpPr>
          <p:nvPr>
            <p:ph sz="quarter" idx="4"/>
          </p:nvPr>
        </p:nvSpPr>
        <p:spPr>
          <a:xfrm>
            <a:off x="6193269" y="2174686"/>
            <a:ext cx="5389515" cy="3951292"/>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F838B2AD-2933-45E1-9754-9144FBF0B3D7}"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19065651"/>
      </p:ext>
    </p:extLst>
  </p:cSld>
  <p:clrMapOvr>
    <a:masterClrMapping/>
  </p:clrMapOvr>
  <p:transition>
    <p:split orient="vert" dir="in"/>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5D5B7BE3-D560-4FA6-800B-81B42A2EF07E}"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680625056"/>
      </p:ext>
    </p:extLst>
  </p:cSld>
  <p:clrMapOvr>
    <a:masterClrMapping/>
  </p:clrMapOvr>
  <p:transition>
    <p:split orient="vert" dir="in"/>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5151B1DA-523F-4A36-9C0C-04F16E0FF942}"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624400002"/>
      </p:ext>
    </p:extLst>
  </p:cSld>
  <p:clrMapOvr>
    <a:masterClrMapping/>
  </p:clrMapOvr>
  <p:transition>
    <p:split orient="vert" dir="in"/>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217" y="272857"/>
            <a:ext cx="4011099" cy="1162683"/>
          </a:xfrm>
        </p:spPr>
        <p:txBody>
          <a:bodyPr anchor="b"/>
          <a:lstStyle>
            <a:lvl1pPr algn="l">
              <a:defRPr sz="1500" b="1"/>
            </a:lvl1pPr>
          </a:lstStyle>
          <a:p>
            <a:r>
              <a:rPr lang="ru-RU" smtClean="0"/>
              <a:t>Образец заголовка</a:t>
            </a:r>
            <a:endParaRPr lang="ru-RU"/>
          </a:p>
        </p:txBody>
      </p:sp>
      <p:sp>
        <p:nvSpPr>
          <p:cNvPr id="3" name="Объект 2"/>
          <p:cNvSpPr>
            <a:spLocks noGrp="1"/>
          </p:cNvSpPr>
          <p:nvPr>
            <p:ph idx="1"/>
          </p:nvPr>
        </p:nvSpPr>
        <p:spPr>
          <a:xfrm>
            <a:off x="4766223" y="272854"/>
            <a:ext cx="6816564" cy="5853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217" y="1435540"/>
            <a:ext cx="4011099" cy="4690441"/>
          </a:xfrm>
        </p:spPr>
        <p:txBody>
          <a:bodyPr/>
          <a:lstStyle>
            <a:lvl1pPr marL="0" indent="0">
              <a:buNone/>
              <a:defRPr sz="1000"/>
            </a:lvl1pPr>
            <a:lvl2pPr marL="337344" indent="0">
              <a:buNone/>
              <a:defRPr sz="900"/>
            </a:lvl2pPr>
            <a:lvl3pPr marL="674688" indent="0">
              <a:buNone/>
              <a:defRPr sz="700"/>
            </a:lvl3pPr>
            <a:lvl4pPr marL="1012031" indent="0">
              <a:buNone/>
              <a:defRPr sz="700"/>
            </a:lvl4pPr>
            <a:lvl5pPr marL="1349376" indent="0">
              <a:buNone/>
              <a:defRPr sz="700"/>
            </a:lvl5pPr>
            <a:lvl6pPr marL="1686718" indent="0">
              <a:buNone/>
              <a:defRPr sz="700"/>
            </a:lvl6pPr>
            <a:lvl7pPr marL="2024062" indent="0">
              <a:buNone/>
              <a:defRPr sz="700"/>
            </a:lvl7pPr>
            <a:lvl8pPr marL="2361405" indent="0">
              <a:buNone/>
              <a:defRPr sz="700"/>
            </a:lvl8pPr>
            <a:lvl9pPr marL="2698750" indent="0">
              <a:buNone/>
              <a:defRPr sz="700"/>
            </a:lvl9pPr>
          </a:lstStyle>
          <a:p>
            <a:pPr lvl="0"/>
            <a:r>
              <a:rPr lang="ru-RU" smtClean="0"/>
              <a:t>Образец текста</a:t>
            </a:r>
          </a:p>
        </p:txBody>
      </p:sp>
      <p:sp>
        <p:nvSpPr>
          <p:cNvPr id="5"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13EB9DF-580F-4204-B841-311F165D37D9}"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138463422"/>
      </p:ext>
    </p:extLst>
  </p:cSld>
  <p:clrMapOvr>
    <a:masterClrMapping/>
  </p:clrMapOvr>
  <p:transition>
    <p:split orient="vert" dir="in"/>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511" y="4800398"/>
            <a:ext cx="7315712" cy="567088"/>
          </a:xfrm>
        </p:spPr>
        <p:txBody>
          <a:bodyPr anchor="b"/>
          <a:lstStyle>
            <a:lvl1pPr algn="l">
              <a:defRPr sz="1500" b="1"/>
            </a:lvl1pPr>
          </a:lstStyle>
          <a:p>
            <a:r>
              <a:rPr lang="ru-RU" smtClean="0"/>
              <a:t>Образец заголовка</a:t>
            </a:r>
            <a:endParaRPr lang="ru-RU"/>
          </a:p>
        </p:txBody>
      </p:sp>
      <p:sp>
        <p:nvSpPr>
          <p:cNvPr id="3" name="Рисунок 2"/>
          <p:cNvSpPr>
            <a:spLocks noGrp="1"/>
          </p:cNvSpPr>
          <p:nvPr>
            <p:ph type="pic" idx="1"/>
          </p:nvPr>
        </p:nvSpPr>
        <p:spPr>
          <a:xfrm>
            <a:off x="2389511" y="612904"/>
            <a:ext cx="7315712" cy="4114189"/>
          </a:xfrm>
        </p:spPr>
        <p:txBody>
          <a:bodyPr/>
          <a:lstStyle>
            <a:lvl1pPr marL="0" indent="0">
              <a:buNone/>
              <a:defRPr sz="2400"/>
            </a:lvl1pPr>
            <a:lvl2pPr marL="337344" indent="0">
              <a:buNone/>
              <a:defRPr sz="2100"/>
            </a:lvl2pPr>
            <a:lvl3pPr marL="674688" indent="0">
              <a:buNone/>
              <a:defRPr sz="1800"/>
            </a:lvl3pPr>
            <a:lvl4pPr marL="1012031" indent="0">
              <a:buNone/>
              <a:defRPr sz="1500"/>
            </a:lvl4pPr>
            <a:lvl5pPr marL="1349376" indent="0">
              <a:buNone/>
              <a:defRPr sz="1500"/>
            </a:lvl5pPr>
            <a:lvl6pPr marL="1686718" indent="0">
              <a:buNone/>
              <a:defRPr sz="1500"/>
            </a:lvl6pPr>
            <a:lvl7pPr marL="2024062" indent="0">
              <a:buNone/>
              <a:defRPr sz="1500"/>
            </a:lvl7pPr>
            <a:lvl8pPr marL="2361405" indent="0">
              <a:buNone/>
              <a:defRPr sz="1500"/>
            </a:lvl8pPr>
            <a:lvl9pPr marL="2698750" indent="0">
              <a:buNone/>
              <a:defRPr sz="1500"/>
            </a:lvl9pPr>
          </a:lstStyle>
          <a:p>
            <a:pPr lvl="0"/>
            <a:endParaRPr lang="ru-RU" noProof="0" smtClean="0"/>
          </a:p>
        </p:txBody>
      </p:sp>
      <p:sp>
        <p:nvSpPr>
          <p:cNvPr id="4" name="Текст 3"/>
          <p:cNvSpPr>
            <a:spLocks noGrp="1"/>
          </p:cNvSpPr>
          <p:nvPr>
            <p:ph type="body" sz="half" idx="2"/>
          </p:nvPr>
        </p:nvSpPr>
        <p:spPr>
          <a:xfrm>
            <a:off x="2389511" y="5367486"/>
            <a:ext cx="7315712" cy="804308"/>
          </a:xfrm>
        </p:spPr>
        <p:txBody>
          <a:bodyPr/>
          <a:lstStyle>
            <a:lvl1pPr marL="0" indent="0">
              <a:buNone/>
              <a:defRPr sz="1000"/>
            </a:lvl1pPr>
            <a:lvl2pPr marL="337344" indent="0">
              <a:buNone/>
              <a:defRPr sz="900"/>
            </a:lvl2pPr>
            <a:lvl3pPr marL="674688" indent="0">
              <a:buNone/>
              <a:defRPr sz="700"/>
            </a:lvl3pPr>
            <a:lvl4pPr marL="1012031" indent="0">
              <a:buNone/>
              <a:defRPr sz="700"/>
            </a:lvl4pPr>
            <a:lvl5pPr marL="1349376" indent="0">
              <a:buNone/>
              <a:defRPr sz="700"/>
            </a:lvl5pPr>
            <a:lvl6pPr marL="1686718" indent="0">
              <a:buNone/>
              <a:defRPr sz="700"/>
            </a:lvl6pPr>
            <a:lvl7pPr marL="2024062" indent="0">
              <a:buNone/>
              <a:defRPr sz="700"/>
            </a:lvl7pPr>
            <a:lvl8pPr marL="2361405" indent="0">
              <a:buNone/>
              <a:defRPr sz="700"/>
            </a:lvl8pPr>
            <a:lvl9pPr marL="2698750" indent="0">
              <a:buNone/>
              <a:defRPr sz="700"/>
            </a:lvl9pPr>
          </a:lstStyle>
          <a:p>
            <a:pPr lvl="0"/>
            <a:r>
              <a:rPr lang="ru-RU" smtClean="0"/>
              <a:t>Образец текста</a:t>
            </a:r>
          </a:p>
        </p:txBody>
      </p:sp>
      <p:sp>
        <p:nvSpPr>
          <p:cNvPr id="5"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F78089D6-61EE-4E57-939A-C91DBA98D6BB}"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16429179"/>
      </p:ext>
    </p:extLst>
  </p:cSld>
  <p:clrMapOvr>
    <a:masterClrMapping/>
  </p:clrMapOvr>
  <p:transition>
    <p:split orient="vert" dir="in"/>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1BD61807-4A1F-4D42-96C3-790DB74BF35E}"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271536666"/>
      </p:ext>
    </p:extLst>
  </p:cSld>
  <p:clrMapOvr>
    <a:masterClrMapping/>
  </p:clrMapOvr>
  <p:transition>
    <p:split orient="vert" dir="in"/>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EB90379-DBB1-4873-BD04-71397DABA9CD}" type="datetime1">
              <a:rPr lang="ru-RU" smtClean="0"/>
              <a:t>26.08.2016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AD1B845E-018E-4EFE-8593-C0EB826E72C3}" type="slidenum">
              <a:rPr lang="ru-RU"/>
              <a:pPr>
                <a:defRPr/>
              </a:pPr>
              <a:t>‹#›</a:t>
            </a:fld>
            <a:endParaRPr lang="ru-RU"/>
          </a:p>
        </p:txBody>
      </p:sp>
    </p:spTree>
    <p:extLst>
      <p:ext uri="{BB962C8B-B14F-4D97-AF65-F5344CB8AC3E}">
        <p14:creationId xmlns:p14="http://schemas.microsoft.com/office/powerpoint/2010/main" val="103366059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40032" y="229077"/>
            <a:ext cx="2742752" cy="586737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219" y="229077"/>
            <a:ext cx="8107949" cy="586737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11C5E83E-C3E7-4C0E-8BBD-77F1993A3C61}"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040539681"/>
      </p:ext>
    </p:extLst>
  </p:cSld>
  <p:clrMapOvr>
    <a:masterClrMapping/>
  </p:clrMapOvr>
  <p:transition>
    <p:split orient="vert" dir="in"/>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showMasterPhAnim="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8957" y="20362"/>
            <a:ext cx="12192001" cy="6858000"/>
            <a:chOff x="0" y="0"/>
            <a:chExt cx="5760" cy="4320"/>
          </a:xfrm>
        </p:grpSpPr>
        <p:sp>
          <p:nvSpPr>
            <p:cNvPr id="5" name="Freeform 3"/>
            <p:cNvSpPr>
              <a:spLocks/>
            </p:cNvSpPr>
            <p:nvPr/>
          </p:nvSpPr>
          <p:spPr bwMode="hidden">
            <a:xfrm>
              <a:off x="0" y="3072"/>
              <a:ext cx="5760" cy="1248"/>
            </a:xfrm>
            <a:custGeom>
              <a:avLst/>
              <a:gdLst>
                <a:gd name="T0" fmla="*/ 4592 w 6027"/>
                <a:gd name="T1" fmla="*/ 59 h 2296"/>
                <a:gd name="T2" fmla="*/ 0 w 6027"/>
                <a:gd name="T3" fmla="*/ 59 h 2296"/>
                <a:gd name="T4" fmla="*/ 0 w 6027"/>
                <a:gd name="T5" fmla="*/ 0 h 2296"/>
                <a:gd name="T6" fmla="*/ 4592 w 6027"/>
                <a:gd name="T7" fmla="*/ 0 h 2296"/>
                <a:gd name="T8" fmla="*/ 4592 w 6027"/>
                <a:gd name="T9" fmla="*/ 59 h 2296"/>
                <a:gd name="T10" fmla="*/ 4592 w 6027"/>
                <a:gd name="T11" fmla="*/ 5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6"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ru-RU">
                <a:solidFill>
                  <a:srgbClr val="FFFFFF"/>
                </a:solidFill>
                <a:latin typeface="Arial" charset="0"/>
              </a:endParaRPr>
            </a:p>
          </p:txBody>
        </p:sp>
      </p:grpSp>
      <p:sp>
        <p:nvSpPr>
          <p:cNvPr id="7" name="Freeform 5"/>
          <p:cNvSpPr>
            <a:spLocks/>
          </p:cNvSpPr>
          <p:nvPr/>
        </p:nvSpPr>
        <p:spPr bwMode="hidden">
          <a:xfrm>
            <a:off x="8322969" y="6269562"/>
            <a:ext cx="3860075" cy="608831"/>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67474" tIns="33737" rIns="67474" bIns="33737"/>
          <a:lstStyle/>
          <a:p>
            <a:pPr eaLnBrk="1" hangingPunct="1"/>
            <a:endParaRPr lang="ru-RU" smtClean="0">
              <a:solidFill>
                <a:srgbClr val="FFFFFF"/>
              </a:solidFill>
              <a:latin typeface="Arial" charset="0"/>
            </a:endParaRPr>
          </a:p>
        </p:txBody>
      </p:sp>
      <p:grpSp>
        <p:nvGrpSpPr>
          <p:cNvPr id="8" name="Group 6"/>
          <p:cNvGrpSpPr>
            <a:grpSpLocks/>
          </p:cNvGrpSpPr>
          <p:nvPr/>
        </p:nvGrpSpPr>
        <p:grpSpPr bwMode="auto">
          <a:xfrm>
            <a:off x="-2560" y="6034378"/>
            <a:ext cx="10461623" cy="851141"/>
            <a:chOff x="0" y="3792"/>
            <a:chExt cx="4942" cy="536"/>
          </a:xfrm>
        </p:grpSpPr>
        <p:sp>
          <p:nvSpPr>
            <p:cNvPr id="9"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ru-RU">
                <a:solidFill>
                  <a:srgbClr val="FFFFFF"/>
                </a:solidFill>
                <a:latin typeface="Arial"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gd name="T0" fmla="*/ 636 w 994"/>
                  <a:gd name="T1" fmla="*/ 373 h 529"/>
                  <a:gd name="T2" fmla="*/ 495 w 994"/>
                  <a:gd name="T3" fmla="*/ 370 h 529"/>
                  <a:gd name="T4" fmla="*/ 280 w 994"/>
                  <a:gd name="T5" fmla="*/ 249 h 529"/>
                  <a:gd name="T6" fmla="*/ 127 w 994"/>
                  <a:gd name="T7" fmla="*/ 66 h 529"/>
                  <a:gd name="T8" fmla="*/ 0 w 994"/>
                  <a:gd name="T9" fmla="*/ 0 h 529"/>
                  <a:gd name="T10" fmla="*/ 22 w 994"/>
                  <a:gd name="T11" fmla="*/ 26 h 529"/>
                  <a:gd name="T12" fmla="*/ 0 w 994"/>
                  <a:gd name="T13" fmla="*/ 65 h 529"/>
                  <a:gd name="T14" fmla="*/ 30 w 994"/>
                  <a:gd name="T15" fmla="*/ 119 h 529"/>
                  <a:gd name="T16" fmla="*/ 75 w 994"/>
                  <a:gd name="T17" fmla="*/ 243 h 529"/>
                  <a:gd name="T18" fmla="*/ 45 w 994"/>
                  <a:gd name="T19" fmla="*/ 422 h 529"/>
                  <a:gd name="T20" fmla="*/ 200 w 994"/>
                  <a:gd name="T21" fmla="*/ 329 h 529"/>
                  <a:gd name="T22" fmla="*/ 592 w 994"/>
                  <a:gd name="T23" fmla="*/ 527 h 529"/>
                  <a:gd name="T24" fmla="*/ 994 w 994"/>
                  <a:gd name="T25" fmla="*/ 529 h 529"/>
                  <a:gd name="T26" fmla="*/ 828 w 994"/>
                  <a:gd name="T27" fmla="*/ 473 h 529"/>
                  <a:gd name="T28" fmla="*/ 636 w 994"/>
                  <a:gd name="T29" fmla="*/ 373 h 5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3" name="Freeform 10"/>
              <p:cNvSpPr>
                <a:spLocks/>
              </p:cNvSpPr>
              <p:nvPr userDrawn="1"/>
            </p:nvSpPr>
            <p:spPr bwMode="ltGray">
              <a:xfrm>
                <a:off x="2677" y="3792"/>
                <a:ext cx="186" cy="395"/>
              </a:xfrm>
              <a:custGeom>
                <a:avLst/>
                <a:gdLst>
                  <a:gd name="T0" fmla="*/ 36 w 186"/>
                  <a:gd name="T1" fmla="*/ 0 h 353"/>
                  <a:gd name="T2" fmla="*/ 54 w 186"/>
                  <a:gd name="T3" fmla="*/ 35 h 353"/>
                  <a:gd name="T4" fmla="*/ 24 w 186"/>
                  <a:gd name="T5" fmla="*/ 60 h 353"/>
                  <a:gd name="T6" fmla="*/ 18 w 186"/>
                  <a:gd name="T7" fmla="*/ 130 h 353"/>
                  <a:gd name="T8" fmla="*/ 42 w 186"/>
                  <a:gd name="T9" fmla="*/ 224 h 353"/>
                  <a:gd name="T10" fmla="*/ 48 w 186"/>
                  <a:gd name="T11" fmla="*/ 318 h 353"/>
                  <a:gd name="T12" fmla="*/ 0 w 186"/>
                  <a:gd name="T13" fmla="*/ 694 h 353"/>
                  <a:gd name="T14" fmla="*/ 54 w 186"/>
                  <a:gd name="T15" fmla="*/ 459 h 353"/>
                  <a:gd name="T16" fmla="*/ 84 w 186"/>
                  <a:gd name="T17" fmla="*/ 424 h 353"/>
                  <a:gd name="T18" fmla="*/ 126 w 186"/>
                  <a:gd name="T19" fmla="*/ 248 h 353"/>
                  <a:gd name="T20" fmla="*/ 144 w 186"/>
                  <a:gd name="T21" fmla="*/ 235 h 353"/>
                  <a:gd name="T22" fmla="*/ 144 w 186"/>
                  <a:gd name="T23" fmla="*/ 177 h 353"/>
                  <a:gd name="T24" fmla="*/ 186 w 186"/>
                  <a:gd name="T25" fmla="*/ 130 h 353"/>
                  <a:gd name="T26" fmla="*/ 162 w 186"/>
                  <a:gd name="T27" fmla="*/ 117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4"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5"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2 h 66"/>
                  <a:gd name="T8" fmla="*/ 6 w 155"/>
                  <a:gd name="T9" fmla="*/ 35 h 66"/>
                  <a:gd name="T10" fmla="*/ 0 w 155"/>
                  <a:gd name="T11" fmla="*/ 48 h 66"/>
                  <a:gd name="T12" fmla="*/ 78 w 155"/>
                  <a:gd name="T13" fmla="*/ 118 h 66"/>
                  <a:gd name="T14" fmla="*/ 96 w 155"/>
                  <a:gd name="T15" fmla="*/ 83 h 66"/>
                  <a:gd name="T16" fmla="*/ 155 w 155"/>
                  <a:gd name="T17" fmla="*/ 131 h 66"/>
                  <a:gd name="T18" fmla="*/ 126 w 155"/>
                  <a:gd name="T19" fmla="*/ 48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6" name="Freeform 13"/>
              <p:cNvSpPr>
                <a:spLocks/>
              </p:cNvSpPr>
              <p:nvPr userDrawn="1"/>
            </p:nvSpPr>
            <p:spPr bwMode="ltGray">
              <a:xfrm>
                <a:off x="2486" y="3859"/>
                <a:ext cx="42" cy="81"/>
              </a:xfrm>
              <a:custGeom>
                <a:avLst/>
                <a:gdLst>
                  <a:gd name="T0" fmla="*/ 6 w 42"/>
                  <a:gd name="T1" fmla="*/ 74 h 72"/>
                  <a:gd name="T2" fmla="*/ 0 w 42"/>
                  <a:gd name="T3" fmla="*/ 37 h 72"/>
                  <a:gd name="T4" fmla="*/ 12 w 42"/>
                  <a:gd name="T5" fmla="*/ 12 h 72"/>
                  <a:gd name="T6" fmla="*/ 0 w 42"/>
                  <a:gd name="T7" fmla="*/ 12 h 72"/>
                  <a:gd name="T8" fmla="*/ 12 w 42"/>
                  <a:gd name="T9" fmla="*/ 12 h 72"/>
                  <a:gd name="T10" fmla="*/ 24 w 42"/>
                  <a:gd name="T11" fmla="*/ 12 h 72"/>
                  <a:gd name="T12" fmla="*/ 36 w 42"/>
                  <a:gd name="T13" fmla="*/ 12 h 72"/>
                  <a:gd name="T14" fmla="*/ 42 w 42"/>
                  <a:gd name="T15" fmla="*/ 0 h 72"/>
                  <a:gd name="T16" fmla="*/ 30 w 42"/>
                  <a:gd name="T17" fmla="*/ 37 h 72"/>
                  <a:gd name="T18" fmla="*/ 42 w 42"/>
                  <a:gd name="T19" fmla="*/ 99 h 72"/>
                  <a:gd name="T20" fmla="*/ 12 w 42"/>
                  <a:gd name="T21" fmla="*/ 145 h 72"/>
                  <a:gd name="T22" fmla="*/ 6 w 42"/>
                  <a:gd name="T23" fmla="*/ 74 h 72"/>
                  <a:gd name="T24" fmla="*/ 6 w 42"/>
                  <a:gd name="T25" fmla="*/ 74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grpSp>
        <p:sp>
          <p:nvSpPr>
            <p:cNvPr id="11"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ru-RU">
                <a:solidFill>
                  <a:srgbClr val="FFFFFF"/>
                </a:solidFill>
                <a:latin typeface="Arial" charset="0"/>
              </a:endParaRPr>
            </a:p>
          </p:txBody>
        </p:sp>
      </p:grpSp>
      <p:grpSp>
        <p:nvGrpSpPr>
          <p:cNvPr id="17" name="Group 15"/>
          <p:cNvGrpSpPr>
            <a:grpSpLocks/>
          </p:cNvGrpSpPr>
          <p:nvPr/>
        </p:nvGrpSpPr>
        <p:grpSpPr bwMode="auto">
          <a:xfrm>
            <a:off x="835755" y="6021143"/>
            <a:ext cx="7580644" cy="849105"/>
            <a:chOff x="395" y="3793"/>
            <a:chExt cx="3581" cy="535"/>
          </a:xfrm>
        </p:grpSpPr>
        <p:sp>
          <p:nvSpPr>
            <p:cNvPr id="18" name="Freeform 16"/>
            <p:cNvSpPr>
              <a:spLocks/>
            </p:cNvSpPr>
            <p:nvPr userDrawn="1"/>
          </p:nvSpPr>
          <p:spPr bwMode="auto">
            <a:xfrm>
              <a:off x="1196" y="3793"/>
              <a:ext cx="365" cy="291"/>
            </a:xfrm>
            <a:custGeom>
              <a:avLst/>
              <a:gdLst>
                <a:gd name="T0" fmla="*/ 24 w 365"/>
                <a:gd name="T1" fmla="*/ 24 h 287"/>
                <a:gd name="T2" fmla="*/ 0 w 365"/>
                <a:gd name="T3" fmla="*/ 66 h 287"/>
                <a:gd name="T4" fmla="*/ 66 w 365"/>
                <a:gd name="T5" fmla="*/ 120 h 287"/>
                <a:gd name="T6" fmla="*/ 143 w 365"/>
                <a:gd name="T7" fmla="*/ 198 h 287"/>
                <a:gd name="T8" fmla="*/ 191 w 365"/>
                <a:gd name="T9" fmla="*/ 180 h 287"/>
                <a:gd name="T10" fmla="*/ 341 w 365"/>
                <a:gd name="T11" fmla="*/ 311 h 287"/>
                <a:gd name="T12" fmla="*/ 305 w 365"/>
                <a:gd name="T13" fmla="*/ 189 h 287"/>
                <a:gd name="T14" fmla="*/ 365 w 365"/>
                <a:gd name="T15" fmla="*/ 144 h 287"/>
                <a:gd name="T16" fmla="*/ 359 w 365"/>
                <a:gd name="T17" fmla="*/ 138 h 287"/>
                <a:gd name="T18" fmla="*/ 335 w 365"/>
                <a:gd name="T19" fmla="*/ 126 h 287"/>
                <a:gd name="T20" fmla="*/ 299 w 365"/>
                <a:gd name="T21" fmla="*/ 96 h 287"/>
                <a:gd name="T22" fmla="*/ 257 w 365"/>
                <a:gd name="T23" fmla="*/ 78 h 287"/>
                <a:gd name="T24" fmla="*/ 215 w 365"/>
                <a:gd name="T25" fmla="*/ 60 h 287"/>
                <a:gd name="T26" fmla="*/ 173 w 365"/>
                <a:gd name="T27" fmla="*/ 42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9" name="Freeform 17"/>
            <p:cNvSpPr>
              <a:spLocks/>
            </p:cNvSpPr>
            <p:nvPr userDrawn="1"/>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20" name="Freeform 18"/>
            <p:cNvSpPr>
              <a:spLocks/>
            </p:cNvSpPr>
            <p:nvPr userDrawn="1"/>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6 h 60"/>
                <a:gd name="T16" fmla="*/ 65 w 71"/>
                <a:gd name="T17" fmla="*/ 48 h 60"/>
                <a:gd name="T18" fmla="*/ 71 w 71"/>
                <a:gd name="T19" fmla="*/ 60 h 60"/>
                <a:gd name="T20" fmla="*/ 71 w 71"/>
                <a:gd name="T21" fmla="*/ 66 h 60"/>
                <a:gd name="T22" fmla="*/ 59 w 71"/>
                <a:gd name="T23" fmla="*/ 60 h 60"/>
                <a:gd name="T24" fmla="*/ 47 w 71"/>
                <a:gd name="T25" fmla="*/ 48 h 60"/>
                <a:gd name="T26" fmla="*/ 23 w 71"/>
                <a:gd name="T27" fmla="*/ 36 h 60"/>
                <a:gd name="T28" fmla="*/ 23 w 71"/>
                <a:gd name="T29" fmla="*/ 42 h 60"/>
                <a:gd name="T30" fmla="*/ 18 w 71"/>
                <a:gd name="T31" fmla="*/ 48 h 60"/>
                <a:gd name="T32" fmla="*/ 12 w 71"/>
                <a:gd name="T33" fmla="*/ 54 h 60"/>
                <a:gd name="T34" fmla="*/ 6 w 71"/>
                <a:gd name="T35" fmla="*/ 54 h 60"/>
                <a:gd name="T36" fmla="*/ 6 w 71"/>
                <a:gd name="T37" fmla="*/ 54 h 60"/>
                <a:gd name="T38" fmla="*/ 6 w 71"/>
                <a:gd name="T39" fmla="*/ 42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21" name="Freeform 19"/>
            <p:cNvSpPr>
              <a:spLocks/>
            </p:cNvSpPr>
            <p:nvPr userDrawn="1"/>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0 h 162"/>
                <a:gd name="T10" fmla="*/ 96 w 161"/>
                <a:gd name="T11" fmla="*/ 66 h 162"/>
                <a:gd name="T12" fmla="*/ 102 w 161"/>
                <a:gd name="T13" fmla="*/ 78 h 162"/>
                <a:gd name="T14" fmla="*/ 108 w 161"/>
                <a:gd name="T15" fmla="*/ 90 h 162"/>
                <a:gd name="T16" fmla="*/ 120 w 161"/>
                <a:gd name="T17" fmla="*/ 102 h 162"/>
                <a:gd name="T18" fmla="*/ 143 w 161"/>
                <a:gd name="T19" fmla="*/ 120 h 162"/>
                <a:gd name="T20" fmla="*/ 155 w 161"/>
                <a:gd name="T21" fmla="*/ 150 h 162"/>
                <a:gd name="T22" fmla="*/ 161 w 161"/>
                <a:gd name="T23" fmla="*/ 168 h 162"/>
                <a:gd name="T24" fmla="*/ 161 w 161"/>
                <a:gd name="T25" fmla="*/ 174 h 162"/>
                <a:gd name="T26" fmla="*/ 96 w 161"/>
                <a:gd name="T27" fmla="*/ 108 h 162"/>
                <a:gd name="T28" fmla="*/ 30 w 161"/>
                <a:gd name="T29" fmla="*/ 60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22" name="Freeform 20"/>
            <p:cNvSpPr>
              <a:spLocks/>
            </p:cNvSpPr>
            <p:nvPr userDrawn="1"/>
          </p:nvSpPr>
          <p:spPr bwMode="auto">
            <a:xfrm>
              <a:off x="706" y="3854"/>
              <a:ext cx="59" cy="61"/>
            </a:xfrm>
            <a:custGeom>
              <a:avLst/>
              <a:gdLst>
                <a:gd name="T0" fmla="*/ 59 w 59"/>
                <a:gd name="T1" fmla="*/ 6 h 60"/>
                <a:gd name="T2" fmla="*/ 41 w 59"/>
                <a:gd name="T3" fmla="*/ 36 h 60"/>
                <a:gd name="T4" fmla="*/ 41 w 59"/>
                <a:gd name="T5" fmla="*/ 42 h 60"/>
                <a:gd name="T6" fmla="*/ 47 w 59"/>
                <a:gd name="T7" fmla="*/ 48 h 60"/>
                <a:gd name="T8" fmla="*/ 53 w 59"/>
                <a:gd name="T9" fmla="*/ 60 h 60"/>
                <a:gd name="T10" fmla="*/ 53 w 59"/>
                <a:gd name="T11" fmla="*/ 66 h 60"/>
                <a:gd name="T12" fmla="*/ 47 w 59"/>
                <a:gd name="T13" fmla="*/ 60 h 60"/>
                <a:gd name="T14" fmla="*/ 35 w 59"/>
                <a:gd name="T15" fmla="*/ 54 h 60"/>
                <a:gd name="T16" fmla="*/ 23 w 59"/>
                <a:gd name="T17" fmla="*/ 42 h 60"/>
                <a:gd name="T18" fmla="*/ 17 w 59"/>
                <a:gd name="T19" fmla="*/ 36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23" name="Freeform 21"/>
            <p:cNvSpPr>
              <a:spLocks/>
            </p:cNvSpPr>
            <p:nvPr userDrawn="1"/>
          </p:nvSpPr>
          <p:spPr bwMode="auto">
            <a:xfrm>
              <a:off x="395" y="3811"/>
              <a:ext cx="245" cy="207"/>
            </a:xfrm>
            <a:custGeom>
              <a:avLst/>
              <a:gdLst>
                <a:gd name="T0" fmla="*/ 233 w 245"/>
                <a:gd name="T1" fmla="*/ 42 h 204"/>
                <a:gd name="T2" fmla="*/ 245 w 245"/>
                <a:gd name="T3" fmla="*/ 48 h 204"/>
                <a:gd name="T4" fmla="*/ 209 w 245"/>
                <a:gd name="T5" fmla="*/ 90 h 204"/>
                <a:gd name="T6" fmla="*/ 143 w 245"/>
                <a:gd name="T7" fmla="*/ 144 h 204"/>
                <a:gd name="T8" fmla="*/ 167 w 245"/>
                <a:gd name="T9" fmla="*/ 168 h 204"/>
                <a:gd name="T10" fmla="*/ 179 w 245"/>
                <a:gd name="T11" fmla="*/ 222 h 204"/>
                <a:gd name="T12" fmla="*/ 77 w 245"/>
                <a:gd name="T13" fmla="*/ 144 h 204"/>
                <a:gd name="T14" fmla="*/ 47 w 245"/>
                <a:gd name="T15" fmla="*/ 90 h 204"/>
                <a:gd name="T16" fmla="*/ 89 w 245"/>
                <a:gd name="T17" fmla="*/ 72 h 204"/>
                <a:gd name="T18" fmla="*/ 59 w 245"/>
                <a:gd name="T19" fmla="*/ 42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2 h 204"/>
                <a:gd name="T50" fmla="*/ 233 w 245"/>
                <a:gd name="T51" fmla="*/ 42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grpSp>
      <p:sp>
        <p:nvSpPr>
          <p:cNvPr id="206870" name="Rectangle 22"/>
          <p:cNvSpPr>
            <a:spLocks noGrp="1" noChangeArrowheads="1"/>
          </p:cNvSpPr>
          <p:nvPr>
            <p:ph type="ctrTitle" sz="quarter"/>
          </p:nvPr>
        </p:nvSpPr>
        <p:spPr>
          <a:xfrm>
            <a:off x="609216" y="1447755"/>
            <a:ext cx="10973568" cy="1736898"/>
          </a:xfrm>
        </p:spPr>
        <p:txBody>
          <a:bodyPr/>
          <a:lstStyle>
            <a:lvl1pPr>
              <a:defRPr sz="6400"/>
            </a:lvl1pPr>
          </a:lstStyle>
          <a:p>
            <a:pPr lvl="0"/>
            <a:r>
              <a:rPr lang="ru-RU" noProof="0" smtClean="0"/>
              <a:t>Образец заголовка</a:t>
            </a:r>
          </a:p>
        </p:txBody>
      </p:sp>
      <p:sp>
        <p:nvSpPr>
          <p:cNvPr id="206871" name="Rectangle 23"/>
          <p:cNvSpPr>
            <a:spLocks noGrp="1" noChangeArrowheads="1"/>
          </p:cNvSpPr>
          <p:nvPr>
            <p:ph type="subTitle" sz="quarter" idx="1"/>
          </p:nvPr>
        </p:nvSpPr>
        <p:spPr>
          <a:xfrm>
            <a:off x="1828928" y="3429000"/>
            <a:ext cx="8534144" cy="1752170"/>
          </a:xfrm>
        </p:spPr>
        <p:txBody>
          <a:bodyPr/>
          <a:lstStyle>
            <a:lvl1pPr marL="0" indent="0" algn="ctr">
              <a:buFontTx/>
              <a:buNone/>
              <a:defRPr>
                <a:effectLst>
                  <a:outerShdw blurRad="38100" dist="38100" dir="2700000" algn="tl">
                    <a:srgbClr val="000000"/>
                  </a:outerShdw>
                </a:effectLst>
              </a:defRPr>
            </a:lvl1pPr>
          </a:lstStyle>
          <a:p>
            <a:pPr lvl="0"/>
            <a:r>
              <a:rPr lang="ru-RU" noProof="0" smtClean="0"/>
              <a:t>Образец подзаголовка</a:t>
            </a:r>
          </a:p>
        </p:txBody>
      </p:sp>
      <p:sp>
        <p:nvSpPr>
          <p:cNvPr id="24" name="Rectangle 24"/>
          <p:cNvSpPr>
            <a:spLocks noGrp="1" noChangeArrowheads="1"/>
          </p:cNvSpPr>
          <p:nvPr>
            <p:ph type="dt" sz="quarter" idx="10"/>
          </p:nvPr>
        </p:nvSpPr>
        <p:spPr/>
        <p:txBody>
          <a:bodyPr/>
          <a:lstStyle>
            <a:lvl1pPr>
              <a:defRPr/>
            </a:lvl1pPr>
          </a:lstStyle>
          <a:p>
            <a:pPr>
              <a:defRPr/>
            </a:pPr>
            <a:endParaRPr lang="ru-RU">
              <a:solidFill>
                <a:srgbClr val="FFFFFF"/>
              </a:solidFill>
            </a:endParaRPr>
          </a:p>
        </p:txBody>
      </p:sp>
      <p:sp>
        <p:nvSpPr>
          <p:cNvPr id="25" name="Rectangle 25"/>
          <p:cNvSpPr>
            <a:spLocks noGrp="1" noChangeArrowheads="1"/>
          </p:cNvSpPr>
          <p:nvPr>
            <p:ph type="sldNum" sz="quarter" idx="11"/>
          </p:nvPr>
        </p:nvSpPr>
        <p:spPr/>
        <p:txBody>
          <a:bodyPr/>
          <a:lstStyle>
            <a:lvl1pPr>
              <a:defRPr/>
            </a:lvl1pPr>
          </a:lstStyle>
          <a:p>
            <a:pPr>
              <a:defRPr/>
            </a:pPr>
            <a:fld id="{179AF6FD-C643-4075-8A8F-99285AB06C14}" type="slidenum">
              <a:rPr lang="ru-RU">
                <a:solidFill>
                  <a:srgbClr val="FFFFFF"/>
                </a:solidFill>
              </a:rPr>
              <a:pPr>
                <a:defRPr/>
              </a:pPr>
              <a:t>‹#›</a:t>
            </a:fld>
            <a:endParaRPr lang="ru-RU">
              <a:solidFill>
                <a:srgbClr val="FFFFFF"/>
              </a:solidFill>
            </a:endParaRPr>
          </a:p>
        </p:txBody>
      </p:sp>
      <p:sp>
        <p:nvSpPr>
          <p:cNvPr id="26" name="Rectangle 26"/>
          <p:cNvSpPr>
            <a:spLocks noGrp="1" noChangeArrowheads="1"/>
          </p:cNvSpPr>
          <p:nvPr>
            <p:ph type="ftr" sz="quarter" idx="12"/>
          </p:nvPr>
        </p:nvSpPr>
        <p:spPr/>
        <p:txBody>
          <a:bodyPr/>
          <a:lstStyle>
            <a:lvl1pPr>
              <a:defRPr/>
            </a:lvl1pPr>
          </a:lstStyle>
          <a:p>
            <a:pPr>
              <a:defRPr/>
            </a:pPr>
            <a:endParaRPr lang="ru-RU">
              <a:solidFill>
                <a:srgbClr val="FFFFFF"/>
              </a:solidFill>
            </a:endParaRPr>
          </a:p>
        </p:txBody>
      </p:sp>
    </p:spTree>
    <p:extLst>
      <p:ext uri="{BB962C8B-B14F-4D97-AF65-F5344CB8AC3E}">
        <p14:creationId xmlns:p14="http://schemas.microsoft.com/office/powerpoint/2010/main" val="1630078077"/>
      </p:ext>
    </p:extLst>
  </p:cSld>
  <p:clrMapOvr>
    <a:masterClrMapping/>
  </p:clrMapOvr>
  <p:transition>
    <p:split orient="vert" dir="in"/>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A6AE27F5-B1D8-4A48-990A-4F9347BE3FE5}"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076241529"/>
      </p:ext>
    </p:extLst>
  </p:cSld>
  <p:clrMapOvr>
    <a:masterClrMapping/>
  </p:clrMapOvr>
  <p:transition>
    <p:split orient="vert" dir="in"/>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2459" y="4407436"/>
            <a:ext cx="10364352" cy="1361215"/>
          </a:xfrm>
        </p:spPr>
        <p:txBody>
          <a:bodyPr anchor="t"/>
          <a:lstStyle>
            <a:lvl1pPr algn="l">
              <a:defRPr sz="3000" b="1" cap="all"/>
            </a:lvl1pPr>
          </a:lstStyle>
          <a:p>
            <a:r>
              <a:rPr lang="ru-RU" smtClean="0"/>
              <a:t>Образец заголовка</a:t>
            </a:r>
            <a:endParaRPr lang="ru-RU"/>
          </a:p>
        </p:txBody>
      </p:sp>
      <p:sp>
        <p:nvSpPr>
          <p:cNvPr id="3" name="Текст 2"/>
          <p:cNvSpPr>
            <a:spLocks noGrp="1"/>
          </p:cNvSpPr>
          <p:nvPr>
            <p:ph type="body" idx="1"/>
          </p:nvPr>
        </p:nvSpPr>
        <p:spPr>
          <a:xfrm>
            <a:off x="962459" y="2906713"/>
            <a:ext cx="10364352" cy="1500697"/>
          </a:xfrm>
        </p:spPr>
        <p:txBody>
          <a:bodyPr anchor="b"/>
          <a:lstStyle>
            <a:lvl1pPr marL="0" indent="0">
              <a:buNone/>
              <a:defRPr sz="1500"/>
            </a:lvl1pPr>
            <a:lvl2pPr marL="337368" indent="0">
              <a:buNone/>
              <a:defRPr sz="1300"/>
            </a:lvl2pPr>
            <a:lvl3pPr marL="674736" indent="0">
              <a:buNone/>
              <a:defRPr sz="1200"/>
            </a:lvl3pPr>
            <a:lvl4pPr marL="1012104" indent="0">
              <a:buNone/>
              <a:defRPr sz="1000"/>
            </a:lvl4pPr>
            <a:lvl5pPr marL="1349472" indent="0">
              <a:buNone/>
              <a:defRPr sz="1000"/>
            </a:lvl5pPr>
            <a:lvl6pPr marL="1686839" indent="0">
              <a:buNone/>
              <a:defRPr sz="1000"/>
            </a:lvl6pPr>
            <a:lvl7pPr marL="2024207" indent="0">
              <a:buNone/>
              <a:defRPr sz="1000"/>
            </a:lvl7pPr>
            <a:lvl8pPr marL="2361575" indent="0">
              <a:buNone/>
              <a:defRPr sz="1000"/>
            </a:lvl8pPr>
            <a:lvl9pPr marL="2698943" indent="0">
              <a:buNone/>
              <a:defRPr sz="1000"/>
            </a:lvl9pPr>
          </a:lstStyle>
          <a:p>
            <a:pPr lvl="0"/>
            <a:r>
              <a:rPr lang="ru-RU" smtClean="0"/>
              <a:t>Образец текста</a:t>
            </a:r>
          </a:p>
        </p:txBody>
      </p:sp>
      <p:sp>
        <p:nvSpPr>
          <p:cNvPr id="4"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22D30E9E-DFC1-4BA2-953B-B6B1D78110B3}"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920732889"/>
      </p:ext>
    </p:extLst>
  </p:cSld>
  <p:clrMapOvr>
    <a:masterClrMapping/>
  </p:clrMapOvr>
  <p:transition>
    <p:split orient="vert" dir="in"/>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220" y="1600476"/>
            <a:ext cx="5425351" cy="4495981"/>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57453" y="1600476"/>
            <a:ext cx="5425351" cy="4495981"/>
          </a:xfrm>
        </p:spPr>
        <p:txBody>
          <a:bodyPr/>
          <a:lstStyle>
            <a:lvl1pPr>
              <a:defRPr sz="2100"/>
            </a:lvl1pPr>
            <a:lvl2pPr>
              <a:defRPr sz="1800"/>
            </a:lvl2pPr>
            <a:lvl3pPr>
              <a:defRPr sz="1500"/>
            </a:lvl3pPr>
            <a:lvl4pPr>
              <a:defRPr sz="1300"/>
            </a:lvl4pPr>
            <a:lvl5pPr>
              <a:defRPr sz="1300"/>
            </a:lvl5pPr>
            <a:lvl6pPr>
              <a:defRPr sz="1300"/>
            </a:lvl6pPr>
            <a:lvl7pPr>
              <a:defRPr sz="1300"/>
            </a:lvl7pPr>
            <a:lvl8pPr>
              <a:defRPr sz="1300"/>
            </a:lvl8pPr>
            <a:lvl9pPr>
              <a:defRPr sz="1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182BE1A-FB06-4A90-B629-0FC539FB4914}"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85880342"/>
      </p:ext>
    </p:extLst>
  </p:cSld>
  <p:clrMapOvr>
    <a:masterClrMapping/>
  </p:clrMapOvr>
  <p:transition>
    <p:split orient="vert" dir="in"/>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216" y="274891"/>
            <a:ext cx="10973568" cy="1142321"/>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216" y="1535312"/>
            <a:ext cx="5386955" cy="639374"/>
          </a:xfrm>
        </p:spPr>
        <p:txBody>
          <a:bodyPr anchor="b"/>
          <a:lstStyle>
            <a:lvl1pPr marL="0" indent="0">
              <a:buNone/>
              <a:defRPr sz="1800" b="1"/>
            </a:lvl1pPr>
            <a:lvl2pPr marL="337368" indent="0">
              <a:buNone/>
              <a:defRPr sz="1500" b="1"/>
            </a:lvl2pPr>
            <a:lvl3pPr marL="674736" indent="0">
              <a:buNone/>
              <a:defRPr sz="1300" b="1"/>
            </a:lvl3pPr>
            <a:lvl4pPr marL="1012104" indent="0">
              <a:buNone/>
              <a:defRPr sz="1200" b="1"/>
            </a:lvl4pPr>
            <a:lvl5pPr marL="1349472" indent="0">
              <a:buNone/>
              <a:defRPr sz="1200" b="1"/>
            </a:lvl5pPr>
            <a:lvl6pPr marL="1686839" indent="0">
              <a:buNone/>
              <a:defRPr sz="1200" b="1"/>
            </a:lvl6pPr>
            <a:lvl7pPr marL="2024207" indent="0">
              <a:buNone/>
              <a:defRPr sz="1200" b="1"/>
            </a:lvl7pPr>
            <a:lvl8pPr marL="2361575" indent="0">
              <a:buNone/>
              <a:defRPr sz="1200" b="1"/>
            </a:lvl8pPr>
            <a:lvl9pPr marL="2698943" indent="0">
              <a:buNone/>
              <a:defRPr sz="1200" b="1"/>
            </a:lvl9pPr>
          </a:lstStyle>
          <a:p>
            <a:pPr lvl="0"/>
            <a:r>
              <a:rPr lang="ru-RU" smtClean="0"/>
              <a:t>Образец текста</a:t>
            </a:r>
          </a:p>
        </p:txBody>
      </p:sp>
      <p:sp>
        <p:nvSpPr>
          <p:cNvPr id="4" name="Объект 3"/>
          <p:cNvSpPr>
            <a:spLocks noGrp="1"/>
          </p:cNvSpPr>
          <p:nvPr>
            <p:ph sz="half" idx="2"/>
          </p:nvPr>
        </p:nvSpPr>
        <p:spPr>
          <a:xfrm>
            <a:off x="609216" y="2174686"/>
            <a:ext cx="5386955" cy="3951292"/>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269" y="1535312"/>
            <a:ext cx="5389515" cy="639374"/>
          </a:xfrm>
        </p:spPr>
        <p:txBody>
          <a:bodyPr anchor="b"/>
          <a:lstStyle>
            <a:lvl1pPr marL="0" indent="0">
              <a:buNone/>
              <a:defRPr sz="1800" b="1"/>
            </a:lvl1pPr>
            <a:lvl2pPr marL="337368" indent="0">
              <a:buNone/>
              <a:defRPr sz="1500" b="1"/>
            </a:lvl2pPr>
            <a:lvl3pPr marL="674736" indent="0">
              <a:buNone/>
              <a:defRPr sz="1300" b="1"/>
            </a:lvl3pPr>
            <a:lvl4pPr marL="1012104" indent="0">
              <a:buNone/>
              <a:defRPr sz="1200" b="1"/>
            </a:lvl4pPr>
            <a:lvl5pPr marL="1349472" indent="0">
              <a:buNone/>
              <a:defRPr sz="1200" b="1"/>
            </a:lvl5pPr>
            <a:lvl6pPr marL="1686839" indent="0">
              <a:buNone/>
              <a:defRPr sz="1200" b="1"/>
            </a:lvl6pPr>
            <a:lvl7pPr marL="2024207" indent="0">
              <a:buNone/>
              <a:defRPr sz="1200" b="1"/>
            </a:lvl7pPr>
            <a:lvl8pPr marL="2361575" indent="0">
              <a:buNone/>
              <a:defRPr sz="1200" b="1"/>
            </a:lvl8pPr>
            <a:lvl9pPr marL="2698943" indent="0">
              <a:buNone/>
              <a:defRPr sz="1200" b="1"/>
            </a:lvl9pPr>
          </a:lstStyle>
          <a:p>
            <a:pPr lvl="0"/>
            <a:r>
              <a:rPr lang="ru-RU" smtClean="0"/>
              <a:t>Образец текста</a:t>
            </a:r>
          </a:p>
        </p:txBody>
      </p:sp>
      <p:sp>
        <p:nvSpPr>
          <p:cNvPr id="6" name="Объект 5"/>
          <p:cNvSpPr>
            <a:spLocks noGrp="1"/>
          </p:cNvSpPr>
          <p:nvPr>
            <p:ph sz="quarter" idx="4"/>
          </p:nvPr>
        </p:nvSpPr>
        <p:spPr>
          <a:xfrm>
            <a:off x="6193269" y="2174686"/>
            <a:ext cx="5389515" cy="3951292"/>
          </a:xfrm>
        </p:spPr>
        <p:txBody>
          <a:bodyPr/>
          <a:lstStyle>
            <a:lvl1pPr>
              <a:defRPr sz="1800"/>
            </a:lvl1pPr>
            <a:lvl2pPr>
              <a:defRPr sz="1500"/>
            </a:lvl2pPr>
            <a:lvl3pPr>
              <a:defRPr sz="13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F838B2AD-2933-45E1-9754-9144FBF0B3D7}"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876985638"/>
      </p:ext>
    </p:extLst>
  </p:cSld>
  <p:clrMapOvr>
    <a:masterClrMapping/>
  </p:clrMapOvr>
  <p:transition>
    <p:split orient="vert" dir="in"/>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5D5B7BE3-D560-4FA6-800B-81B42A2EF07E}"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390516449"/>
      </p:ext>
    </p:extLst>
  </p:cSld>
  <p:clrMapOvr>
    <a:masterClrMapping/>
  </p:clrMapOvr>
  <p:transition>
    <p:split orient="vert" dir="in"/>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5151B1DA-523F-4A36-9C0C-04F16E0FF942}"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2125389432"/>
      </p:ext>
    </p:extLst>
  </p:cSld>
  <p:clrMapOvr>
    <a:masterClrMapping/>
  </p:clrMapOvr>
  <p:transition>
    <p:split orient="vert" dir="in"/>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217" y="272857"/>
            <a:ext cx="4011099" cy="1162683"/>
          </a:xfrm>
        </p:spPr>
        <p:txBody>
          <a:bodyPr anchor="b"/>
          <a:lstStyle>
            <a:lvl1pPr algn="l">
              <a:defRPr sz="1500" b="1"/>
            </a:lvl1pPr>
          </a:lstStyle>
          <a:p>
            <a:r>
              <a:rPr lang="ru-RU" smtClean="0"/>
              <a:t>Образец заголовка</a:t>
            </a:r>
            <a:endParaRPr lang="ru-RU"/>
          </a:p>
        </p:txBody>
      </p:sp>
      <p:sp>
        <p:nvSpPr>
          <p:cNvPr id="3" name="Объект 2"/>
          <p:cNvSpPr>
            <a:spLocks noGrp="1"/>
          </p:cNvSpPr>
          <p:nvPr>
            <p:ph idx="1"/>
          </p:nvPr>
        </p:nvSpPr>
        <p:spPr>
          <a:xfrm>
            <a:off x="4766223" y="272854"/>
            <a:ext cx="6816564" cy="585312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217" y="1435540"/>
            <a:ext cx="4011099" cy="4690441"/>
          </a:xfrm>
        </p:spPr>
        <p:txBody>
          <a:bodyPr/>
          <a:lstStyle>
            <a:lvl1pPr marL="0" indent="0">
              <a:buNone/>
              <a:defRPr sz="1000"/>
            </a:lvl1pPr>
            <a:lvl2pPr marL="337368" indent="0">
              <a:buNone/>
              <a:defRPr sz="900"/>
            </a:lvl2pPr>
            <a:lvl3pPr marL="674736" indent="0">
              <a:buNone/>
              <a:defRPr sz="700"/>
            </a:lvl3pPr>
            <a:lvl4pPr marL="1012104" indent="0">
              <a:buNone/>
              <a:defRPr sz="700"/>
            </a:lvl4pPr>
            <a:lvl5pPr marL="1349472" indent="0">
              <a:buNone/>
              <a:defRPr sz="700"/>
            </a:lvl5pPr>
            <a:lvl6pPr marL="1686839" indent="0">
              <a:buNone/>
              <a:defRPr sz="700"/>
            </a:lvl6pPr>
            <a:lvl7pPr marL="2024207" indent="0">
              <a:buNone/>
              <a:defRPr sz="700"/>
            </a:lvl7pPr>
            <a:lvl8pPr marL="2361575" indent="0">
              <a:buNone/>
              <a:defRPr sz="700"/>
            </a:lvl8pPr>
            <a:lvl9pPr marL="2698943" indent="0">
              <a:buNone/>
              <a:defRPr sz="700"/>
            </a:lvl9pPr>
          </a:lstStyle>
          <a:p>
            <a:pPr lvl="0"/>
            <a:r>
              <a:rPr lang="ru-RU" smtClean="0"/>
              <a:t>Образец текста</a:t>
            </a:r>
          </a:p>
        </p:txBody>
      </p:sp>
      <p:sp>
        <p:nvSpPr>
          <p:cNvPr id="5"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13EB9DF-580F-4204-B841-311F165D37D9}"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247163908"/>
      </p:ext>
    </p:extLst>
  </p:cSld>
  <p:clrMapOvr>
    <a:masterClrMapping/>
  </p:clrMapOvr>
  <p:transition>
    <p:split orient="vert" dir="in"/>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511" y="4800397"/>
            <a:ext cx="7315712" cy="567088"/>
          </a:xfrm>
        </p:spPr>
        <p:txBody>
          <a:bodyPr anchor="b"/>
          <a:lstStyle>
            <a:lvl1pPr algn="l">
              <a:defRPr sz="1500" b="1"/>
            </a:lvl1pPr>
          </a:lstStyle>
          <a:p>
            <a:r>
              <a:rPr lang="ru-RU" smtClean="0"/>
              <a:t>Образец заголовка</a:t>
            </a:r>
            <a:endParaRPr lang="ru-RU"/>
          </a:p>
        </p:txBody>
      </p:sp>
      <p:sp>
        <p:nvSpPr>
          <p:cNvPr id="3" name="Рисунок 2"/>
          <p:cNvSpPr>
            <a:spLocks noGrp="1"/>
          </p:cNvSpPr>
          <p:nvPr>
            <p:ph type="pic" idx="1"/>
          </p:nvPr>
        </p:nvSpPr>
        <p:spPr>
          <a:xfrm>
            <a:off x="2389511" y="612903"/>
            <a:ext cx="7315712" cy="4114189"/>
          </a:xfrm>
        </p:spPr>
        <p:txBody>
          <a:bodyPr/>
          <a:lstStyle>
            <a:lvl1pPr marL="0" indent="0">
              <a:buNone/>
              <a:defRPr sz="2400"/>
            </a:lvl1pPr>
            <a:lvl2pPr marL="337368" indent="0">
              <a:buNone/>
              <a:defRPr sz="2100"/>
            </a:lvl2pPr>
            <a:lvl3pPr marL="674736" indent="0">
              <a:buNone/>
              <a:defRPr sz="1800"/>
            </a:lvl3pPr>
            <a:lvl4pPr marL="1012104" indent="0">
              <a:buNone/>
              <a:defRPr sz="1500"/>
            </a:lvl4pPr>
            <a:lvl5pPr marL="1349472" indent="0">
              <a:buNone/>
              <a:defRPr sz="1500"/>
            </a:lvl5pPr>
            <a:lvl6pPr marL="1686839" indent="0">
              <a:buNone/>
              <a:defRPr sz="1500"/>
            </a:lvl6pPr>
            <a:lvl7pPr marL="2024207" indent="0">
              <a:buNone/>
              <a:defRPr sz="1500"/>
            </a:lvl7pPr>
            <a:lvl8pPr marL="2361575" indent="0">
              <a:buNone/>
              <a:defRPr sz="1500"/>
            </a:lvl8pPr>
            <a:lvl9pPr marL="2698943" indent="0">
              <a:buNone/>
              <a:defRPr sz="1500"/>
            </a:lvl9pPr>
          </a:lstStyle>
          <a:p>
            <a:pPr lvl="0"/>
            <a:endParaRPr lang="ru-RU" noProof="0" smtClean="0"/>
          </a:p>
        </p:txBody>
      </p:sp>
      <p:sp>
        <p:nvSpPr>
          <p:cNvPr id="4" name="Текст 3"/>
          <p:cNvSpPr>
            <a:spLocks noGrp="1"/>
          </p:cNvSpPr>
          <p:nvPr>
            <p:ph type="body" sz="half" idx="2"/>
          </p:nvPr>
        </p:nvSpPr>
        <p:spPr>
          <a:xfrm>
            <a:off x="2389511" y="5367485"/>
            <a:ext cx="7315712" cy="804308"/>
          </a:xfrm>
        </p:spPr>
        <p:txBody>
          <a:bodyPr/>
          <a:lstStyle>
            <a:lvl1pPr marL="0" indent="0">
              <a:buNone/>
              <a:defRPr sz="1000"/>
            </a:lvl1pPr>
            <a:lvl2pPr marL="337368" indent="0">
              <a:buNone/>
              <a:defRPr sz="900"/>
            </a:lvl2pPr>
            <a:lvl3pPr marL="674736" indent="0">
              <a:buNone/>
              <a:defRPr sz="700"/>
            </a:lvl3pPr>
            <a:lvl4pPr marL="1012104" indent="0">
              <a:buNone/>
              <a:defRPr sz="700"/>
            </a:lvl4pPr>
            <a:lvl5pPr marL="1349472" indent="0">
              <a:buNone/>
              <a:defRPr sz="700"/>
            </a:lvl5pPr>
            <a:lvl6pPr marL="1686839" indent="0">
              <a:buNone/>
              <a:defRPr sz="700"/>
            </a:lvl6pPr>
            <a:lvl7pPr marL="2024207" indent="0">
              <a:buNone/>
              <a:defRPr sz="700"/>
            </a:lvl7pPr>
            <a:lvl8pPr marL="2361575" indent="0">
              <a:buNone/>
              <a:defRPr sz="700"/>
            </a:lvl8pPr>
            <a:lvl9pPr marL="2698943" indent="0">
              <a:buNone/>
              <a:defRPr sz="700"/>
            </a:lvl9pPr>
          </a:lstStyle>
          <a:p>
            <a:pPr lvl="0"/>
            <a:r>
              <a:rPr lang="ru-RU" smtClean="0"/>
              <a:t>Образец текста</a:t>
            </a:r>
          </a:p>
        </p:txBody>
      </p:sp>
      <p:sp>
        <p:nvSpPr>
          <p:cNvPr id="5"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F78089D6-61EE-4E57-939A-C91DBA98D6BB}"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192404687"/>
      </p:ext>
    </p:extLst>
  </p:cSld>
  <p:clrMapOvr>
    <a:masterClrMapping/>
  </p:clrMapOvr>
  <p:transition>
    <p:split orient="vert"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167" indent="0" algn="ctr">
              <a:buNone/>
              <a:defRPr sz="2000"/>
            </a:lvl2pPr>
            <a:lvl3pPr marL="914334" indent="0" algn="ctr">
              <a:buNone/>
              <a:defRPr sz="1800"/>
            </a:lvl3pPr>
            <a:lvl4pPr marL="1371502" indent="0" algn="ctr">
              <a:buNone/>
              <a:defRPr sz="1600"/>
            </a:lvl4pPr>
            <a:lvl5pPr marL="1828669" indent="0" algn="ctr">
              <a:buNone/>
              <a:defRPr sz="1600"/>
            </a:lvl5pPr>
            <a:lvl6pPr marL="2285836" indent="0" algn="ctr">
              <a:buNone/>
              <a:defRPr sz="1600"/>
            </a:lvl6pPr>
            <a:lvl7pPr marL="2743003" indent="0" algn="ctr">
              <a:buNone/>
              <a:defRPr sz="1600"/>
            </a:lvl7pPr>
            <a:lvl8pPr marL="3200170" indent="0" algn="ctr">
              <a:buNone/>
              <a:defRPr sz="1600"/>
            </a:lvl8pPr>
            <a:lvl9pPr marL="3657338"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A6ED7B2-0FF7-4ABA-B720-C6D6734FC9BC}" type="datetime1">
              <a:rPr lang="ru-RU" smtClean="0"/>
              <a:t>26.08.2016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D2179-2DA9-4F8E-A1BD-3C5B980F2A39}" type="slidenum">
              <a:rPr lang="ru-RU" smtClean="0"/>
              <a:t>‹#›</a:t>
            </a:fld>
            <a:endParaRPr lang="ru-RU"/>
          </a:p>
        </p:txBody>
      </p:sp>
    </p:spTree>
    <p:extLst>
      <p:ext uri="{BB962C8B-B14F-4D97-AF65-F5344CB8AC3E}">
        <p14:creationId xmlns:p14="http://schemas.microsoft.com/office/powerpoint/2010/main" val="28961316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1BD61807-4A1F-4D42-96C3-790DB74BF35E}"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3571069050"/>
      </p:ext>
    </p:extLst>
  </p:cSld>
  <p:clrMapOvr>
    <a:masterClrMapping/>
  </p:clrMapOvr>
  <p:transition>
    <p:split orient="vert" dir="in"/>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40032" y="229077"/>
            <a:ext cx="2742752" cy="5867377"/>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219" y="229077"/>
            <a:ext cx="8107949" cy="586737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24"/>
          <p:cNvSpPr>
            <a:spLocks noGrp="1" noChangeArrowheads="1"/>
          </p:cNvSpPr>
          <p:nvPr>
            <p:ph type="dt" sz="half" idx="10"/>
          </p:nvPr>
        </p:nvSpPr>
        <p:spPr>
          <a:ln/>
        </p:spPr>
        <p:txBody>
          <a:bodyPr/>
          <a:lstStyle>
            <a:lvl1pPr>
              <a:defRPr/>
            </a:lvl1pPr>
          </a:lstStyle>
          <a:p>
            <a:pPr>
              <a:defRPr/>
            </a:pPr>
            <a:endParaRPr lang="ru-RU">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ru-RU">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11C5E83E-C3E7-4C0E-8BBD-77F1993A3C61}" type="slidenum">
              <a:rPr lang="ru-RU">
                <a:solidFill>
                  <a:srgbClr val="FFFFFF"/>
                </a:solidFill>
              </a:rPr>
              <a:pPr>
                <a:defRPr/>
              </a:pPr>
              <a:t>‹#›</a:t>
            </a:fld>
            <a:endParaRPr lang="ru-RU">
              <a:solidFill>
                <a:srgbClr val="FFFFFF"/>
              </a:solidFill>
            </a:endParaRPr>
          </a:p>
        </p:txBody>
      </p:sp>
    </p:spTree>
    <p:extLst>
      <p:ext uri="{BB962C8B-B14F-4D97-AF65-F5344CB8AC3E}">
        <p14:creationId xmlns:p14="http://schemas.microsoft.com/office/powerpoint/2010/main" val="1455750732"/>
      </p:ext>
    </p:extLst>
  </p:cSld>
  <p:clrMapOvr>
    <a:masterClrMapping/>
  </p:clrMapOvr>
  <p:transition>
    <p:split orient="vert" dir="in"/>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0F058BEB-9725-4F54-AD89-79A21CEFC4A6}" type="datetime1">
              <a:rPr lang="ru-RU" smtClean="0">
                <a:solidFill>
                  <a:prstClr val="black">
                    <a:lumMod val="65000"/>
                    <a:lumOff val="35000"/>
                  </a:prstClr>
                </a:solidFill>
              </a:rPr>
              <a:pPr/>
              <a:t>26.08.2016</a:t>
            </a:fld>
            <a:endParaRPr lang="ru-RU">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ru-RU">
              <a:solidFill>
                <a:prstClr val="black">
                  <a:lumMod val="65000"/>
                  <a:lumOff val="35000"/>
                </a:prstClr>
              </a:solidFill>
            </a:endParaRPr>
          </a:p>
        </p:txBody>
      </p:sp>
    </p:spTree>
    <p:extLst>
      <p:ext uri="{BB962C8B-B14F-4D97-AF65-F5344CB8AC3E}">
        <p14:creationId xmlns:p14="http://schemas.microsoft.com/office/powerpoint/2010/main" val="38840116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D49731A2-74D6-42C4-8C7B-D4E17DD75A5D}" type="datetime1">
              <a:rPr lang="ru-RU" smtClean="0">
                <a:solidFill>
                  <a:prstClr val="black">
                    <a:lumMod val="65000"/>
                    <a:lumOff val="35000"/>
                  </a:prstClr>
                </a:solidFill>
              </a:rPr>
              <a:pPr/>
              <a:t>26.08.2016</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217383008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4"/>
            <a:ext cx="103632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963084" y="4068763"/>
            <a:ext cx="103632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838F18A7-AAF1-4B0A-BE6C-4BB157D357B1}" type="datetime1">
              <a:rPr lang="ru-RU" smtClean="0">
                <a:solidFill>
                  <a:prstClr val="black">
                    <a:lumMod val="65000"/>
                    <a:lumOff val="35000"/>
                  </a:prstClr>
                </a:solidFill>
              </a:rPr>
              <a:pPr/>
              <a:t>26.08.2016</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7" name="Oval 6"/>
          <p:cNvSpPr/>
          <p:nvPr/>
        </p:nvSpPr>
        <p:spPr>
          <a:xfrm>
            <a:off x="59944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 name="Oval 7"/>
          <p:cNvSpPr/>
          <p:nvPr/>
        </p:nvSpPr>
        <p:spPr>
          <a:xfrm>
            <a:off x="6261100"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9" name="Oval 8"/>
          <p:cNvSpPr/>
          <p:nvPr/>
        </p:nvSpPr>
        <p:spPr>
          <a:xfrm>
            <a:off x="5728972"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34775785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6197600" y="1600204"/>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771DA777-D925-475B-8DEB-41167A60130B}" type="datetime1">
              <a:rPr lang="ru-RU" smtClean="0">
                <a:solidFill>
                  <a:prstClr val="black">
                    <a:lumMod val="65000"/>
                    <a:lumOff val="35000"/>
                  </a:prstClr>
                </a:solidFill>
              </a:rPr>
              <a:pPr/>
              <a:t>26.08.2016</a:t>
            </a:fld>
            <a:endParaRPr lang="ru-RU">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ru-R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9" name="Content Placeholder 8"/>
          <p:cNvSpPr>
            <a:spLocks noGrp="1"/>
          </p:cNvSpPr>
          <p:nvPr>
            <p:ph sz="quarter" idx="13"/>
          </p:nvPr>
        </p:nvSpPr>
        <p:spPr>
          <a:xfrm>
            <a:off x="487680" y="1600200"/>
            <a:ext cx="5388864"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68834992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09600" y="1600200"/>
            <a:ext cx="5386917"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6197610" y="1600200"/>
            <a:ext cx="5389033"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6BAC02D-CCCC-4C61-AE88-E4CDE9414819}" type="datetime1">
              <a:rPr lang="ru-RU" smtClean="0">
                <a:solidFill>
                  <a:prstClr val="black">
                    <a:lumMod val="65000"/>
                    <a:lumOff val="35000"/>
                  </a:prstClr>
                </a:solidFill>
              </a:rPr>
              <a:pPr/>
              <a:t>26.08.2016</a:t>
            </a:fld>
            <a:endParaRPr lang="ru-RU">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ru-RU">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11" name="Content Placeholder 10"/>
          <p:cNvSpPr>
            <a:spLocks noGrp="1"/>
          </p:cNvSpPr>
          <p:nvPr>
            <p:ph sz="quarter" idx="13"/>
          </p:nvPr>
        </p:nvSpPr>
        <p:spPr>
          <a:xfrm>
            <a:off x="609600" y="2212848"/>
            <a:ext cx="5388864"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6230112" y="2212856"/>
            <a:ext cx="5388864"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9148797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D4211A6-8F80-4EBD-916F-D17C07684878}" type="datetime1">
              <a:rPr lang="ru-RU" smtClean="0">
                <a:solidFill>
                  <a:prstClr val="black">
                    <a:lumMod val="65000"/>
                    <a:lumOff val="35000"/>
                  </a:prstClr>
                </a:solidFill>
              </a:rPr>
              <a:pPr/>
              <a:t>26.08.2016</a:t>
            </a:fld>
            <a:endParaRPr lang="ru-RU">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ru-RU">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6674551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25172-3CB6-45E5-B171-19F4B167CB1E}" type="datetime1">
              <a:rPr lang="ru-RU" smtClean="0">
                <a:solidFill>
                  <a:prstClr val="black">
                    <a:lumMod val="65000"/>
                    <a:lumOff val="35000"/>
                  </a:prstClr>
                </a:solidFill>
              </a:rPr>
              <a:pPr/>
              <a:t>26.08.2016</a:t>
            </a:fld>
            <a:endParaRPr lang="ru-RU">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ru-RU">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14634775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876119"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958856" y="273052"/>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876119" y="2438406"/>
            <a:ext cx="4011084"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0261FF4C-4C5D-449E-8518-E9CC09961AC9}" type="datetime1">
              <a:rPr lang="ru-RU" smtClean="0">
                <a:solidFill>
                  <a:prstClr val="black">
                    <a:lumMod val="65000"/>
                    <a:lumOff val="35000"/>
                  </a:prstClr>
                </a:solidFill>
              </a:rPr>
              <a:pPr/>
              <a:t>26.08.2016</a:t>
            </a:fld>
            <a:endParaRPr lang="ru-RU">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ru-R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588356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758D00C-D003-4764-A2E4-ED7A2A17F9F5}" type="datetime1">
              <a:rPr lang="ru-RU" smtClean="0"/>
              <a:t>26.08.2016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D2179-2DA9-4F8E-A1BD-3C5B980F2A39}" type="slidenum">
              <a:rPr lang="ru-RU" smtClean="0"/>
              <a:t>‹#›</a:t>
            </a:fld>
            <a:endParaRPr lang="ru-RU"/>
          </a:p>
        </p:txBody>
      </p:sp>
    </p:spTree>
    <p:extLst>
      <p:ext uri="{BB962C8B-B14F-4D97-AF65-F5344CB8AC3E}">
        <p14:creationId xmlns:p14="http://schemas.microsoft.com/office/powerpoint/2010/main" val="11559177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239435" y="228600"/>
            <a:ext cx="7615765"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2239435" y="5810250"/>
            <a:ext cx="7615765"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998B7B5-2E94-4199-9959-C1555B0B3E1F}" type="datetime1">
              <a:rPr lang="ru-RU" smtClean="0">
                <a:solidFill>
                  <a:prstClr val="black">
                    <a:lumMod val="65000"/>
                    <a:lumOff val="35000"/>
                  </a:prstClr>
                </a:solidFill>
              </a:rPr>
              <a:pPr/>
              <a:t>26.08.2016</a:t>
            </a:fld>
            <a:endParaRPr lang="ru-RU">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ru-R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29338713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0B89B44-0A06-44E5-A47F-3E24FD79CDC3}" type="datetime1">
              <a:rPr lang="ru-RU" smtClean="0">
                <a:solidFill>
                  <a:prstClr val="black">
                    <a:lumMod val="65000"/>
                    <a:lumOff val="35000"/>
                  </a:prstClr>
                </a:solidFill>
              </a:rPr>
              <a:pPr/>
              <a:t>26.08.2016</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319594725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639089F-C9DC-4919-AA37-797605B7A491}" type="datetime1">
              <a:rPr lang="ru-RU" smtClean="0">
                <a:solidFill>
                  <a:prstClr val="black">
                    <a:lumMod val="65000"/>
                    <a:lumOff val="35000"/>
                  </a:prstClr>
                </a:solidFill>
              </a:rPr>
              <a:pPr/>
              <a:t>26.08.2016</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10545220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848028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99180018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217621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26.08.2016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534337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solidFill>
                  <a:prstClr val="black">
                    <a:tint val="75000"/>
                  </a:prstClr>
                </a:solidFill>
              </a:rPr>
              <a:pPr/>
              <a:t>26.08.2016</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3775660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solidFill>
                  <a:prstClr val="black">
                    <a:tint val="75000"/>
                  </a:prstClr>
                </a:solidFill>
              </a:rPr>
              <a:pPr/>
              <a:t>26.08.2016</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7975314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solidFill>
                  <a:prstClr val="black">
                    <a:tint val="75000"/>
                  </a:prstClr>
                </a:solidFill>
              </a:rPr>
              <a:pPr/>
              <a:t>26.08.2016</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67039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3"/>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26"/>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4" indent="0">
              <a:buNone/>
              <a:defRPr sz="1800">
                <a:solidFill>
                  <a:schemeClr val="tx1">
                    <a:tint val="75000"/>
                  </a:schemeClr>
                </a:solidFill>
              </a:defRPr>
            </a:lvl3pPr>
            <a:lvl4pPr marL="1371502" indent="0">
              <a:buNone/>
              <a:defRPr sz="1600">
                <a:solidFill>
                  <a:schemeClr val="tx1">
                    <a:tint val="75000"/>
                  </a:schemeClr>
                </a:solidFill>
              </a:defRPr>
            </a:lvl4pPr>
            <a:lvl5pPr marL="1828669" indent="0">
              <a:buNone/>
              <a:defRPr sz="1600">
                <a:solidFill>
                  <a:schemeClr val="tx1">
                    <a:tint val="75000"/>
                  </a:schemeClr>
                </a:solidFill>
              </a:defRPr>
            </a:lvl5pPr>
            <a:lvl6pPr marL="2285836" indent="0">
              <a:buNone/>
              <a:defRPr sz="1600">
                <a:solidFill>
                  <a:schemeClr val="tx1">
                    <a:tint val="75000"/>
                  </a:schemeClr>
                </a:solidFill>
              </a:defRPr>
            </a:lvl6pPr>
            <a:lvl7pPr marL="2743003" indent="0">
              <a:buNone/>
              <a:defRPr sz="1600">
                <a:solidFill>
                  <a:schemeClr val="tx1">
                    <a:tint val="75000"/>
                  </a:schemeClr>
                </a:solidFill>
              </a:defRPr>
            </a:lvl7pPr>
            <a:lvl8pPr marL="3200170" indent="0">
              <a:buNone/>
              <a:defRPr sz="1600">
                <a:solidFill>
                  <a:schemeClr val="tx1">
                    <a:tint val="75000"/>
                  </a:schemeClr>
                </a:solidFill>
              </a:defRPr>
            </a:lvl8pPr>
            <a:lvl9pPr marL="3657338"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91DB6F4D-7E8B-4B8C-93DD-19F434885607}" type="datetime1">
              <a:rPr lang="ru-RU" smtClean="0"/>
              <a:t>26.08.2016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D2179-2DA9-4F8E-A1BD-3C5B980F2A39}" type="slidenum">
              <a:rPr lang="ru-RU" smtClean="0"/>
              <a:t>‹#›</a:t>
            </a:fld>
            <a:endParaRPr lang="ru-RU"/>
          </a:p>
        </p:txBody>
      </p:sp>
    </p:spTree>
    <p:extLst>
      <p:ext uri="{BB962C8B-B14F-4D97-AF65-F5344CB8AC3E}">
        <p14:creationId xmlns:p14="http://schemas.microsoft.com/office/powerpoint/2010/main" val="23391113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26.08.2016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284081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solidFill>
                  <a:prstClr val="black">
                    <a:tint val="75000"/>
                  </a:prstClr>
                </a:solidFill>
              </a:rPr>
              <a:pPr/>
              <a:t>26.08.2016</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645069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15913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solidFill>
                  <a:prstClr val="black">
                    <a:tint val="75000"/>
                  </a:prstClr>
                </a:solidFill>
              </a: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19B0651-EE4F-4900-A07F-96A6BFA9D0F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42466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1"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DBCECB9-1847-452C-8577-0E83664FC9F4}" type="datetime1">
              <a:rPr lang="ru-RU" smtClean="0"/>
              <a:t>26.08.2016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3D2179-2DA9-4F8E-A1BD-3C5B980F2A39}" type="slidenum">
              <a:rPr lang="ru-RU" smtClean="0"/>
              <a:t>‹#›</a:t>
            </a:fld>
            <a:endParaRPr lang="ru-RU"/>
          </a:p>
        </p:txBody>
      </p:sp>
    </p:spTree>
    <p:extLst>
      <p:ext uri="{BB962C8B-B14F-4D97-AF65-F5344CB8AC3E}">
        <p14:creationId xmlns:p14="http://schemas.microsoft.com/office/powerpoint/2010/main" val="2650850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9C5AD94-7986-4A78-875C-8BC71D8B58E7}" type="datetime1">
              <a:rPr lang="ru-RU" smtClean="0"/>
              <a:t>26.08.2016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23D2179-2DA9-4F8E-A1BD-3C5B980F2A39}" type="slidenum">
              <a:rPr lang="ru-RU" smtClean="0"/>
              <a:t>‹#›</a:t>
            </a:fld>
            <a:endParaRPr lang="ru-RU"/>
          </a:p>
        </p:txBody>
      </p:sp>
    </p:spTree>
    <p:extLst>
      <p:ext uri="{BB962C8B-B14F-4D97-AF65-F5344CB8AC3E}">
        <p14:creationId xmlns:p14="http://schemas.microsoft.com/office/powerpoint/2010/main" val="3899456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04FB8EF-11C6-4EF7-B75D-986E79733841}" type="datetime1">
              <a:rPr lang="ru-RU" smtClean="0"/>
              <a:t>26.08.2016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23D2179-2DA9-4F8E-A1BD-3C5B980F2A39}" type="slidenum">
              <a:rPr lang="ru-RU" smtClean="0"/>
              <a:t>‹#›</a:t>
            </a:fld>
            <a:endParaRPr lang="ru-RU"/>
          </a:p>
        </p:txBody>
      </p:sp>
    </p:spTree>
    <p:extLst>
      <p:ext uri="{BB962C8B-B14F-4D97-AF65-F5344CB8AC3E}">
        <p14:creationId xmlns:p14="http://schemas.microsoft.com/office/powerpoint/2010/main" val="4261627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A58B8A4-D304-402B-81CD-9F04098F5B9C}" type="datetime1">
              <a:rPr lang="ru-RU" smtClean="0"/>
              <a:t>26.08.2016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23D2179-2DA9-4F8E-A1BD-3C5B980F2A39}" type="slidenum">
              <a:rPr lang="ru-RU" smtClean="0"/>
              <a:t>‹#›</a:t>
            </a:fld>
            <a:endParaRPr lang="ru-RU"/>
          </a:p>
        </p:txBody>
      </p:sp>
    </p:spTree>
    <p:extLst>
      <p:ext uri="{BB962C8B-B14F-4D97-AF65-F5344CB8AC3E}">
        <p14:creationId xmlns:p14="http://schemas.microsoft.com/office/powerpoint/2010/main" val="2220021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9" y="2057400"/>
            <a:ext cx="3932237" cy="3811588"/>
          </a:xfrm>
        </p:spPr>
        <p:txBody>
          <a:bodyPr/>
          <a:lstStyle>
            <a:lvl1pPr marL="0" indent="0">
              <a:buNone/>
              <a:defRPr sz="1600"/>
            </a:lvl1pPr>
            <a:lvl2pPr marL="457167" indent="0">
              <a:buNone/>
              <a:defRPr sz="1400"/>
            </a:lvl2pPr>
            <a:lvl3pPr marL="914334" indent="0">
              <a:buNone/>
              <a:defRPr sz="1200"/>
            </a:lvl3pPr>
            <a:lvl4pPr marL="1371502" indent="0">
              <a:buNone/>
              <a:defRPr sz="1000"/>
            </a:lvl4pPr>
            <a:lvl5pPr marL="1828669" indent="0">
              <a:buNone/>
              <a:defRPr sz="1000"/>
            </a:lvl5pPr>
            <a:lvl6pPr marL="2285836" indent="0">
              <a:buNone/>
              <a:defRPr sz="1000"/>
            </a:lvl6pPr>
            <a:lvl7pPr marL="2743003" indent="0">
              <a:buNone/>
              <a:defRPr sz="1000"/>
            </a:lvl7pPr>
            <a:lvl8pPr marL="3200170" indent="0">
              <a:buNone/>
              <a:defRPr sz="1000"/>
            </a:lvl8pPr>
            <a:lvl9pPr marL="3657338"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FDD8DD6-1785-4659-BAD9-516A50E980C1}" type="datetime1">
              <a:rPr lang="ru-RU" smtClean="0"/>
              <a:t>26.08.2016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3D2179-2DA9-4F8E-A1BD-3C5B980F2A39}" type="slidenum">
              <a:rPr lang="ru-RU" smtClean="0"/>
              <a:t>‹#›</a:t>
            </a:fld>
            <a:endParaRPr lang="ru-RU"/>
          </a:p>
        </p:txBody>
      </p:sp>
    </p:spTree>
    <p:extLst>
      <p:ext uri="{BB962C8B-B14F-4D97-AF65-F5344CB8AC3E}">
        <p14:creationId xmlns:p14="http://schemas.microsoft.com/office/powerpoint/2010/main" val="3615585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ru-RU" smtClean="0"/>
              <a:t>Образец заголовка</a:t>
            </a:r>
            <a:endParaRPr lang="ru-RU" dirty="0"/>
          </a:p>
        </p:txBody>
      </p:sp>
      <p:sp>
        <p:nvSpPr>
          <p:cNvPr id="3" name="Объект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lvl1pPr>
              <a:defRPr/>
            </a:lvl1pPr>
          </a:lstStyle>
          <a:p>
            <a:pPr>
              <a:defRPr/>
            </a:pPr>
            <a:fld id="{275B692E-A151-4A39-87CA-56A113609AE1}" type="datetime1">
              <a:rPr lang="ru-RU" smtClean="0"/>
              <a:t>26.08.2016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4F92B202-9340-4893-8565-A5BE30734F16}" type="slidenum">
              <a:rPr lang="ru-RU"/>
              <a:pPr>
                <a:defRPr/>
              </a:pPr>
              <a:t>‹#›</a:t>
            </a:fld>
            <a:endParaRPr lang="ru-RU"/>
          </a:p>
        </p:txBody>
      </p:sp>
    </p:spTree>
    <p:extLst>
      <p:ext uri="{BB962C8B-B14F-4D97-AF65-F5344CB8AC3E}">
        <p14:creationId xmlns:p14="http://schemas.microsoft.com/office/powerpoint/2010/main" val="3585684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167" indent="0">
              <a:buNone/>
              <a:defRPr sz="2800"/>
            </a:lvl2pPr>
            <a:lvl3pPr marL="914334" indent="0">
              <a:buNone/>
              <a:defRPr sz="2400"/>
            </a:lvl3pPr>
            <a:lvl4pPr marL="1371502" indent="0">
              <a:buNone/>
              <a:defRPr sz="2000"/>
            </a:lvl4pPr>
            <a:lvl5pPr marL="1828669" indent="0">
              <a:buNone/>
              <a:defRPr sz="2000"/>
            </a:lvl5pPr>
            <a:lvl6pPr marL="2285836" indent="0">
              <a:buNone/>
              <a:defRPr sz="2000"/>
            </a:lvl6pPr>
            <a:lvl7pPr marL="2743003" indent="0">
              <a:buNone/>
              <a:defRPr sz="2000"/>
            </a:lvl7pPr>
            <a:lvl8pPr marL="3200170" indent="0">
              <a:buNone/>
              <a:defRPr sz="2000"/>
            </a:lvl8pPr>
            <a:lvl9pPr marL="3657338" indent="0">
              <a:buNone/>
              <a:defRPr sz="2000"/>
            </a:lvl9pPr>
          </a:lstStyle>
          <a:p>
            <a:endParaRPr lang="ru-RU"/>
          </a:p>
        </p:txBody>
      </p:sp>
      <p:sp>
        <p:nvSpPr>
          <p:cNvPr id="4" name="Текст 3"/>
          <p:cNvSpPr>
            <a:spLocks noGrp="1"/>
          </p:cNvSpPr>
          <p:nvPr>
            <p:ph type="body" sz="half" idx="2"/>
          </p:nvPr>
        </p:nvSpPr>
        <p:spPr>
          <a:xfrm>
            <a:off x="839789" y="2057400"/>
            <a:ext cx="3932237" cy="3811588"/>
          </a:xfrm>
        </p:spPr>
        <p:txBody>
          <a:bodyPr/>
          <a:lstStyle>
            <a:lvl1pPr marL="0" indent="0">
              <a:buNone/>
              <a:defRPr sz="1600"/>
            </a:lvl1pPr>
            <a:lvl2pPr marL="457167" indent="0">
              <a:buNone/>
              <a:defRPr sz="1400"/>
            </a:lvl2pPr>
            <a:lvl3pPr marL="914334" indent="0">
              <a:buNone/>
              <a:defRPr sz="1200"/>
            </a:lvl3pPr>
            <a:lvl4pPr marL="1371502" indent="0">
              <a:buNone/>
              <a:defRPr sz="1000"/>
            </a:lvl4pPr>
            <a:lvl5pPr marL="1828669" indent="0">
              <a:buNone/>
              <a:defRPr sz="1000"/>
            </a:lvl5pPr>
            <a:lvl6pPr marL="2285836" indent="0">
              <a:buNone/>
              <a:defRPr sz="1000"/>
            </a:lvl6pPr>
            <a:lvl7pPr marL="2743003" indent="0">
              <a:buNone/>
              <a:defRPr sz="1000"/>
            </a:lvl7pPr>
            <a:lvl8pPr marL="3200170" indent="0">
              <a:buNone/>
              <a:defRPr sz="1000"/>
            </a:lvl8pPr>
            <a:lvl9pPr marL="3657338"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1DD144B-F605-4286-8D62-EC433594206A}" type="datetime1">
              <a:rPr lang="ru-RU" smtClean="0"/>
              <a:t>26.08.2016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23D2179-2DA9-4F8E-A1BD-3C5B980F2A39}" type="slidenum">
              <a:rPr lang="ru-RU" smtClean="0"/>
              <a:t>‹#›</a:t>
            </a:fld>
            <a:endParaRPr lang="ru-RU"/>
          </a:p>
        </p:txBody>
      </p:sp>
    </p:spTree>
    <p:extLst>
      <p:ext uri="{BB962C8B-B14F-4D97-AF65-F5344CB8AC3E}">
        <p14:creationId xmlns:p14="http://schemas.microsoft.com/office/powerpoint/2010/main" val="14904140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79DF791-32CB-4872-9EAF-D3A7658AC0F0}" type="datetime1">
              <a:rPr lang="ru-RU" smtClean="0"/>
              <a:t>26.08.2016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D2179-2DA9-4F8E-A1BD-3C5B980F2A39}" type="slidenum">
              <a:rPr lang="ru-RU" smtClean="0"/>
              <a:t>‹#›</a:t>
            </a:fld>
            <a:endParaRPr lang="ru-RU"/>
          </a:p>
        </p:txBody>
      </p:sp>
    </p:spTree>
    <p:extLst>
      <p:ext uri="{BB962C8B-B14F-4D97-AF65-F5344CB8AC3E}">
        <p14:creationId xmlns:p14="http://schemas.microsoft.com/office/powerpoint/2010/main" val="17190380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B62B293-0DA4-4565-A178-53827832DC45}" type="datetime1">
              <a:rPr lang="ru-RU" smtClean="0"/>
              <a:t>26.08.2016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23D2179-2DA9-4F8E-A1BD-3C5B980F2A39}" type="slidenum">
              <a:rPr lang="ru-RU" smtClean="0"/>
              <a:t>‹#›</a:t>
            </a:fld>
            <a:endParaRPr lang="ru-RU"/>
          </a:p>
        </p:txBody>
      </p:sp>
    </p:spTree>
    <p:extLst>
      <p:ext uri="{BB962C8B-B14F-4D97-AF65-F5344CB8AC3E}">
        <p14:creationId xmlns:p14="http://schemas.microsoft.com/office/powerpoint/2010/main" val="298668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167" indent="0" algn="ctr">
              <a:buNone/>
              <a:defRPr>
                <a:solidFill>
                  <a:schemeClr val="tx1">
                    <a:tint val="75000"/>
                  </a:schemeClr>
                </a:solidFill>
              </a:defRPr>
            </a:lvl2pPr>
            <a:lvl3pPr marL="914334" indent="0" algn="ctr">
              <a:buNone/>
              <a:defRPr>
                <a:solidFill>
                  <a:schemeClr val="tx1">
                    <a:tint val="75000"/>
                  </a:schemeClr>
                </a:solidFill>
              </a:defRPr>
            </a:lvl3pPr>
            <a:lvl4pPr marL="1371502" indent="0" algn="ctr">
              <a:buNone/>
              <a:defRPr>
                <a:solidFill>
                  <a:schemeClr val="tx1">
                    <a:tint val="75000"/>
                  </a:schemeClr>
                </a:solidFill>
              </a:defRPr>
            </a:lvl4pPr>
            <a:lvl5pPr marL="1828669" indent="0" algn="ctr">
              <a:buNone/>
              <a:defRPr>
                <a:solidFill>
                  <a:schemeClr val="tx1">
                    <a:tint val="75000"/>
                  </a:schemeClr>
                </a:solidFill>
              </a:defRPr>
            </a:lvl5pPr>
            <a:lvl6pPr marL="2285836" indent="0" algn="ctr">
              <a:buNone/>
              <a:defRPr>
                <a:solidFill>
                  <a:schemeClr val="tx1">
                    <a:tint val="75000"/>
                  </a:schemeClr>
                </a:solidFill>
              </a:defRPr>
            </a:lvl6pPr>
            <a:lvl7pPr marL="2743003" indent="0" algn="ctr">
              <a:buNone/>
              <a:defRPr>
                <a:solidFill>
                  <a:schemeClr val="tx1">
                    <a:tint val="75000"/>
                  </a:schemeClr>
                </a:solidFill>
              </a:defRPr>
            </a:lvl7pPr>
            <a:lvl8pPr marL="3200170" indent="0" algn="ctr">
              <a:buNone/>
              <a:defRPr>
                <a:solidFill>
                  <a:schemeClr val="tx1">
                    <a:tint val="75000"/>
                  </a:schemeClr>
                </a:solidFill>
              </a:defRPr>
            </a:lvl8pPr>
            <a:lvl9pPr marL="3657338"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20A7C854-A22A-4548-92B3-5CF3A35AA486}"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ru-RU">
              <a:solidFill>
                <a:prstClr val="black">
                  <a:lumMod val="65000"/>
                  <a:lumOff val="35000"/>
                </a:prstClr>
              </a:solidFill>
            </a:endParaRPr>
          </a:p>
        </p:txBody>
      </p:sp>
    </p:spTree>
    <p:extLst>
      <p:ext uri="{BB962C8B-B14F-4D97-AF65-F5344CB8AC3E}">
        <p14:creationId xmlns:p14="http://schemas.microsoft.com/office/powerpoint/2010/main" val="45516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9EA88EFC-FDFA-4D02-AFAD-7BF43DCF1B19}"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2909122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9"/>
            <a:ext cx="10363200" cy="2505075"/>
          </a:xfrm>
        </p:spPr>
        <p:txBody>
          <a:bodyPr anchor="b"/>
          <a:lstStyle>
            <a:lvl1pPr algn="ctr" defTabSz="914334"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963084" y="4068773"/>
            <a:ext cx="10363200" cy="1131887"/>
          </a:xfrm>
        </p:spPr>
        <p:txBody>
          <a:bodyPr anchor="t"/>
          <a:lstStyle>
            <a:lvl1pPr marL="0" indent="0" algn="ctr">
              <a:buNone/>
              <a:defRPr sz="2000">
                <a:solidFill>
                  <a:schemeClr val="tx1">
                    <a:tint val="75000"/>
                  </a:schemeClr>
                </a:solidFill>
              </a:defRPr>
            </a:lvl1pPr>
            <a:lvl2pPr marL="457167" indent="0">
              <a:buNone/>
              <a:defRPr sz="1800">
                <a:solidFill>
                  <a:schemeClr val="tx1">
                    <a:tint val="75000"/>
                  </a:schemeClr>
                </a:solidFill>
              </a:defRPr>
            </a:lvl2pPr>
            <a:lvl3pPr marL="914334" indent="0">
              <a:buNone/>
              <a:defRPr sz="1600">
                <a:solidFill>
                  <a:schemeClr val="tx1">
                    <a:tint val="75000"/>
                  </a:schemeClr>
                </a:solidFill>
              </a:defRPr>
            </a:lvl3pPr>
            <a:lvl4pPr marL="1371502" indent="0">
              <a:buNone/>
              <a:defRPr sz="1400">
                <a:solidFill>
                  <a:schemeClr val="tx1">
                    <a:tint val="75000"/>
                  </a:schemeClr>
                </a:solidFill>
              </a:defRPr>
            </a:lvl4pPr>
            <a:lvl5pPr marL="1828669" indent="0">
              <a:buNone/>
              <a:defRPr sz="1400">
                <a:solidFill>
                  <a:schemeClr val="tx1">
                    <a:tint val="75000"/>
                  </a:schemeClr>
                </a:solidFill>
              </a:defRPr>
            </a:lvl5pPr>
            <a:lvl6pPr marL="2285836" indent="0">
              <a:buNone/>
              <a:defRPr sz="1400">
                <a:solidFill>
                  <a:schemeClr val="tx1">
                    <a:tint val="75000"/>
                  </a:schemeClr>
                </a:solidFill>
              </a:defRPr>
            </a:lvl6pPr>
            <a:lvl7pPr marL="2743003" indent="0">
              <a:buNone/>
              <a:defRPr sz="1400">
                <a:solidFill>
                  <a:schemeClr val="tx1">
                    <a:tint val="75000"/>
                  </a:schemeClr>
                </a:solidFill>
              </a:defRPr>
            </a:lvl7pPr>
            <a:lvl8pPr marL="3200170" indent="0">
              <a:buNone/>
              <a:defRPr sz="1400">
                <a:solidFill>
                  <a:schemeClr val="tx1">
                    <a:tint val="75000"/>
                  </a:schemeClr>
                </a:solidFill>
              </a:defRPr>
            </a:lvl8pPr>
            <a:lvl9pPr marL="3657338"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F4141B0-1088-4E33-ABEB-9B0154CE768A}"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7" name="Oval 6"/>
          <p:cNvSpPr/>
          <p:nvPr/>
        </p:nvSpPr>
        <p:spPr>
          <a:xfrm>
            <a:off x="5994404"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fontAlgn="auto" hangingPunct="1">
              <a:spcBef>
                <a:spcPts val="0"/>
              </a:spcBef>
              <a:spcAft>
                <a:spcPts val="0"/>
              </a:spcAft>
            </a:pPr>
            <a:endParaRPr lang="en-US">
              <a:solidFill>
                <a:prstClr val="white"/>
              </a:solidFill>
            </a:endParaRPr>
          </a:p>
        </p:txBody>
      </p:sp>
      <p:sp>
        <p:nvSpPr>
          <p:cNvPr id="8" name="Oval 7"/>
          <p:cNvSpPr/>
          <p:nvPr/>
        </p:nvSpPr>
        <p:spPr>
          <a:xfrm>
            <a:off x="6261104"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fontAlgn="auto" hangingPunct="1">
              <a:spcBef>
                <a:spcPts val="0"/>
              </a:spcBef>
              <a:spcAft>
                <a:spcPts val="0"/>
              </a:spcAft>
            </a:pPr>
            <a:endParaRPr lang="en-US">
              <a:solidFill>
                <a:prstClr val="white"/>
              </a:solidFill>
            </a:endParaRPr>
          </a:p>
        </p:txBody>
      </p:sp>
      <p:sp>
        <p:nvSpPr>
          <p:cNvPr id="9" name="Oval 8"/>
          <p:cNvSpPr/>
          <p:nvPr/>
        </p:nvSpPr>
        <p:spPr>
          <a:xfrm>
            <a:off x="5728976"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20900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6197601" y="1600205"/>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27066990-346C-46CD-92FB-5FD76638D520}"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ru-R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9" name="Content Placeholder 8"/>
          <p:cNvSpPr>
            <a:spLocks noGrp="1"/>
          </p:cNvSpPr>
          <p:nvPr>
            <p:ph sz="quarter" idx="13"/>
          </p:nvPr>
        </p:nvSpPr>
        <p:spPr>
          <a:xfrm>
            <a:off x="487680" y="1600200"/>
            <a:ext cx="5388864"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535816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09603" y="1600200"/>
            <a:ext cx="5386917" cy="609600"/>
          </a:xfrm>
        </p:spPr>
        <p:txBody>
          <a:bodyPr anchor="b">
            <a:noAutofit/>
          </a:bodyPr>
          <a:lstStyle>
            <a:lvl1pPr marL="0" indent="0" algn="ctr">
              <a:buNone/>
              <a:defRPr sz="2400" b="0"/>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6197642" y="1600200"/>
            <a:ext cx="5389033" cy="609600"/>
          </a:xfrm>
        </p:spPr>
        <p:txBody>
          <a:bodyPr anchor="b">
            <a:noAutofit/>
          </a:bodyPr>
          <a:lstStyle>
            <a:lvl1pPr marL="0" indent="0" algn="ctr">
              <a:buNone/>
              <a:defRPr sz="2400" b="0"/>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85BE93ED-C4AE-44C1-BF28-138312C3BD21}"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ru-RU">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11" name="Content Placeholder 10"/>
          <p:cNvSpPr>
            <a:spLocks noGrp="1"/>
          </p:cNvSpPr>
          <p:nvPr>
            <p:ph sz="quarter" idx="13"/>
          </p:nvPr>
        </p:nvSpPr>
        <p:spPr>
          <a:xfrm>
            <a:off x="609600" y="2212849"/>
            <a:ext cx="5388864"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6230112" y="2212857"/>
            <a:ext cx="5388864"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29904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E003994-738F-437D-954A-39A408849E4B}"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ru-RU">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3178306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5319BE-4099-4078-AD4D-C0F6B6F44173}"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ru-RU">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1467790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3"/>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26"/>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4" indent="0">
              <a:buNone/>
              <a:defRPr sz="1800">
                <a:solidFill>
                  <a:schemeClr val="tx1">
                    <a:tint val="75000"/>
                  </a:schemeClr>
                </a:solidFill>
              </a:defRPr>
            </a:lvl3pPr>
            <a:lvl4pPr marL="1371502" indent="0">
              <a:buNone/>
              <a:defRPr sz="1600">
                <a:solidFill>
                  <a:schemeClr val="tx1">
                    <a:tint val="75000"/>
                  </a:schemeClr>
                </a:solidFill>
              </a:defRPr>
            </a:lvl4pPr>
            <a:lvl5pPr marL="1828669" indent="0">
              <a:buNone/>
              <a:defRPr sz="1600">
                <a:solidFill>
                  <a:schemeClr val="tx1">
                    <a:tint val="75000"/>
                  </a:schemeClr>
                </a:solidFill>
              </a:defRPr>
            </a:lvl5pPr>
            <a:lvl6pPr marL="2285836" indent="0">
              <a:buNone/>
              <a:defRPr sz="1600">
                <a:solidFill>
                  <a:schemeClr val="tx1">
                    <a:tint val="75000"/>
                  </a:schemeClr>
                </a:solidFill>
              </a:defRPr>
            </a:lvl6pPr>
            <a:lvl7pPr marL="2743003" indent="0">
              <a:buNone/>
              <a:defRPr sz="1600">
                <a:solidFill>
                  <a:schemeClr val="tx1">
                    <a:tint val="75000"/>
                  </a:schemeClr>
                </a:solidFill>
              </a:defRPr>
            </a:lvl7pPr>
            <a:lvl8pPr marL="3200170" indent="0">
              <a:buNone/>
              <a:defRPr sz="1600">
                <a:solidFill>
                  <a:schemeClr val="tx1">
                    <a:tint val="75000"/>
                  </a:schemeClr>
                </a:solidFill>
              </a:defRPr>
            </a:lvl8pPr>
            <a:lvl9pPr marL="3657338"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B1BD23C-5A0A-43DA-AB21-6DA256A4922D}" type="datetime1">
              <a:rPr lang="ru-RU" smtClean="0"/>
              <a:t>26.08.2016</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0A2D38D9-1C57-4C57-B413-06F488CFB626}" type="slidenum">
              <a:rPr lang="ru-RU"/>
              <a:pPr>
                <a:defRPr/>
              </a:pPr>
              <a:t>‹#›</a:t>
            </a:fld>
            <a:endParaRPr lang="ru-RU"/>
          </a:p>
        </p:txBody>
      </p:sp>
    </p:spTree>
    <p:extLst>
      <p:ext uri="{BB962C8B-B14F-4D97-AF65-F5344CB8AC3E}">
        <p14:creationId xmlns:p14="http://schemas.microsoft.com/office/powerpoint/2010/main" val="3293557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876123"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958864" y="273053"/>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876123" y="2438407"/>
            <a:ext cx="4011084" cy="3687763"/>
          </a:xfrm>
        </p:spPr>
        <p:txBody>
          <a:bodyPr>
            <a:normAutofit/>
          </a:bodyPr>
          <a:lstStyle>
            <a:lvl1pPr marL="0" indent="0" algn="ctr">
              <a:lnSpc>
                <a:spcPct val="125000"/>
              </a:lnSpc>
              <a:buNone/>
              <a:defRPr sz="1600"/>
            </a:lvl1pPr>
            <a:lvl2pPr marL="457167" indent="0">
              <a:buNone/>
              <a:defRPr sz="1200"/>
            </a:lvl2pPr>
            <a:lvl3pPr marL="914334" indent="0">
              <a:buNone/>
              <a:defRPr sz="1000"/>
            </a:lvl3pPr>
            <a:lvl4pPr marL="1371502" indent="0">
              <a:buNone/>
              <a:defRPr sz="900"/>
            </a:lvl4pPr>
            <a:lvl5pPr marL="1828669" indent="0">
              <a:buNone/>
              <a:defRPr sz="900"/>
            </a:lvl5pPr>
            <a:lvl6pPr marL="2285836" indent="0">
              <a:buNone/>
              <a:defRPr sz="900"/>
            </a:lvl6pPr>
            <a:lvl7pPr marL="2743003" indent="0">
              <a:buNone/>
              <a:defRPr sz="900"/>
            </a:lvl7pPr>
            <a:lvl8pPr marL="3200170" indent="0">
              <a:buNone/>
              <a:defRPr sz="900"/>
            </a:lvl8pPr>
            <a:lvl9pPr marL="3657338"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B76B094-F4B8-430E-A1CA-EA53EBA9AB70}"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ru-R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7207526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239436" y="228601"/>
            <a:ext cx="7615765"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167" indent="0">
              <a:buNone/>
              <a:defRPr sz="2800"/>
            </a:lvl2pPr>
            <a:lvl3pPr marL="914334" indent="0">
              <a:buNone/>
              <a:defRPr sz="2400"/>
            </a:lvl3pPr>
            <a:lvl4pPr marL="1371502" indent="0">
              <a:buNone/>
              <a:defRPr sz="2000"/>
            </a:lvl4pPr>
            <a:lvl5pPr marL="1828669" indent="0">
              <a:buNone/>
              <a:defRPr sz="2000"/>
            </a:lvl5pPr>
            <a:lvl6pPr marL="2285836" indent="0">
              <a:buNone/>
              <a:defRPr sz="2000"/>
            </a:lvl6pPr>
            <a:lvl7pPr marL="2743003" indent="0">
              <a:buNone/>
              <a:defRPr sz="2000"/>
            </a:lvl7pPr>
            <a:lvl8pPr marL="3200170" indent="0">
              <a:buNone/>
              <a:defRPr sz="2000"/>
            </a:lvl8pPr>
            <a:lvl9pPr marL="3657338"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2239436" y="5810250"/>
            <a:ext cx="7615765" cy="533400"/>
          </a:xfrm>
        </p:spPr>
        <p:txBody>
          <a:bodyPr>
            <a:normAutofit/>
          </a:bodyPr>
          <a:lstStyle>
            <a:lvl1pPr marL="0" indent="0" algn="ctr">
              <a:buNone/>
              <a:defRPr sz="1600"/>
            </a:lvl1pPr>
            <a:lvl2pPr marL="457167" indent="0">
              <a:buNone/>
              <a:defRPr sz="1200"/>
            </a:lvl2pPr>
            <a:lvl3pPr marL="914334" indent="0">
              <a:buNone/>
              <a:defRPr sz="1000"/>
            </a:lvl3pPr>
            <a:lvl4pPr marL="1371502" indent="0">
              <a:buNone/>
              <a:defRPr sz="900"/>
            </a:lvl4pPr>
            <a:lvl5pPr marL="1828669" indent="0">
              <a:buNone/>
              <a:defRPr sz="900"/>
            </a:lvl5pPr>
            <a:lvl6pPr marL="2285836" indent="0">
              <a:buNone/>
              <a:defRPr sz="900"/>
            </a:lvl6pPr>
            <a:lvl7pPr marL="2743003" indent="0">
              <a:buNone/>
              <a:defRPr sz="900"/>
            </a:lvl7pPr>
            <a:lvl8pPr marL="3200170" indent="0">
              <a:buNone/>
              <a:defRPr sz="900"/>
            </a:lvl8pPr>
            <a:lvl9pPr marL="3657338"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1B2B8187-1A63-4A42-B7FD-3EE86360F2AD}"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ru-R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41269756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7DC5538-8C87-4119-9FC3-D87FDF3598BE}"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42596372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27F472B-5884-4E6C-9167-9811E1ED3493}"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4166924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914400" y="609601"/>
            <a:ext cx="103632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828800" y="4953000"/>
            <a:ext cx="8534400" cy="1219200"/>
          </a:xfrm>
        </p:spPr>
        <p:txBody>
          <a:bodyPr>
            <a:normAutofit/>
          </a:bodyPr>
          <a:lstStyle>
            <a:lvl1pPr marL="0" indent="0" algn="ctr">
              <a:buNone/>
              <a:defRPr sz="2400">
                <a:solidFill>
                  <a:schemeClr val="tx1">
                    <a:tint val="75000"/>
                  </a:schemeClr>
                </a:solidFill>
              </a:defRPr>
            </a:lvl1pPr>
            <a:lvl2pPr marL="457167" indent="0" algn="ctr">
              <a:buNone/>
              <a:defRPr>
                <a:solidFill>
                  <a:schemeClr val="tx1">
                    <a:tint val="75000"/>
                  </a:schemeClr>
                </a:solidFill>
              </a:defRPr>
            </a:lvl2pPr>
            <a:lvl3pPr marL="914334" indent="0" algn="ctr">
              <a:buNone/>
              <a:defRPr>
                <a:solidFill>
                  <a:schemeClr val="tx1">
                    <a:tint val="75000"/>
                  </a:schemeClr>
                </a:solidFill>
              </a:defRPr>
            </a:lvl3pPr>
            <a:lvl4pPr marL="1371502" indent="0" algn="ctr">
              <a:buNone/>
              <a:defRPr>
                <a:solidFill>
                  <a:schemeClr val="tx1">
                    <a:tint val="75000"/>
                  </a:schemeClr>
                </a:solidFill>
              </a:defRPr>
            </a:lvl4pPr>
            <a:lvl5pPr marL="1828669" indent="0" algn="ctr">
              <a:buNone/>
              <a:defRPr>
                <a:solidFill>
                  <a:schemeClr val="tx1">
                    <a:tint val="75000"/>
                  </a:schemeClr>
                </a:solidFill>
              </a:defRPr>
            </a:lvl5pPr>
            <a:lvl6pPr marL="2285836" indent="0" algn="ctr">
              <a:buNone/>
              <a:defRPr>
                <a:solidFill>
                  <a:schemeClr val="tx1">
                    <a:tint val="75000"/>
                  </a:schemeClr>
                </a:solidFill>
              </a:defRPr>
            </a:lvl6pPr>
            <a:lvl7pPr marL="2743003" indent="0" algn="ctr">
              <a:buNone/>
              <a:defRPr>
                <a:solidFill>
                  <a:schemeClr val="tx1">
                    <a:tint val="75000"/>
                  </a:schemeClr>
                </a:solidFill>
              </a:defRPr>
            </a:lvl7pPr>
            <a:lvl8pPr marL="3200170" indent="0" algn="ctr">
              <a:buNone/>
              <a:defRPr>
                <a:solidFill>
                  <a:schemeClr val="tx1">
                    <a:tint val="75000"/>
                  </a:schemeClr>
                </a:solidFill>
              </a:defRPr>
            </a:lvl8pPr>
            <a:lvl9pPr marL="3657338"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5EDE28AB-76CE-46E9-A82C-5EE41CD7E08E}"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ru-RU">
              <a:solidFill>
                <a:prstClr val="black">
                  <a:lumMod val="65000"/>
                  <a:lumOff val="35000"/>
                </a:prstClr>
              </a:solidFill>
            </a:endParaRPr>
          </a:p>
        </p:txBody>
      </p:sp>
    </p:spTree>
    <p:extLst>
      <p:ext uri="{BB962C8B-B14F-4D97-AF65-F5344CB8AC3E}">
        <p14:creationId xmlns:p14="http://schemas.microsoft.com/office/powerpoint/2010/main" val="40232402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068EC8FA-7C49-4136-AE4D-703B10FD87AE}"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cs typeface="Times New Roman" panose="02020603050405020304" pitchFamily="18" charset="0"/>
              </a:defRPr>
            </a:lvl1pPr>
          </a:lstStyle>
          <a:p>
            <a:fld id="{B19B0651-EE4F-4900-A07F-96A6BFA9D0F0}" type="slidenum">
              <a:rPr lang="ru-RU" smtClean="0">
                <a:solidFill>
                  <a:prstClr val="black">
                    <a:lumMod val="65000"/>
                    <a:lumOff val="35000"/>
                  </a:prstClr>
                </a:solidFill>
              </a:rPr>
              <a:pPr/>
              <a:t>‹#›</a:t>
            </a:fld>
            <a:endParaRPr lang="ru-RU" dirty="0">
              <a:solidFill>
                <a:prstClr val="black">
                  <a:lumMod val="65000"/>
                  <a:lumOff val="35000"/>
                </a:prstClr>
              </a:solidFill>
            </a:endParaRPr>
          </a:p>
        </p:txBody>
      </p:sp>
    </p:spTree>
    <p:extLst>
      <p:ext uri="{BB962C8B-B14F-4D97-AF65-F5344CB8AC3E}">
        <p14:creationId xmlns:p14="http://schemas.microsoft.com/office/powerpoint/2010/main" val="1092247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963084" y="1371609"/>
            <a:ext cx="10363200" cy="2505075"/>
          </a:xfrm>
        </p:spPr>
        <p:txBody>
          <a:bodyPr anchor="b"/>
          <a:lstStyle>
            <a:lvl1pPr algn="ctr" defTabSz="914334"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963084" y="4068773"/>
            <a:ext cx="10363200" cy="1131887"/>
          </a:xfrm>
        </p:spPr>
        <p:txBody>
          <a:bodyPr anchor="t"/>
          <a:lstStyle>
            <a:lvl1pPr marL="0" indent="0" algn="ctr">
              <a:buNone/>
              <a:defRPr sz="2000">
                <a:solidFill>
                  <a:schemeClr val="tx1">
                    <a:tint val="75000"/>
                  </a:schemeClr>
                </a:solidFill>
              </a:defRPr>
            </a:lvl1pPr>
            <a:lvl2pPr marL="457167" indent="0">
              <a:buNone/>
              <a:defRPr sz="1800">
                <a:solidFill>
                  <a:schemeClr val="tx1">
                    <a:tint val="75000"/>
                  </a:schemeClr>
                </a:solidFill>
              </a:defRPr>
            </a:lvl2pPr>
            <a:lvl3pPr marL="914334" indent="0">
              <a:buNone/>
              <a:defRPr sz="1600">
                <a:solidFill>
                  <a:schemeClr val="tx1">
                    <a:tint val="75000"/>
                  </a:schemeClr>
                </a:solidFill>
              </a:defRPr>
            </a:lvl3pPr>
            <a:lvl4pPr marL="1371502" indent="0">
              <a:buNone/>
              <a:defRPr sz="1400">
                <a:solidFill>
                  <a:schemeClr val="tx1">
                    <a:tint val="75000"/>
                  </a:schemeClr>
                </a:solidFill>
              </a:defRPr>
            </a:lvl4pPr>
            <a:lvl5pPr marL="1828669" indent="0">
              <a:buNone/>
              <a:defRPr sz="1400">
                <a:solidFill>
                  <a:schemeClr val="tx1">
                    <a:tint val="75000"/>
                  </a:schemeClr>
                </a:solidFill>
              </a:defRPr>
            </a:lvl5pPr>
            <a:lvl6pPr marL="2285836" indent="0">
              <a:buNone/>
              <a:defRPr sz="1400">
                <a:solidFill>
                  <a:schemeClr val="tx1">
                    <a:tint val="75000"/>
                  </a:schemeClr>
                </a:solidFill>
              </a:defRPr>
            </a:lvl6pPr>
            <a:lvl7pPr marL="2743003" indent="0">
              <a:buNone/>
              <a:defRPr sz="1400">
                <a:solidFill>
                  <a:schemeClr val="tx1">
                    <a:tint val="75000"/>
                  </a:schemeClr>
                </a:solidFill>
              </a:defRPr>
            </a:lvl7pPr>
            <a:lvl8pPr marL="3200170" indent="0">
              <a:buNone/>
              <a:defRPr sz="1400">
                <a:solidFill>
                  <a:schemeClr val="tx1">
                    <a:tint val="75000"/>
                  </a:schemeClr>
                </a:solidFill>
              </a:defRPr>
            </a:lvl8pPr>
            <a:lvl9pPr marL="3657338"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AA0CD74-5839-49B7-B988-3EAC0F8FA034}"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7" name="Oval 6"/>
          <p:cNvSpPr/>
          <p:nvPr/>
        </p:nvSpPr>
        <p:spPr>
          <a:xfrm>
            <a:off x="5994404"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fontAlgn="auto" hangingPunct="1">
              <a:spcBef>
                <a:spcPts val="0"/>
              </a:spcBef>
              <a:spcAft>
                <a:spcPts val="0"/>
              </a:spcAft>
            </a:pPr>
            <a:endParaRPr lang="en-US">
              <a:solidFill>
                <a:prstClr val="white"/>
              </a:solidFill>
            </a:endParaRPr>
          </a:p>
        </p:txBody>
      </p:sp>
      <p:sp>
        <p:nvSpPr>
          <p:cNvPr id="8" name="Oval 7"/>
          <p:cNvSpPr/>
          <p:nvPr/>
        </p:nvSpPr>
        <p:spPr>
          <a:xfrm>
            <a:off x="6261104"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fontAlgn="auto" hangingPunct="1">
              <a:spcBef>
                <a:spcPts val="0"/>
              </a:spcBef>
              <a:spcAft>
                <a:spcPts val="0"/>
              </a:spcAft>
            </a:pPr>
            <a:endParaRPr lang="en-US">
              <a:solidFill>
                <a:prstClr val="white"/>
              </a:solidFill>
            </a:endParaRPr>
          </a:p>
        </p:txBody>
      </p:sp>
      <p:sp>
        <p:nvSpPr>
          <p:cNvPr id="9" name="Oval 8"/>
          <p:cNvSpPr/>
          <p:nvPr/>
        </p:nvSpPr>
        <p:spPr>
          <a:xfrm>
            <a:off x="5728976" y="3924300"/>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2130084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6197601" y="1600205"/>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F5C72304-9B34-44A7-970B-6BAE67CB59BE}"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ru-R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9" name="Content Placeholder 8"/>
          <p:cNvSpPr>
            <a:spLocks noGrp="1"/>
          </p:cNvSpPr>
          <p:nvPr>
            <p:ph sz="quarter" idx="13"/>
          </p:nvPr>
        </p:nvSpPr>
        <p:spPr>
          <a:xfrm>
            <a:off x="487680" y="1600200"/>
            <a:ext cx="5388864"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795624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09603" y="1600200"/>
            <a:ext cx="5386917" cy="609600"/>
          </a:xfrm>
        </p:spPr>
        <p:txBody>
          <a:bodyPr anchor="b">
            <a:noAutofit/>
          </a:bodyPr>
          <a:lstStyle>
            <a:lvl1pPr marL="0" indent="0" algn="ctr">
              <a:buNone/>
              <a:defRPr sz="2400" b="0"/>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6197642" y="1600200"/>
            <a:ext cx="5389033" cy="609600"/>
          </a:xfrm>
        </p:spPr>
        <p:txBody>
          <a:bodyPr anchor="b">
            <a:noAutofit/>
          </a:bodyPr>
          <a:lstStyle>
            <a:lvl1pPr marL="0" indent="0" algn="ctr">
              <a:buNone/>
              <a:defRPr sz="2400" b="0"/>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74F54678-2BB9-48FA-AAB9-851A1A2C9F32}"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ru-RU">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
        <p:nvSpPr>
          <p:cNvPr id="11" name="Content Placeholder 10"/>
          <p:cNvSpPr>
            <a:spLocks noGrp="1"/>
          </p:cNvSpPr>
          <p:nvPr>
            <p:ph sz="quarter" idx="13"/>
          </p:nvPr>
        </p:nvSpPr>
        <p:spPr>
          <a:xfrm>
            <a:off x="609600" y="2212849"/>
            <a:ext cx="5388864"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6230112" y="2212857"/>
            <a:ext cx="5388864"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0173994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39BEBEF8-B493-423E-ACE7-10D51544219B}"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ru-RU">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4190747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1"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32B30D24-CE50-4CB2-A346-358A49E3DBD7}" type="datetime1">
              <a:rPr lang="ru-RU" smtClean="0"/>
              <a:t>26.08.2016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6CB8F000-5AE5-4F5F-B78F-C18B8D158A3C}" type="slidenum">
              <a:rPr lang="ru-RU"/>
              <a:pPr>
                <a:defRPr/>
              </a:pPr>
              <a:t>‹#›</a:t>
            </a:fld>
            <a:endParaRPr lang="ru-RU"/>
          </a:p>
        </p:txBody>
      </p:sp>
    </p:spTree>
    <p:extLst>
      <p:ext uri="{BB962C8B-B14F-4D97-AF65-F5344CB8AC3E}">
        <p14:creationId xmlns:p14="http://schemas.microsoft.com/office/powerpoint/2010/main" val="21436344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1833C6-017F-4EFA-A926-6A2A94F7F212}"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ru-RU">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3354693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876123" y="266700"/>
            <a:ext cx="4011084"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958864" y="273053"/>
            <a:ext cx="66611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876123" y="2438407"/>
            <a:ext cx="4011084" cy="3687763"/>
          </a:xfrm>
        </p:spPr>
        <p:txBody>
          <a:bodyPr>
            <a:normAutofit/>
          </a:bodyPr>
          <a:lstStyle>
            <a:lvl1pPr marL="0" indent="0" algn="ctr">
              <a:lnSpc>
                <a:spcPct val="125000"/>
              </a:lnSpc>
              <a:buNone/>
              <a:defRPr sz="1600"/>
            </a:lvl1pPr>
            <a:lvl2pPr marL="457167" indent="0">
              <a:buNone/>
              <a:defRPr sz="1200"/>
            </a:lvl2pPr>
            <a:lvl3pPr marL="914334" indent="0">
              <a:buNone/>
              <a:defRPr sz="1000"/>
            </a:lvl3pPr>
            <a:lvl4pPr marL="1371502" indent="0">
              <a:buNone/>
              <a:defRPr sz="900"/>
            </a:lvl4pPr>
            <a:lvl5pPr marL="1828669" indent="0">
              <a:buNone/>
              <a:defRPr sz="900"/>
            </a:lvl5pPr>
            <a:lvl6pPr marL="2285836" indent="0">
              <a:buNone/>
              <a:defRPr sz="900"/>
            </a:lvl6pPr>
            <a:lvl7pPr marL="2743003" indent="0">
              <a:buNone/>
              <a:defRPr sz="900"/>
            </a:lvl7pPr>
            <a:lvl8pPr marL="3200170" indent="0">
              <a:buNone/>
              <a:defRPr sz="900"/>
            </a:lvl8pPr>
            <a:lvl9pPr marL="3657338"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3F4E62C-B0A3-4834-9D37-04E63E6AF418}"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ru-R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3700165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239436" y="228601"/>
            <a:ext cx="7615765"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2010835" y="1143000"/>
            <a:ext cx="8072965"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167" indent="0">
              <a:buNone/>
              <a:defRPr sz="2800"/>
            </a:lvl2pPr>
            <a:lvl3pPr marL="914334" indent="0">
              <a:buNone/>
              <a:defRPr sz="2400"/>
            </a:lvl3pPr>
            <a:lvl4pPr marL="1371502" indent="0">
              <a:buNone/>
              <a:defRPr sz="2000"/>
            </a:lvl4pPr>
            <a:lvl5pPr marL="1828669" indent="0">
              <a:buNone/>
              <a:defRPr sz="2000"/>
            </a:lvl5pPr>
            <a:lvl6pPr marL="2285836" indent="0">
              <a:buNone/>
              <a:defRPr sz="2000"/>
            </a:lvl6pPr>
            <a:lvl7pPr marL="2743003" indent="0">
              <a:buNone/>
              <a:defRPr sz="2000"/>
            </a:lvl7pPr>
            <a:lvl8pPr marL="3200170" indent="0">
              <a:buNone/>
              <a:defRPr sz="2000"/>
            </a:lvl8pPr>
            <a:lvl9pPr marL="3657338"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2239436" y="5810250"/>
            <a:ext cx="7615765" cy="533400"/>
          </a:xfrm>
        </p:spPr>
        <p:txBody>
          <a:bodyPr>
            <a:normAutofit/>
          </a:bodyPr>
          <a:lstStyle>
            <a:lvl1pPr marL="0" indent="0" algn="ctr">
              <a:buNone/>
              <a:defRPr sz="1600"/>
            </a:lvl1pPr>
            <a:lvl2pPr marL="457167" indent="0">
              <a:buNone/>
              <a:defRPr sz="1200"/>
            </a:lvl2pPr>
            <a:lvl3pPr marL="914334" indent="0">
              <a:buNone/>
              <a:defRPr sz="1000"/>
            </a:lvl3pPr>
            <a:lvl4pPr marL="1371502" indent="0">
              <a:buNone/>
              <a:defRPr sz="900"/>
            </a:lvl4pPr>
            <a:lvl5pPr marL="1828669" indent="0">
              <a:buNone/>
              <a:defRPr sz="900"/>
            </a:lvl5pPr>
            <a:lvl6pPr marL="2285836" indent="0">
              <a:buNone/>
              <a:defRPr sz="900"/>
            </a:lvl6pPr>
            <a:lvl7pPr marL="2743003" indent="0">
              <a:buNone/>
              <a:defRPr sz="900"/>
            </a:lvl7pPr>
            <a:lvl8pPr marL="3200170" indent="0">
              <a:buNone/>
              <a:defRPr sz="900"/>
            </a:lvl8pPr>
            <a:lvl9pPr marL="3657338"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4F33584-2209-499D-9B7D-B120EB99A5D1}"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ru-RU">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30224123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2BFD9B1-8D6C-4C7F-8CA5-1D4BF6E9B660}"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1570369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32692AF9-4017-41BE-AF5F-875369D232AB}" type="datetime1">
              <a:rPr lang="ru-RU" smtClean="0">
                <a:solidFill>
                  <a:prstClr val="black">
                    <a:lumMod val="65000"/>
                    <a:lumOff val="35000"/>
                  </a:prstClr>
                </a:solidFill>
              </a:rPr>
              <a:t>26.08.2016</a:t>
            </a:fld>
            <a:endParaRPr lang="ru-RU">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ru-RU">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a:t>
            </a:fld>
            <a:endParaRPr lang="ru-RU">
              <a:solidFill>
                <a:prstClr val="black">
                  <a:lumMod val="65000"/>
                  <a:lumOff val="35000"/>
                </a:prstClr>
              </a:solidFill>
            </a:endParaRPr>
          </a:p>
        </p:txBody>
      </p:sp>
    </p:spTree>
    <p:extLst>
      <p:ext uri="{BB962C8B-B14F-4D97-AF65-F5344CB8AC3E}">
        <p14:creationId xmlns:p14="http://schemas.microsoft.com/office/powerpoint/2010/main" val="17127815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167" indent="0" algn="ctr">
              <a:buNone/>
              <a:defRPr sz="2000"/>
            </a:lvl2pPr>
            <a:lvl3pPr marL="914334" indent="0" algn="ctr">
              <a:buNone/>
              <a:defRPr sz="1800"/>
            </a:lvl3pPr>
            <a:lvl4pPr marL="1371502" indent="0" algn="ctr">
              <a:buNone/>
              <a:defRPr sz="1600"/>
            </a:lvl4pPr>
            <a:lvl5pPr marL="1828669" indent="0" algn="ctr">
              <a:buNone/>
              <a:defRPr sz="1600"/>
            </a:lvl5pPr>
            <a:lvl6pPr marL="2285836" indent="0" algn="ctr">
              <a:buNone/>
              <a:defRPr sz="1600"/>
            </a:lvl6pPr>
            <a:lvl7pPr marL="2743003" indent="0" algn="ctr">
              <a:buNone/>
              <a:defRPr sz="1600"/>
            </a:lvl7pPr>
            <a:lvl8pPr marL="3200170" indent="0" algn="ctr">
              <a:buNone/>
              <a:defRPr sz="1600"/>
            </a:lvl8pPr>
            <a:lvl9pPr marL="3657338"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338F9EE1-D1F0-4C4B-96B4-5613B99C6482}" type="datetime1">
              <a:rPr lang="ru-RU" smtClean="0">
                <a:solidFill>
                  <a:prstClr val="black">
                    <a:tint val="75000"/>
                  </a:prstClr>
                </a:solidFill>
              </a:rPr>
              <a:pPr>
                <a:def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DE9BABD-D381-4069-98C6-67CFC3BE85DC}"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6546888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ru-RU" smtClean="0"/>
              <a:t>Образец заголовка</a:t>
            </a:r>
            <a:endParaRPr lang="ru-RU" dirty="0"/>
          </a:p>
        </p:txBody>
      </p:sp>
      <p:sp>
        <p:nvSpPr>
          <p:cNvPr id="3" name="Объект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lvl1pPr>
              <a:defRPr/>
            </a:lvl1pPr>
          </a:lstStyle>
          <a:p>
            <a:pPr>
              <a:defRPr/>
            </a:pPr>
            <a:fld id="{275B692E-A151-4A39-87CA-56A113609AE1}" type="datetime1">
              <a:rPr lang="ru-RU" smtClean="0">
                <a:solidFill>
                  <a:prstClr val="black">
                    <a:tint val="75000"/>
                  </a:prstClr>
                </a:solidFill>
              </a:rPr>
              <a:pPr>
                <a:def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F92B202-9340-4893-8565-A5BE30734F16}"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122407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3"/>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26"/>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4" indent="0">
              <a:buNone/>
              <a:defRPr sz="1800">
                <a:solidFill>
                  <a:schemeClr val="tx1">
                    <a:tint val="75000"/>
                  </a:schemeClr>
                </a:solidFill>
              </a:defRPr>
            </a:lvl3pPr>
            <a:lvl4pPr marL="1371502" indent="0">
              <a:buNone/>
              <a:defRPr sz="1600">
                <a:solidFill>
                  <a:schemeClr val="tx1">
                    <a:tint val="75000"/>
                  </a:schemeClr>
                </a:solidFill>
              </a:defRPr>
            </a:lvl4pPr>
            <a:lvl5pPr marL="1828669" indent="0">
              <a:buNone/>
              <a:defRPr sz="1600">
                <a:solidFill>
                  <a:schemeClr val="tx1">
                    <a:tint val="75000"/>
                  </a:schemeClr>
                </a:solidFill>
              </a:defRPr>
            </a:lvl5pPr>
            <a:lvl6pPr marL="2285836" indent="0">
              <a:buNone/>
              <a:defRPr sz="1600">
                <a:solidFill>
                  <a:schemeClr val="tx1">
                    <a:tint val="75000"/>
                  </a:schemeClr>
                </a:solidFill>
              </a:defRPr>
            </a:lvl6pPr>
            <a:lvl7pPr marL="2743003" indent="0">
              <a:buNone/>
              <a:defRPr sz="1600">
                <a:solidFill>
                  <a:schemeClr val="tx1">
                    <a:tint val="75000"/>
                  </a:schemeClr>
                </a:solidFill>
              </a:defRPr>
            </a:lvl7pPr>
            <a:lvl8pPr marL="3200170" indent="0">
              <a:buNone/>
              <a:defRPr sz="1600">
                <a:solidFill>
                  <a:schemeClr val="tx1">
                    <a:tint val="75000"/>
                  </a:schemeClr>
                </a:solidFill>
              </a:defRPr>
            </a:lvl8pPr>
            <a:lvl9pPr marL="3657338"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B1BD23C-5A0A-43DA-AB21-6DA256A4922D}" type="datetime1">
              <a:rPr lang="ru-RU" smtClean="0">
                <a:solidFill>
                  <a:prstClr val="black">
                    <a:tint val="75000"/>
                  </a:prstClr>
                </a:solidFill>
              </a:rPr>
              <a:pPr>
                <a:def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A2D38D9-1C57-4C57-B413-06F488CFB626}"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3534683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1"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32B30D24-CE50-4CB2-A346-358A49E3DBD7}" type="datetime1">
              <a:rPr lang="ru-RU" smtClean="0">
                <a:solidFill>
                  <a:prstClr val="black">
                    <a:tint val="75000"/>
                  </a:prstClr>
                </a:solidFill>
              </a:rPr>
              <a:pPr>
                <a:defRPr/>
              </a:pPr>
              <a:t>26.08.2016</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6CB8F000-5AE5-4F5F-B78F-C18B8D158A3C}"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8851909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AAC53653-EC66-464F-955E-E7BE0857CF3E}" type="datetime1">
              <a:rPr lang="ru-RU" smtClean="0">
                <a:solidFill>
                  <a:prstClr val="black">
                    <a:tint val="75000"/>
                  </a:prstClr>
                </a:solidFill>
              </a:rPr>
              <a:pPr>
                <a:defRPr/>
              </a:pPr>
              <a:t>26.08.2016</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086908A8-5223-42BA-94A6-47BE3F18AB74}"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709908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AAC53653-EC66-464F-955E-E7BE0857CF3E}" type="datetime1">
              <a:rPr lang="ru-RU" smtClean="0"/>
              <a:t>26.08.2016</a:t>
            </a:fld>
            <a:endParaRPr lang="ru-RU"/>
          </a:p>
        </p:txBody>
      </p:sp>
      <p:sp>
        <p:nvSpPr>
          <p:cNvPr id="8" name="Нижний колонтитул 4"/>
          <p:cNvSpPr>
            <a:spLocks noGrp="1"/>
          </p:cNvSpPr>
          <p:nvPr>
            <p:ph type="ftr" sz="quarter" idx="11"/>
          </p:nvPr>
        </p:nvSpPr>
        <p:spPr/>
        <p:txBody>
          <a:bodyPr/>
          <a:lstStyle>
            <a:lvl1pPr>
              <a:defRPr/>
            </a:lvl1pPr>
          </a:lstStyle>
          <a:p>
            <a:pPr>
              <a:defRPr/>
            </a:pPr>
            <a:endParaRPr lang="ru-RU"/>
          </a:p>
        </p:txBody>
      </p:sp>
      <p:sp>
        <p:nvSpPr>
          <p:cNvPr id="9" name="Номер слайда 5"/>
          <p:cNvSpPr>
            <a:spLocks noGrp="1"/>
          </p:cNvSpPr>
          <p:nvPr>
            <p:ph type="sldNum" sz="quarter" idx="12"/>
          </p:nvPr>
        </p:nvSpPr>
        <p:spPr/>
        <p:txBody>
          <a:bodyPr/>
          <a:lstStyle>
            <a:lvl1pPr>
              <a:defRPr/>
            </a:lvl1pPr>
          </a:lstStyle>
          <a:p>
            <a:pPr>
              <a:defRPr/>
            </a:pPr>
            <a:fld id="{086908A8-5223-42BA-94A6-47BE3F18AB74}" type="slidenum">
              <a:rPr lang="ru-RU"/>
              <a:pPr>
                <a:defRPr/>
              </a:pPr>
              <a:t>‹#›</a:t>
            </a:fld>
            <a:endParaRPr lang="ru-RU"/>
          </a:p>
        </p:txBody>
      </p:sp>
    </p:spTree>
    <p:extLst>
      <p:ext uri="{BB962C8B-B14F-4D97-AF65-F5344CB8AC3E}">
        <p14:creationId xmlns:p14="http://schemas.microsoft.com/office/powerpoint/2010/main" val="32844012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D08B18D7-F710-47DF-8195-FFB1FB9E63B5}" type="datetime1">
              <a:rPr lang="ru-RU" smtClean="0">
                <a:solidFill>
                  <a:prstClr val="black">
                    <a:tint val="75000"/>
                  </a:prstClr>
                </a:solidFill>
              </a:rPr>
              <a:pPr>
                <a:defRPr/>
              </a:pPr>
              <a:t>26.08.2016</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A1B4368E-CBC0-44E5-8C7E-39C5E2179F84}"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6004830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714ADB11-B1D8-49FF-AFE9-174B30996C80}" type="datetime1">
              <a:rPr lang="ru-RU" smtClean="0">
                <a:solidFill>
                  <a:prstClr val="black">
                    <a:tint val="75000"/>
                  </a:prstClr>
                </a:solidFill>
              </a:rPr>
              <a:pPr>
                <a:defRPr/>
              </a:pPr>
              <a:t>26.08.2016</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DBCEBD51-5FCD-48E5-97E9-E1D76CABEFFE}"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4807999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9" y="2057400"/>
            <a:ext cx="3932237" cy="3811588"/>
          </a:xfrm>
        </p:spPr>
        <p:txBody>
          <a:bodyPr/>
          <a:lstStyle>
            <a:lvl1pPr marL="0" indent="0">
              <a:buNone/>
              <a:defRPr sz="1600"/>
            </a:lvl1pPr>
            <a:lvl2pPr marL="457167" indent="0">
              <a:buNone/>
              <a:defRPr sz="1400"/>
            </a:lvl2pPr>
            <a:lvl3pPr marL="914334" indent="0">
              <a:buNone/>
              <a:defRPr sz="1200"/>
            </a:lvl3pPr>
            <a:lvl4pPr marL="1371502" indent="0">
              <a:buNone/>
              <a:defRPr sz="1000"/>
            </a:lvl4pPr>
            <a:lvl5pPr marL="1828669" indent="0">
              <a:buNone/>
              <a:defRPr sz="1000"/>
            </a:lvl5pPr>
            <a:lvl6pPr marL="2285836" indent="0">
              <a:buNone/>
              <a:defRPr sz="1000"/>
            </a:lvl6pPr>
            <a:lvl7pPr marL="2743003" indent="0">
              <a:buNone/>
              <a:defRPr sz="1000"/>
            </a:lvl7pPr>
            <a:lvl8pPr marL="3200170" indent="0">
              <a:buNone/>
              <a:defRPr sz="1000"/>
            </a:lvl8pPr>
            <a:lvl9pPr marL="3657338"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6BE233D-946E-4A6C-BB4A-201A43EDEF5B}" type="datetime1">
              <a:rPr lang="ru-RU" smtClean="0">
                <a:solidFill>
                  <a:prstClr val="black">
                    <a:tint val="75000"/>
                  </a:prstClr>
                </a:solidFill>
              </a:rPr>
              <a:pPr>
                <a:defRPr/>
              </a:pPr>
              <a:t>26.08.2016</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74F75BF7-AB49-49C7-878D-23AF17425B67}"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2846774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rtlCol="0">
            <a:normAutofit/>
          </a:bodyPr>
          <a:lstStyle>
            <a:lvl1pPr marL="0" indent="0">
              <a:buNone/>
              <a:defRPr sz="3200"/>
            </a:lvl1pPr>
            <a:lvl2pPr marL="457167" indent="0">
              <a:buNone/>
              <a:defRPr sz="2800"/>
            </a:lvl2pPr>
            <a:lvl3pPr marL="914334" indent="0">
              <a:buNone/>
              <a:defRPr sz="2400"/>
            </a:lvl3pPr>
            <a:lvl4pPr marL="1371502" indent="0">
              <a:buNone/>
              <a:defRPr sz="2000"/>
            </a:lvl4pPr>
            <a:lvl5pPr marL="1828669" indent="0">
              <a:buNone/>
              <a:defRPr sz="2000"/>
            </a:lvl5pPr>
            <a:lvl6pPr marL="2285836" indent="0">
              <a:buNone/>
              <a:defRPr sz="2000"/>
            </a:lvl6pPr>
            <a:lvl7pPr marL="2743003" indent="0">
              <a:buNone/>
              <a:defRPr sz="2000"/>
            </a:lvl7pPr>
            <a:lvl8pPr marL="3200170" indent="0">
              <a:buNone/>
              <a:defRPr sz="2000"/>
            </a:lvl8pPr>
            <a:lvl9pPr marL="3657338"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839789" y="2057400"/>
            <a:ext cx="3932237" cy="3811588"/>
          </a:xfrm>
        </p:spPr>
        <p:txBody>
          <a:bodyPr/>
          <a:lstStyle>
            <a:lvl1pPr marL="0" indent="0">
              <a:buNone/>
              <a:defRPr sz="1600"/>
            </a:lvl1pPr>
            <a:lvl2pPr marL="457167" indent="0">
              <a:buNone/>
              <a:defRPr sz="1400"/>
            </a:lvl2pPr>
            <a:lvl3pPr marL="914334" indent="0">
              <a:buNone/>
              <a:defRPr sz="1200"/>
            </a:lvl3pPr>
            <a:lvl4pPr marL="1371502" indent="0">
              <a:buNone/>
              <a:defRPr sz="1000"/>
            </a:lvl4pPr>
            <a:lvl5pPr marL="1828669" indent="0">
              <a:buNone/>
              <a:defRPr sz="1000"/>
            </a:lvl5pPr>
            <a:lvl6pPr marL="2285836" indent="0">
              <a:buNone/>
              <a:defRPr sz="1000"/>
            </a:lvl6pPr>
            <a:lvl7pPr marL="2743003" indent="0">
              <a:buNone/>
              <a:defRPr sz="1000"/>
            </a:lvl7pPr>
            <a:lvl8pPr marL="3200170" indent="0">
              <a:buNone/>
              <a:defRPr sz="1000"/>
            </a:lvl8pPr>
            <a:lvl9pPr marL="3657338"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CFCED07-6BE0-47F7-88FD-0959172B6E6D}" type="datetime1">
              <a:rPr lang="ru-RU" smtClean="0">
                <a:solidFill>
                  <a:prstClr val="black">
                    <a:tint val="75000"/>
                  </a:prstClr>
                </a:solidFill>
              </a:rPr>
              <a:pPr>
                <a:defRPr/>
              </a:pPr>
              <a:t>26.08.2016</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11F5160E-1641-45B9-B391-5587D5A79EEE}"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7298682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DA95C12-A26E-40E2-8852-2757FB1630DC}" type="datetime1">
              <a:rPr lang="ru-RU" smtClean="0">
                <a:solidFill>
                  <a:prstClr val="black">
                    <a:tint val="75000"/>
                  </a:prstClr>
                </a:solidFill>
              </a:rPr>
              <a:pPr>
                <a:def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A6AD659-628A-4DB3-9997-C94BA5B4E32F}"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7220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EB90379-DBB1-4873-BD04-71397DABA9CD}" type="datetime1">
              <a:rPr lang="ru-RU" smtClean="0">
                <a:solidFill>
                  <a:prstClr val="black">
                    <a:tint val="75000"/>
                  </a:prstClr>
                </a:solidFill>
              </a:rPr>
              <a:pPr>
                <a:def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D1B845E-018E-4EFE-8593-C0EB826E72C3}"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4326156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167" indent="0" algn="ctr">
              <a:buNone/>
              <a:defRPr sz="2000"/>
            </a:lvl2pPr>
            <a:lvl3pPr marL="914334" indent="0" algn="ctr">
              <a:buNone/>
              <a:defRPr sz="1800"/>
            </a:lvl3pPr>
            <a:lvl4pPr marL="1371502" indent="0" algn="ctr">
              <a:buNone/>
              <a:defRPr sz="1600"/>
            </a:lvl4pPr>
            <a:lvl5pPr marL="1828669" indent="0" algn="ctr">
              <a:buNone/>
              <a:defRPr sz="1600"/>
            </a:lvl5pPr>
            <a:lvl6pPr marL="2285836" indent="0" algn="ctr">
              <a:buNone/>
              <a:defRPr sz="1600"/>
            </a:lvl6pPr>
            <a:lvl7pPr marL="2743003" indent="0" algn="ctr">
              <a:buNone/>
              <a:defRPr sz="1600"/>
            </a:lvl7pPr>
            <a:lvl8pPr marL="3200170" indent="0" algn="ctr">
              <a:buNone/>
              <a:defRPr sz="1600"/>
            </a:lvl8pPr>
            <a:lvl9pPr marL="3657338"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338F9EE1-D1F0-4C4B-96B4-5613B99C6482}" type="datetime1">
              <a:rPr lang="ru-RU" smtClean="0">
                <a:solidFill>
                  <a:prstClr val="black">
                    <a:tint val="75000"/>
                  </a:prstClr>
                </a:solidFill>
              </a:rPr>
              <a:pPr>
                <a:def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DE9BABD-D381-4069-98C6-67CFC3BE85DC}"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41490231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ru-RU" smtClean="0"/>
              <a:t>Образец заголовка</a:t>
            </a:r>
            <a:endParaRPr lang="ru-RU" dirty="0"/>
          </a:p>
        </p:txBody>
      </p:sp>
      <p:sp>
        <p:nvSpPr>
          <p:cNvPr id="3" name="Объект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Дата 3"/>
          <p:cNvSpPr>
            <a:spLocks noGrp="1"/>
          </p:cNvSpPr>
          <p:nvPr>
            <p:ph type="dt" sz="half" idx="10"/>
          </p:nvPr>
        </p:nvSpPr>
        <p:spPr/>
        <p:txBody>
          <a:bodyPr/>
          <a:lstStyle>
            <a:lvl1pPr>
              <a:defRPr/>
            </a:lvl1pPr>
          </a:lstStyle>
          <a:p>
            <a:pPr>
              <a:defRPr/>
            </a:pPr>
            <a:fld id="{275B692E-A151-4A39-87CA-56A113609AE1}" type="datetime1">
              <a:rPr lang="ru-RU" smtClean="0">
                <a:solidFill>
                  <a:prstClr val="black">
                    <a:tint val="75000"/>
                  </a:prstClr>
                </a:solidFill>
              </a:rPr>
              <a:pPr>
                <a:def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4F92B202-9340-4893-8565-A5BE30734F16}"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8627568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43"/>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26"/>
            <a:ext cx="10515600" cy="1500187"/>
          </a:xfrm>
        </p:spPr>
        <p:txBody>
          <a:bodyPr/>
          <a:lstStyle>
            <a:lvl1pPr marL="0" indent="0">
              <a:buNone/>
              <a:defRPr sz="2400">
                <a:solidFill>
                  <a:schemeClr val="tx1">
                    <a:tint val="75000"/>
                  </a:schemeClr>
                </a:solidFill>
              </a:defRPr>
            </a:lvl1pPr>
            <a:lvl2pPr marL="457167" indent="0">
              <a:buNone/>
              <a:defRPr sz="2000">
                <a:solidFill>
                  <a:schemeClr val="tx1">
                    <a:tint val="75000"/>
                  </a:schemeClr>
                </a:solidFill>
              </a:defRPr>
            </a:lvl2pPr>
            <a:lvl3pPr marL="914334" indent="0">
              <a:buNone/>
              <a:defRPr sz="1800">
                <a:solidFill>
                  <a:schemeClr val="tx1">
                    <a:tint val="75000"/>
                  </a:schemeClr>
                </a:solidFill>
              </a:defRPr>
            </a:lvl3pPr>
            <a:lvl4pPr marL="1371502" indent="0">
              <a:buNone/>
              <a:defRPr sz="1600">
                <a:solidFill>
                  <a:schemeClr val="tx1">
                    <a:tint val="75000"/>
                  </a:schemeClr>
                </a:solidFill>
              </a:defRPr>
            </a:lvl4pPr>
            <a:lvl5pPr marL="1828669" indent="0">
              <a:buNone/>
              <a:defRPr sz="1600">
                <a:solidFill>
                  <a:schemeClr val="tx1">
                    <a:tint val="75000"/>
                  </a:schemeClr>
                </a:solidFill>
              </a:defRPr>
            </a:lvl5pPr>
            <a:lvl6pPr marL="2285836" indent="0">
              <a:buNone/>
              <a:defRPr sz="1600">
                <a:solidFill>
                  <a:schemeClr val="tx1">
                    <a:tint val="75000"/>
                  </a:schemeClr>
                </a:solidFill>
              </a:defRPr>
            </a:lvl6pPr>
            <a:lvl7pPr marL="2743003" indent="0">
              <a:buNone/>
              <a:defRPr sz="1600">
                <a:solidFill>
                  <a:schemeClr val="tx1">
                    <a:tint val="75000"/>
                  </a:schemeClr>
                </a:solidFill>
              </a:defRPr>
            </a:lvl7pPr>
            <a:lvl8pPr marL="3200170" indent="0">
              <a:buNone/>
              <a:defRPr sz="1600">
                <a:solidFill>
                  <a:schemeClr val="tx1">
                    <a:tint val="75000"/>
                  </a:schemeClr>
                </a:solidFill>
              </a:defRPr>
            </a:lvl8pPr>
            <a:lvl9pPr marL="3657338"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6B1BD23C-5A0A-43DA-AB21-6DA256A4922D}" type="datetime1">
              <a:rPr lang="ru-RU" smtClean="0">
                <a:solidFill>
                  <a:prstClr val="black">
                    <a:tint val="75000"/>
                  </a:prstClr>
                </a:solidFill>
              </a:rPr>
              <a:pPr>
                <a:def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A2D38D9-1C57-4C57-B413-06F488CFB626}"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9317378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1"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32B30D24-CE50-4CB2-A346-358A49E3DBD7}" type="datetime1">
              <a:rPr lang="ru-RU" smtClean="0">
                <a:solidFill>
                  <a:prstClr val="black">
                    <a:tint val="75000"/>
                  </a:prstClr>
                </a:solidFill>
              </a:rPr>
              <a:pPr>
                <a:defRPr/>
              </a:pPr>
              <a:t>26.08.2016</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6CB8F000-5AE5-4F5F-B78F-C18B8D158A3C}"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3128444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D08B18D7-F710-47DF-8195-FFB1FB9E63B5}" type="datetime1">
              <a:rPr lang="ru-RU" smtClean="0"/>
              <a:t>26.08.2016</a:t>
            </a:fld>
            <a:endParaRPr lang="ru-RU"/>
          </a:p>
        </p:txBody>
      </p:sp>
      <p:sp>
        <p:nvSpPr>
          <p:cNvPr id="4" name="Нижний колонтитул 4"/>
          <p:cNvSpPr>
            <a:spLocks noGrp="1"/>
          </p:cNvSpPr>
          <p:nvPr>
            <p:ph type="ftr" sz="quarter" idx="11"/>
          </p:nvPr>
        </p:nvSpPr>
        <p:spPr/>
        <p:txBody>
          <a:bodyPr/>
          <a:lstStyle>
            <a:lvl1pPr>
              <a:defRPr/>
            </a:lvl1pPr>
          </a:lstStyle>
          <a:p>
            <a:pPr>
              <a:defRPr/>
            </a:pPr>
            <a:endParaRPr lang="ru-RU"/>
          </a:p>
        </p:txBody>
      </p:sp>
      <p:sp>
        <p:nvSpPr>
          <p:cNvPr id="5" name="Номер слайда 5"/>
          <p:cNvSpPr>
            <a:spLocks noGrp="1"/>
          </p:cNvSpPr>
          <p:nvPr>
            <p:ph type="sldNum" sz="quarter" idx="12"/>
          </p:nvPr>
        </p:nvSpPr>
        <p:spPr/>
        <p:txBody>
          <a:bodyPr/>
          <a:lstStyle>
            <a:lvl1pPr>
              <a:defRPr/>
            </a:lvl1pPr>
          </a:lstStyle>
          <a:p>
            <a:pPr>
              <a:defRPr/>
            </a:pPr>
            <a:fld id="{A1B4368E-CBC0-44E5-8C7E-39C5E2179F84}" type="slidenum">
              <a:rPr lang="ru-RU"/>
              <a:pPr>
                <a:defRPr/>
              </a:pPr>
              <a:t>‹#›</a:t>
            </a:fld>
            <a:endParaRPr lang="ru-RU"/>
          </a:p>
        </p:txBody>
      </p:sp>
    </p:spTree>
    <p:extLst>
      <p:ext uri="{BB962C8B-B14F-4D97-AF65-F5344CB8AC3E}">
        <p14:creationId xmlns:p14="http://schemas.microsoft.com/office/powerpoint/2010/main" val="13297963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6"/>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AAC53653-EC66-464F-955E-E7BE0857CF3E}" type="datetime1">
              <a:rPr lang="ru-RU" smtClean="0">
                <a:solidFill>
                  <a:prstClr val="black">
                    <a:tint val="75000"/>
                  </a:prstClr>
                </a:solidFill>
              </a:rPr>
              <a:pPr>
                <a:defRPr/>
              </a:pPr>
              <a:t>26.08.2016</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086908A8-5223-42BA-94A6-47BE3F18AB74}"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9961155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D08B18D7-F710-47DF-8195-FFB1FB9E63B5}" type="datetime1">
              <a:rPr lang="ru-RU" smtClean="0">
                <a:solidFill>
                  <a:prstClr val="black">
                    <a:tint val="75000"/>
                  </a:prstClr>
                </a:solidFill>
              </a:rPr>
              <a:pPr>
                <a:defRPr/>
              </a:pPr>
              <a:t>26.08.2016</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A1B4368E-CBC0-44E5-8C7E-39C5E2179F84}"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40389790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714ADB11-B1D8-49FF-AFE9-174B30996C80}" type="datetime1">
              <a:rPr lang="ru-RU" smtClean="0">
                <a:solidFill>
                  <a:prstClr val="black">
                    <a:tint val="75000"/>
                  </a:prstClr>
                </a:solidFill>
              </a:rPr>
              <a:pPr>
                <a:defRPr/>
              </a:pPr>
              <a:t>26.08.2016</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DBCEBD51-5FCD-48E5-97E9-E1D76CABEFFE}"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193820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9" y="2057400"/>
            <a:ext cx="3932237" cy="3811588"/>
          </a:xfrm>
        </p:spPr>
        <p:txBody>
          <a:bodyPr/>
          <a:lstStyle>
            <a:lvl1pPr marL="0" indent="0">
              <a:buNone/>
              <a:defRPr sz="1600"/>
            </a:lvl1pPr>
            <a:lvl2pPr marL="457167" indent="0">
              <a:buNone/>
              <a:defRPr sz="1400"/>
            </a:lvl2pPr>
            <a:lvl3pPr marL="914334" indent="0">
              <a:buNone/>
              <a:defRPr sz="1200"/>
            </a:lvl3pPr>
            <a:lvl4pPr marL="1371502" indent="0">
              <a:buNone/>
              <a:defRPr sz="1000"/>
            </a:lvl4pPr>
            <a:lvl5pPr marL="1828669" indent="0">
              <a:buNone/>
              <a:defRPr sz="1000"/>
            </a:lvl5pPr>
            <a:lvl6pPr marL="2285836" indent="0">
              <a:buNone/>
              <a:defRPr sz="1000"/>
            </a:lvl6pPr>
            <a:lvl7pPr marL="2743003" indent="0">
              <a:buNone/>
              <a:defRPr sz="1000"/>
            </a:lvl7pPr>
            <a:lvl8pPr marL="3200170" indent="0">
              <a:buNone/>
              <a:defRPr sz="1000"/>
            </a:lvl8pPr>
            <a:lvl9pPr marL="3657338"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6BE233D-946E-4A6C-BB4A-201A43EDEF5B}" type="datetime1">
              <a:rPr lang="ru-RU" smtClean="0">
                <a:solidFill>
                  <a:prstClr val="black">
                    <a:tint val="75000"/>
                  </a:prstClr>
                </a:solidFill>
              </a:rPr>
              <a:pPr>
                <a:defRPr/>
              </a:pPr>
              <a:t>26.08.2016</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74F75BF7-AB49-49C7-878D-23AF17425B67}"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27131401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rtlCol="0">
            <a:normAutofit/>
          </a:bodyPr>
          <a:lstStyle>
            <a:lvl1pPr marL="0" indent="0">
              <a:buNone/>
              <a:defRPr sz="3200"/>
            </a:lvl1pPr>
            <a:lvl2pPr marL="457167" indent="0">
              <a:buNone/>
              <a:defRPr sz="2800"/>
            </a:lvl2pPr>
            <a:lvl3pPr marL="914334" indent="0">
              <a:buNone/>
              <a:defRPr sz="2400"/>
            </a:lvl3pPr>
            <a:lvl4pPr marL="1371502" indent="0">
              <a:buNone/>
              <a:defRPr sz="2000"/>
            </a:lvl4pPr>
            <a:lvl5pPr marL="1828669" indent="0">
              <a:buNone/>
              <a:defRPr sz="2000"/>
            </a:lvl5pPr>
            <a:lvl6pPr marL="2285836" indent="0">
              <a:buNone/>
              <a:defRPr sz="2000"/>
            </a:lvl6pPr>
            <a:lvl7pPr marL="2743003" indent="0">
              <a:buNone/>
              <a:defRPr sz="2000"/>
            </a:lvl7pPr>
            <a:lvl8pPr marL="3200170" indent="0">
              <a:buNone/>
              <a:defRPr sz="2000"/>
            </a:lvl8pPr>
            <a:lvl9pPr marL="3657338"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839789" y="2057400"/>
            <a:ext cx="3932237" cy="3811588"/>
          </a:xfrm>
        </p:spPr>
        <p:txBody>
          <a:bodyPr/>
          <a:lstStyle>
            <a:lvl1pPr marL="0" indent="0">
              <a:buNone/>
              <a:defRPr sz="1600"/>
            </a:lvl1pPr>
            <a:lvl2pPr marL="457167" indent="0">
              <a:buNone/>
              <a:defRPr sz="1400"/>
            </a:lvl2pPr>
            <a:lvl3pPr marL="914334" indent="0">
              <a:buNone/>
              <a:defRPr sz="1200"/>
            </a:lvl3pPr>
            <a:lvl4pPr marL="1371502" indent="0">
              <a:buNone/>
              <a:defRPr sz="1000"/>
            </a:lvl4pPr>
            <a:lvl5pPr marL="1828669" indent="0">
              <a:buNone/>
              <a:defRPr sz="1000"/>
            </a:lvl5pPr>
            <a:lvl6pPr marL="2285836" indent="0">
              <a:buNone/>
              <a:defRPr sz="1000"/>
            </a:lvl6pPr>
            <a:lvl7pPr marL="2743003" indent="0">
              <a:buNone/>
              <a:defRPr sz="1000"/>
            </a:lvl7pPr>
            <a:lvl8pPr marL="3200170" indent="0">
              <a:buNone/>
              <a:defRPr sz="1000"/>
            </a:lvl8pPr>
            <a:lvl9pPr marL="3657338"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CFCED07-6BE0-47F7-88FD-0959172B6E6D}" type="datetime1">
              <a:rPr lang="ru-RU" smtClean="0">
                <a:solidFill>
                  <a:prstClr val="black">
                    <a:tint val="75000"/>
                  </a:prstClr>
                </a:solidFill>
              </a:rPr>
              <a:pPr>
                <a:defRPr/>
              </a:pPr>
              <a:t>26.08.2016</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11F5160E-1641-45B9-B391-5587D5A79EEE}"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381878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DA95C12-A26E-40E2-8852-2757FB1630DC}" type="datetime1">
              <a:rPr lang="ru-RU" smtClean="0">
                <a:solidFill>
                  <a:prstClr val="black">
                    <a:tint val="75000"/>
                  </a:prstClr>
                </a:solidFill>
              </a:rPr>
              <a:pPr>
                <a:def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A6AD659-628A-4DB3-9997-C94BA5B4E32F}"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42463626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7EB90379-DBB1-4873-BD04-71397DABA9CD}" type="datetime1">
              <a:rPr lang="ru-RU" smtClean="0">
                <a:solidFill>
                  <a:prstClr val="black">
                    <a:tint val="75000"/>
                  </a:prstClr>
                </a:solidFill>
              </a:rPr>
              <a:pPr>
                <a:defRPr/>
              </a:pPr>
              <a:t>26.08.2016</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D1B845E-018E-4EFE-8593-C0EB826E72C3}" type="slidenum">
              <a:rPr lang="ru-RU">
                <a:solidFill>
                  <a:prstClr val="black"/>
                </a:solidFill>
              </a:rPr>
              <a:pPr>
                <a:defRPr/>
              </a:pPr>
              <a:t>‹#›</a:t>
            </a:fld>
            <a:endParaRPr lang="ru-RU">
              <a:solidFill>
                <a:prstClr val="black"/>
              </a:solidFill>
            </a:endParaRPr>
          </a:p>
        </p:txBody>
      </p:sp>
    </p:spTree>
    <p:extLst>
      <p:ext uri="{BB962C8B-B14F-4D97-AF65-F5344CB8AC3E}">
        <p14:creationId xmlns:p14="http://schemas.microsoft.com/office/powerpoint/2010/main" val="18864106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7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4" indent="0" algn="ctr">
              <a:buNone/>
              <a:defRPr>
                <a:solidFill>
                  <a:schemeClr val="tx1">
                    <a:tint val="75000"/>
                  </a:schemeClr>
                </a:solidFill>
              </a:defRPr>
            </a:lvl3pPr>
            <a:lvl4pPr marL="1371502" indent="0" algn="ctr">
              <a:buNone/>
              <a:defRPr>
                <a:solidFill>
                  <a:schemeClr val="tx1">
                    <a:tint val="75000"/>
                  </a:schemeClr>
                </a:solidFill>
              </a:defRPr>
            </a:lvl4pPr>
            <a:lvl5pPr marL="1828669" indent="0" algn="ctr">
              <a:buNone/>
              <a:defRPr>
                <a:solidFill>
                  <a:schemeClr val="tx1">
                    <a:tint val="75000"/>
                  </a:schemeClr>
                </a:solidFill>
              </a:defRPr>
            </a:lvl5pPr>
            <a:lvl6pPr marL="2285836" indent="0" algn="ctr">
              <a:buNone/>
              <a:defRPr>
                <a:solidFill>
                  <a:schemeClr val="tx1">
                    <a:tint val="75000"/>
                  </a:schemeClr>
                </a:solidFill>
              </a:defRPr>
            </a:lvl6pPr>
            <a:lvl7pPr marL="2743003" indent="0" algn="ctr">
              <a:buNone/>
              <a:defRPr>
                <a:solidFill>
                  <a:schemeClr val="tx1">
                    <a:tint val="75000"/>
                  </a:schemeClr>
                </a:solidFill>
              </a:defRPr>
            </a:lvl7pPr>
            <a:lvl8pPr marL="3200170" indent="0" algn="ctr">
              <a:buNone/>
              <a:defRPr>
                <a:solidFill>
                  <a:schemeClr val="tx1">
                    <a:tint val="75000"/>
                  </a:schemeClr>
                </a:solidFill>
              </a:defRPr>
            </a:lvl8pPr>
            <a:lvl9pPr marL="3657338"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4F3776C-2C37-464A-A167-B1BB174C0C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745120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B5B9272-F388-401D-9362-E3F53034A3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173311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5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7" indent="0">
              <a:buNone/>
              <a:defRPr sz="1800">
                <a:solidFill>
                  <a:schemeClr val="tx1">
                    <a:tint val="75000"/>
                  </a:schemeClr>
                </a:solidFill>
              </a:defRPr>
            </a:lvl2pPr>
            <a:lvl3pPr marL="914334" indent="0">
              <a:buNone/>
              <a:defRPr sz="1600">
                <a:solidFill>
                  <a:schemeClr val="tx1">
                    <a:tint val="75000"/>
                  </a:schemeClr>
                </a:solidFill>
              </a:defRPr>
            </a:lvl3pPr>
            <a:lvl4pPr marL="1371502" indent="0">
              <a:buNone/>
              <a:defRPr sz="1400">
                <a:solidFill>
                  <a:schemeClr val="tx1">
                    <a:tint val="75000"/>
                  </a:schemeClr>
                </a:solidFill>
              </a:defRPr>
            </a:lvl4pPr>
            <a:lvl5pPr marL="1828669" indent="0">
              <a:buNone/>
              <a:defRPr sz="1400">
                <a:solidFill>
                  <a:schemeClr val="tx1">
                    <a:tint val="75000"/>
                  </a:schemeClr>
                </a:solidFill>
              </a:defRPr>
            </a:lvl5pPr>
            <a:lvl6pPr marL="2285836" indent="0">
              <a:buNone/>
              <a:defRPr sz="1400">
                <a:solidFill>
                  <a:schemeClr val="tx1">
                    <a:tint val="75000"/>
                  </a:schemeClr>
                </a:solidFill>
              </a:defRPr>
            </a:lvl6pPr>
            <a:lvl7pPr marL="2743003" indent="0">
              <a:buNone/>
              <a:defRPr sz="1400">
                <a:solidFill>
                  <a:schemeClr val="tx1">
                    <a:tint val="75000"/>
                  </a:schemeClr>
                </a:solidFill>
              </a:defRPr>
            </a:lvl7pPr>
            <a:lvl8pPr marL="3200170" indent="0">
              <a:buNone/>
              <a:defRPr sz="1400">
                <a:solidFill>
                  <a:schemeClr val="tx1">
                    <a:tint val="75000"/>
                  </a:schemeClr>
                </a:solidFill>
              </a:defRPr>
            </a:lvl8pPr>
            <a:lvl9pPr marL="3657338"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5A407C1-543B-4C0D-B61E-9C6E65E9F8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51957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714ADB11-B1D8-49FF-AFE9-174B30996C80}" type="datetime1">
              <a:rPr lang="ru-RU" smtClean="0"/>
              <a:t>26.08.2016</a:t>
            </a:fld>
            <a:endParaRPr lang="ru-RU"/>
          </a:p>
        </p:txBody>
      </p:sp>
      <p:sp>
        <p:nvSpPr>
          <p:cNvPr id="3" name="Нижний колонтитул 4"/>
          <p:cNvSpPr>
            <a:spLocks noGrp="1"/>
          </p:cNvSpPr>
          <p:nvPr>
            <p:ph type="ftr" sz="quarter" idx="11"/>
          </p:nvPr>
        </p:nvSpPr>
        <p:spPr/>
        <p:txBody>
          <a:bodyPr/>
          <a:lstStyle>
            <a:lvl1pPr>
              <a:defRPr/>
            </a:lvl1pPr>
          </a:lstStyle>
          <a:p>
            <a:pPr>
              <a:defRPr/>
            </a:pPr>
            <a:endParaRPr lang="ru-RU"/>
          </a:p>
        </p:txBody>
      </p:sp>
      <p:sp>
        <p:nvSpPr>
          <p:cNvPr id="4" name="Номер слайда 5"/>
          <p:cNvSpPr>
            <a:spLocks noGrp="1"/>
          </p:cNvSpPr>
          <p:nvPr>
            <p:ph type="sldNum" sz="quarter" idx="12"/>
          </p:nvPr>
        </p:nvSpPr>
        <p:spPr/>
        <p:txBody>
          <a:bodyPr/>
          <a:lstStyle>
            <a:lvl1pPr>
              <a:defRPr/>
            </a:lvl1pPr>
          </a:lstStyle>
          <a:p>
            <a:pPr>
              <a:defRPr/>
            </a:pPr>
            <a:fld id="{DBCEBD51-5FCD-48E5-97E9-E1D76CABEFFE}" type="slidenum">
              <a:rPr lang="ru-RU"/>
              <a:pPr>
                <a:defRPr/>
              </a:pPr>
              <a:t>‹#›</a:t>
            </a:fld>
            <a:endParaRPr lang="ru-RU"/>
          </a:p>
        </p:txBody>
      </p:sp>
    </p:spTree>
    <p:extLst>
      <p:ext uri="{BB962C8B-B14F-4D97-AF65-F5344CB8AC3E}">
        <p14:creationId xmlns:p14="http://schemas.microsoft.com/office/powerpoint/2010/main" val="1569721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1"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D3A9091-999C-4A1E-9B52-EC1CD6E99E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620189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3" y="1535113"/>
            <a:ext cx="5386917" cy="63976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4" name="Объект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402" y="1535113"/>
            <a:ext cx="5389033" cy="63976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40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9AAD42E-1416-4554-A088-AB4E047492B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25177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45D467C7-4637-4C04-B6F2-FF35C9E93B7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740845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1862CAC7-B850-4B28-B7B9-ADED393A12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452089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7"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7" y="1435103"/>
            <a:ext cx="4011084" cy="4691063"/>
          </a:xfrm>
        </p:spPr>
        <p:txBody>
          <a:bodyPr/>
          <a:lstStyle>
            <a:lvl1pPr marL="0" indent="0">
              <a:buNone/>
              <a:defRPr sz="1400"/>
            </a:lvl1pPr>
            <a:lvl2pPr marL="457167" indent="0">
              <a:buNone/>
              <a:defRPr sz="1200"/>
            </a:lvl2pPr>
            <a:lvl3pPr marL="914334" indent="0">
              <a:buNone/>
              <a:defRPr sz="1000"/>
            </a:lvl3pPr>
            <a:lvl4pPr marL="1371502" indent="0">
              <a:buNone/>
              <a:defRPr sz="900"/>
            </a:lvl4pPr>
            <a:lvl5pPr marL="1828669" indent="0">
              <a:buNone/>
              <a:defRPr sz="900"/>
            </a:lvl5pPr>
            <a:lvl6pPr marL="2285836" indent="0">
              <a:buNone/>
              <a:defRPr sz="900"/>
            </a:lvl6pPr>
            <a:lvl7pPr marL="2743003" indent="0">
              <a:buNone/>
              <a:defRPr sz="900"/>
            </a:lvl7pPr>
            <a:lvl8pPr marL="3200170" indent="0">
              <a:buNone/>
              <a:defRPr sz="900"/>
            </a:lvl8pPr>
            <a:lvl9pPr marL="3657338"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0CA424A-ED02-41DC-9728-D87191DB73B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924687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4" indent="0">
              <a:buNone/>
              <a:defRPr sz="2400"/>
            </a:lvl3pPr>
            <a:lvl4pPr marL="1371502" indent="0">
              <a:buNone/>
              <a:defRPr sz="2000"/>
            </a:lvl4pPr>
            <a:lvl5pPr marL="1828669" indent="0">
              <a:buNone/>
              <a:defRPr sz="2000"/>
            </a:lvl5pPr>
            <a:lvl6pPr marL="2285836" indent="0">
              <a:buNone/>
              <a:defRPr sz="2000"/>
            </a:lvl6pPr>
            <a:lvl7pPr marL="2743003" indent="0">
              <a:buNone/>
              <a:defRPr sz="2000"/>
            </a:lvl7pPr>
            <a:lvl8pPr marL="3200170" indent="0">
              <a:buNone/>
              <a:defRPr sz="2000"/>
            </a:lvl8pPr>
            <a:lvl9pPr marL="3657338"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167" indent="0">
              <a:buNone/>
              <a:defRPr sz="1200"/>
            </a:lvl2pPr>
            <a:lvl3pPr marL="914334" indent="0">
              <a:buNone/>
              <a:defRPr sz="1000"/>
            </a:lvl3pPr>
            <a:lvl4pPr marL="1371502" indent="0">
              <a:buNone/>
              <a:defRPr sz="900"/>
            </a:lvl4pPr>
            <a:lvl5pPr marL="1828669" indent="0">
              <a:buNone/>
              <a:defRPr sz="900"/>
            </a:lvl5pPr>
            <a:lvl6pPr marL="2285836" indent="0">
              <a:buNone/>
              <a:defRPr sz="900"/>
            </a:lvl6pPr>
            <a:lvl7pPr marL="2743003" indent="0">
              <a:buNone/>
              <a:defRPr sz="900"/>
            </a:lvl7pPr>
            <a:lvl8pPr marL="3200170" indent="0">
              <a:buNone/>
              <a:defRPr sz="900"/>
            </a:lvl8pPr>
            <a:lvl9pPr marL="3657338"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6CF2C1E-41A2-47E1-80F4-031CBFE5E4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736296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9BE362-0FC4-4147-B78D-39C9B43DD7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178594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0"/>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40"/>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4DE7CA6-6ED6-4296-9494-4EA735B6F00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477089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67"/>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4" indent="0" algn="ctr">
              <a:buNone/>
              <a:defRPr>
                <a:solidFill>
                  <a:schemeClr val="tx1">
                    <a:tint val="75000"/>
                  </a:schemeClr>
                </a:solidFill>
              </a:defRPr>
            </a:lvl3pPr>
            <a:lvl4pPr marL="1371502" indent="0" algn="ctr">
              <a:buNone/>
              <a:defRPr>
                <a:solidFill>
                  <a:schemeClr val="tx1">
                    <a:tint val="75000"/>
                  </a:schemeClr>
                </a:solidFill>
              </a:defRPr>
            </a:lvl4pPr>
            <a:lvl5pPr marL="1828669" indent="0" algn="ctr">
              <a:buNone/>
              <a:defRPr>
                <a:solidFill>
                  <a:schemeClr val="tx1">
                    <a:tint val="75000"/>
                  </a:schemeClr>
                </a:solidFill>
              </a:defRPr>
            </a:lvl5pPr>
            <a:lvl6pPr marL="2285836" indent="0" algn="ctr">
              <a:buNone/>
              <a:defRPr>
                <a:solidFill>
                  <a:schemeClr val="tx1">
                    <a:tint val="75000"/>
                  </a:schemeClr>
                </a:solidFill>
              </a:defRPr>
            </a:lvl6pPr>
            <a:lvl7pPr marL="2743003" indent="0" algn="ctr">
              <a:buNone/>
              <a:defRPr>
                <a:solidFill>
                  <a:schemeClr val="tx1">
                    <a:tint val="75000"/>
                  </a:schemeClr>
                </a:solidFill>
              </a:defRPr>
            </a:lvl7pPr>
            <a:lvl8pPr marL="3200170" indent="0" algn="ctr">
              <a:buNone/>
              <a:defRPr>
                <a:solidFill>
                  <a:schemeClr val="tx1">
                    <a:tint val="75000"/>
                  </a:schemeClr>
                </a:solidFill>
              </a:defRPr>
            </a:lvl8pPr>
            <a:lvl9pPr marL="3657338"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4F3776C-2C37-464A-A167-B1BB174C0C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4164315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B5B9272-F388-401D-9362-E3F53034A3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18808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9" y="2057400"/>
            <a:ext cx="3932237" cy="3811588"/>
          </a:xfrm>
        </p:spPr>
        <p:txBody>
          <a:bodyPr/>
          <a:lstStyle>
            <a:lvl1pPr marL="0" indent="0">
              <a:buNone/>
              <a:defRPr sz="1600"/>
            </a:lvl1pPr>
            <a:lvl2pPr marL="457167" indent="0">
              <a:buNone/>
              <a:defRPr sz="1400"/>
            </a:lvl2pPr>
            <a:lvl3pPr marL="914334" indent="0">
              <a:buNone/>
              <a:defRPr sz="1200"/>
            </a:lvl3pPr>
            <a:lvl4pPr marL="1371502" indent="0">
              <a:buNone/>
              <a:defRPr sz="1000"/>
            </a:lvl4pPr>
            <a:lvl5pPr marL="1828669" indent="0">
              <a:buNone/>
              <a:defRPr sz="1000"/>
            </a:lvl5pPr>
            <a:lvl6pPr marL="2285836" indent="0">
              <a:buNone/>
              <a:defRPr sz="1000"/>
            </a:lvl6pPr>
            <a:lvl7pPr marL="2743003" indent="0">
              <a:buNone/>
              <a:defRPr sz="1000"/>
            </a:lvl7pPr>
            <a:lvl8pPr marL="3200170" indent="0">
              <a:buNone/>
              <a:defRPr sz="1000"/>
            </a:lvl8pPr>
            <a:lvl9pPr marL="3657338"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76BE233D-946E-4A6C-BB4A-201A43EDEF5B}" type="datetime1">
              <a:rPr lang="ru-RU" smtClean="0"/>
              <a:t>26.08.2016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4F75BF7-AB49-49C7-878D-23AF17425B67}" type="slidenum">
              <a:rPr lang="ru-RU"/>
              <a:pPr>
                <a:defRPr/>
              </a:pPr>
              <a:t>‹#›</a:t>
            </a:fld>
            <a:endParaRPr lang="ru-RU"/>
          </a:p>
        </p:txBody>
      </p:sp>
    </p:spTree>
    <p:extLst>
      <p:ext uri="{BB962C8B-B14F-4D97-AF65-F5344CB8AC3E}">
        <p14:creationId xmlns:p14="http://schemas.microsoft.com/office/powerpoint/2010/main" val="358810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42"/>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7" indent="0">
              <a:buNone/>
              <a:defRPr sz="1800">
                <a:solidFill>
                  <a:schemeClr val="tx1">
                    <a:tint val="75000"/>
                  </a:schemeClr>
                </a:solidFill>
              </a:defRPr>
            </a:lvl2pPr>
            <a:lvl3pPr marL="914334" indent="0">
              <a:buNone/>
              <a:defRPr sz="1600">
                <a:solidFill>
                  <a:schemeClr val="tx1">
                    <a:tint val="75000"/>
                  </a:schemeClr>
                </a:solidFill>
              </a:defRPr>
            </a:lvl3pPr>
            <a:lvl4pPr marL="1371502" indent="0">
              <a:buNone/>
              <a:defRPr sz="1400">
                <a:solidFill>
                  <a:schemeClr val="tx1">
                    <a:tint val="75000"/>
                  </a:schemeClr>
                </a:solidFill>
              </a:defRPr>
            </a:lvl4pPr>
            <a:lvl5pPr marL="1828669" indent="0">
              <a:buNone/>
              <a:defRPr sz="1400">
                <a:solidFill>
                  <a:schemeClr val="tx1">
                    <a:tint val="75000"/>
                  </a:schemeClr>
                </a:solidFill>
              </a:defRPr>
            </a:lvl5pPr>
            <a:lvl6pPr marL="2285836" indent="0">
              <a:buNone/>
              <a:defRPr sz="1400">
                <a:solidFill>
                  <a:schemeClr val="tx1">
                    <a:tint val="75000"/>
                  </a:schemeClr>
                </a:solidFill>
              </a:defRPr>
            </a:lvl6pPr>
            <a:lvl7pPr marL="2743003" indent="0">
              <a:buNone/>
              <a:defRPr sz="1400">
                <a:solidFill>
                  <a:schemeClr val="tx1">
                    <a:tint val="75000"/>
                  </a:schemeClr>
                </a:solidFill>
              </a:defRPr>
            </a:lvl7pPr>
            <a:lvl8pPr marL="3200170" indent="0">
              <a:buNone/>
              <a:defRPr sz="1400">
                <a:solidFill>
                  <a:schemeClr val="tx1">
                    <a:tint val="75000"/>
                  </a:schemeClr>
                </a:solidFill>
              </a:defRPr>
            </a:lvl8pPr>
            <a:lvl9pPr marL="3657338"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5A407C1-543B-4C0D-B61E-9C6E65E9F8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170599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1"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D3A9091-999C-4A1E-9B52-EC1CD6E99E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75143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3" y="1535113"/>
            <a:ext cx="5386917" cy="63976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4" name="Объект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94" y="1535113"/>
            <a:ext cx="5389033" cy="63976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9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9AAD42E-1416-4554-A088-AB4E047492B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751688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45D467C7-4637-4C04-B6F2-FF35C9E93B7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66710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1862CAC7-B850-4B28-B7B9-ADED393A12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009394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7"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7" y="1435103"/>
            <a:ext cx="4011084" cy="4691063"/>
          </a:xfrm>
        </p:spPr>
        <p:txBody>
          <a:bodyPr/>
          <a:lstStyle>
            <a:lvl1pPr marL="0" indent="0">
              <a:buNone/>
              <a:defRPr sz="1400"/>
            </a:lvl1pPr>
            <a:lvl2pPr marL="457167" indent="0">
              <a:buNone/>
              <a:defRPr sz="1200"/>
            </a:lvl2pPr>
            <a:lvl3pPr marL="914334" indent="0">
              <a:buNone/>
              <a:defRPr sz="1000"/>
            </a:lvl3pPr>
            <a:lvl4pPr marL="1371502" indent="0">
              <a:buNone/>
              <a:defRPr sz="900"/>
            </a:lvl4pPr>
            <a:lvl5pPr marL="1828669" indent="0">
              <a:buNone/>
              <a:defRPr sz="900"/>
            </a:lvl5pPr>
            <a:lvl6pPr marL="2285836" indent="0">
              <a:buNone/>
              <a:defRPr sz="900"/>
            </a:lvl6pPr>
            <a:lvl7pPr marL="2743003" indent="0">
              <a:buNone/>
              <a:defRPr sz="900"/>
            </a:lvl7pPr>
            <a:lvl8pPr marL="3200170" indent="0">
              <a:buNone/>
              <a:defRPr sz="900"/>
            </a:lvl8pPr>
            <a:lvl9pPr marL="3657338"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0CA424A-ED02-41DC-9728-D87191DB73B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860562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4" indent="0">
              <a:buNone/>
              <a:defRPr sz="2400"/>
            </a:lvl3pPr>
            <a:lvl4pPr marL="1371502" indent="0">
              <a:buNone/>
              <a:defRPr sz="2000"/>
            </a:lvl4pPr>
            <a:lvl5pPr marL="1828669" indent="0">
              <a:buNone/>
              <a:defRPr sz="2000"/>
            </a:lvl5pPr>
            <a:lvl6pPr marL="2285836" indent="0">
              <a:buNone/>
              <a:defRPr sz="2000"/>
            </a:lvl6pPr>
            <a:lvl7pPr marL="2743003" indent="0">
              <a:buNone/>
              <a:defRPr sz="2000"/>
            </a:lvl7pPr>
            <a:lvl8pPr marL="3200170" indent="0">
              <a:buNone/>
              <a:defRPr sz="2000"/>
            </a:lvl8pPr>
            <a:lvl9pPr marL="3657338"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167" indent="0">
              <a:buNone/>
              <a:defRPr sz="1200"/>
            </a:lvl2pPr>
            <a:lvl3pPr marL="914334" indent="0">
              <a:buNone/>
              <a:defRPr sz="1000"/>
            </a:lvl3pPr>
            <a:lvl4pPr marL="1371502" indent="0">
              <a:buNone/>
              <a:defRPr sz="900"/>
            </a:lvl4pPr>
            <a:lvl5pPr marL="1828669" indent="0">
              <a:buNone/>
              <a:defRPr sz="900"/>
            </a:lvl5pPr>
            <a:lvl6pPr marL="2285836" indent="0">
              <a:buNone/>
              <a:defRPr sz="900"/>
            </a:lvl6pPr>
            <a:lvl7pPr marL="2743003" indent="0">
              <a:buNone/>
              <a:defRPr sz="900"/>
            </a:lvl7pPr>
            <a:lvl8pPr marL="3200170" indent="0">
              <a:buNone/>
              <a:defRPr sz="900"/>
            </a:lvl8pPr>
            <a:lvl9pPr marL="3657338"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6CF2C1E-41A2-47E1-80F4-031CBFE5E4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419962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9BE362-0FC4-4147-B78D-39C9B43DD7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58901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0"/>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40"/>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4DE7CA6-6ED6-4296-9494-4EA735B6F00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0861211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5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7" indent="0" algn="ctr">
              <a:buNone/>
              <a:defRPr>
                <a:solidFill>
                  <a:schemeClr val="tx1">
                    <a:tint val="75000"/>
                  </a:schemeClr>
                </a:solidFill>
              </a:defRPr>
            </a:lvl2pPr>
            <a:lvl3pPr marL="914334" indent="0" algn="ctr">
              <a:buNone/>
              <a:defRPr>
                <a:solidFill>
                  <a:schemeClr val="tx1">
                    <a:tint val="75000"/>
                  </a:schemeClr>
                </a:solidFill>
              </a:defRPr>
            </a:lvl3pPr>
            <a:lvl4pPr marL="1371502" indent="0" algn="ctr">
              <a:buNone/>
              <a:defRPr>
                <a:solidFill>
                  <a:schemeClr val="tx1">
                    <a:tint val="75000"/>
                  </a:schemeClr>
                </a:solidFill>
              </a:defRPr>
            </a:lvl4pPr>
            <a:lvl5pPr marL="1828669" indent="0" algn="ctr">
              <a:buNone/>
              <a:defRPr>
                <a:solidFill>
                  <a:schemeClr val="tx1">
                    <a:tint val="75000"/>
                  </a:schemeClr>
                </a:solidFill>
              </a:defRPr>
            </a:lvl5pPr>
            <a:lvl6pPr marL="2285836" indent="0" algn="ctr">
              <a:buNone/>
              <a:defRPr>
                <a:solidFill>
                  <a:schemeClr val="tx1">
                    <a:tint val="75000"/>
                  </a:schemeClr>
                </a:solidFill>
              </a:defRPr>
            </a:lvl6pPr>
            <a:lvl7pPr marL="2743003" indent="0" algn="ctr">
              <a:buNone/>
              <a:defRPr>
                <a:solidFill>
                  <a:schemeClr val="tx1">
                    <a:tint val="75000"/>
                  </a:schemeClr>
                </a:solidFill>
              </a:defRPr>
            </a:lvl7pPr>
            <a:lvl8pPr marL="3200170" indent="0" algn="ctr">
              <a:buNone/>
              <a:defRPr>
                <a:solidFill>
                  <a:schemeClr val="tx1">
                    <a:tint val="75000"/>
                  </a:schemeClr>
                </a:solidFill>
              </a:defRPr>
            </a:lvl8pPr>
            <a:lvl9pPr marL="3657338"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84F3776C-2C37-464A-A167-B1BB174C0CE0}"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6213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9"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rtlCol="0">
            <a:normAutofit/>
          </a:bodyPr>
          <a:lstStyle>
            <a:lvl1pPr marL="0" indent="0">
              <a:buNone/>
              <a:defRPr sz="3200"/>
            </a:lvl1pPr>
            <a:lvl2pPr marL="457167" indent="0">
              <a:buNone/>
              <a:defRPr sz="2800"/>
            </a:lvl2pPr>
            <a:lvl3pPr marL="914334" indent="0">
              <a:buNone/>
              <a:defRPr sz="2400"/>
            </a:lvl3pPr>
            <a:lvl4pPr marL="1371502" indent="0">
              <a:buNone/>
              <a:defRPr sz="2000"/>
            </a:lvl4pPr>
            <a:lvl5pPr marL="1828669" indent="0">
              <a:buNone/>
              <a:defRPr sz="2000"/>
            </a:lvl5pPr>
            <a:lvl6pPr marL="2285836" indent="0">
              <a:buNone/>
              <a:defRPr sz="2000"/>
            </a:lvl6pPr>
            <a:lvl7pPr marL="2743003" indent="0">
              <a:buNone/>
              <a:defRPr sz="2000"/>
            </a:lvl7pPr>
            <a:lvl8pPr marL="3200170" indent="0">
              <a:buNone/>
              <a:defRPr sz="2000"/>
            </a:lvl8pPr>
            <a:lvl9pPr marL="3657338"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839789" y="2057400"/>
            <a:ext cx="3932237" cy="3811588"/>
          </a:xfrm>
        </p:spPr>
        <p:txBody>
          <a:bodyPr/>
          <a:lstStyle>
            <a:lvl1pPr marL="0" indent="0">
              <a:buNone/>
              <a:defRPr sz="1600"/>
            </a:lvl1pPr>
            <a:lvl2pPr marL="457167" indent="0">
              <a:buNone/>
              <a:defRPr sz="1400"/>
            </a:lvl2pPr>
            <a:lvl3pPr marL="914334" indent="0">
              <a:buNone/>
              <a:defRPr sz="1200"/>
            </a:lvl3pPr>
            <a:lvl4pPr marL="1371502" indent="0">
              <a:buNone/>
              <a:defRPr sz="1000"/>
            </a:lvl4pPr>
            <a:lvl5pPr marL="1828669" indent="0">
              <a:buNone/>
              <a:defRPr sz="1000"/>
            </a:lvl5pPr>
            <a:lvl6pPr marL="2285836" indent="0">
              <a:buNone/>
              <a:defRPr sz="1000"/>
            </a:lvl6pPr>
            <a:lvl7pPr marL="2743003" indent="0">
              <a:buNone/>
              <a:defRPr sz="1000"/>
            </a:lvl7pPr>
            <a:lvl8pPr marL="3200170" indent="0">
              <a:buNone/>
              <a:defRPr sz="1000"/>
            </a:lvl8pPr>
            <a:lvl9pPr marL="3657338" indent="0">
              <a:buNone/>
              <a:defRPr sz="10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8CFCED07-6BE0-47F7-88FD-0959172B6E6D}" type="datetime1">
              <a:rPr lang="ru-RU" smtClean="0"/>
              <a:t>26.08.2016</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1F5160E-1641-45B9-B391-5587D5A79EEE}" type="slidenum">
              <a:rPr lang="ru-RU"/>
              <a:pPr>
                <a:defRPr/>
              </a:pPr>
              <a:t>‹#›</a:t>
            </a:fld>
            <a:endParaRPr lang="ru-RU"/>
          </a:p>
        </p:txBody>
      </p:sp>
    </p:spTree>
    <p:extLst>
      <p:ext uri="{BB962C8B-B14F-4D97-AF65-F5344CB8AC3E}">
        <p14:creationId xmlns:p14="http://schemas.microsoft.com/office/powerpoint/2010/main" val="4155771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4B5B9272-F388-401D-9362-E3F53034A3B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0797658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32"/>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67" indent="0">
              <a:buNone/>
              <a:defRPr sz="1800">
                <a:solidFill>
                  <a:schemeClr val="tx1">
                    <a:tint val="75000"/>
                  </a:schemeClr>
                </a:solidFill>
              </a:defRPr>
            </a:lvl2pPr>
            <a:lvl3pPr marL="914334" indent="0">
              <a:buNone/>
              <a:defRPr sz="1600">
                <a:solidFill>
                  <a:schemeClr val="tx1">
                    <a:tint val="75000"/>
                  </a:schemeClr>
                </a:solidFill>
              </a:defRPr>
            </a:lvl3pPr>
            <a:lvl4pPr marL="1371502" indent="0">
              <a:buNone/>
              <a:defRPr sz="1400">
                <a:solidFill>
                  <a:schemeClr val="tx1">
                    <a:tint val="75000"/>
                  </a:schemeClr>
                </a:solidFill>
              </a:defRPr>
            </a:lvl4pPr>
            <a:lvl5pPr marL="1828669" indent="0">
              <a:buNone/>
              <a:defRPr sz="1400">
                <a:solidFill>
                  <a:schemeClr val="tx1">
                    <a:tint val="75000"/>
                  </a:schemeClr>
                </a:solidFill>
              </a:defRPr>
            </a:lvl5pPr>
            <a:lvl6pPr marL="2285836" indent="0">
              <a:buNone/>
              <a:defRPr sz="1400">
                <a:solidFill>
                  <a:schemeClr val="tx1">
                    <a:tint val="75000"/>
                  </a:schemeClr>
                </a:solidFill>
              </a:defRPr>
            </a:lvl6pPr>
            <a:lvl7pPr marL="2743003" indent="0">
              <a:buNone/>
              <a:defRPr sz="1400">
                <a:solidFill>
                  <a:schemeClr val="tx1">
                    <a:tint val="75000"/>
                  </a:schemeClr>
                </a:solidFill>
              </a:defRPr>
            </a:lvl7pPr>
            <a:lvl8pPr marL="3200170" indent="0">
              <a:buNone/>
              <a:defRPr sz="1400">
                <a:solidFill>
                  <a:schemeClr val="tx1">
                    <a:tint val="75000"/>
                  </a:schemeClr>
                </a:solidFill>
              </a:defRPr>
            </a:lvl8pPr>
            <a:lvl9pPr marL="3657338"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55A407C1-543B-4C0D-B61E-9C6E65E9F81A}"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110166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7601"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CD3A9091-999C-4A1E-9B52-EC1CD6E99EA9}"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905583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3" y="1535113"/>
            <a:ext cx="5386917" cy="63976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4" name="Объект 3"/>
          <p:cNvSpPr>
            <a:spLocks noGrp="1"/>
          </p:cNvSpPr>
          <p:nvPr>
            <p:ph sz="half" idx="2"/>
          </p:nvPr>
        </p:nvSpPr>
        <p:spPr>
          <a:xfrm>
            <a:off x="609603"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89" y="1535113"/>
            <a:ext cx="5389033" cy="639762"/>
          </a:xfrm>
        </p:spPr>
        <p:txBody>
          <a:bodyPr anchor="b"/>
          <a:lstStyle>
            <a:lvl1pPr marL="0" indent="0">
              <a:buNone/>
              <a:defRPr sz="2400" b="1"/>
            </a:lvl1pPr>
            <a:lvl2pPr marL="457167" indent="0">
              <a:buNone/>
              <a:defRPr sz="2000" b="1"/>
            </a:lvl2pPr>
            <a:lvl3pPr marL="914334" indent="0">
              <a:buNone/>
              <a:defRPr sz="1800" b="1"/>
            </a:lvl3pPr>
            <a:lvl4pPr marL="1371502" indent="0">
              <a:buNone/>
              <a:defRPr sz="1600" b="1"/>
            </a:lvl4pPr>
            <a:lvl5pPr marL="1828669" indent="0">
              <a:buNone/>
              <a:defRPr sz="1600" b="1"/>
            </a:lvl5pPr>
            <a:lvl6pPr marL="2285836" indent="0">
              <a:buNone/>
              <a:defRPr sz="1600" b="1"/>
            </a:lvl6pPr>
            <a:lvl7pPr marL="2743003" indent="0">
              <a:buNone/>
              <a:defRPr sz="1600" b="1"/>
            </a:lvl7pPr>
            <a:lvl8pPr marL="3200170" indent="0">
              <a:buNone/>
              <a:defRPr sz="1600" b="1"/>
            </a:lvl8pPr>
            <a:lvl9pPr marL="3657338" indent="0">
              <a:buNone/>
              <a:defRPr sz="1600" b="1"/>
            </a:lvl9pPr>
          </a:lstStyle>
          <a:p>
            <a:pPr lvl="0"/>
            <a:r>
              <a:rPr lang="ru-RU" smtClean="0"/>
              <a:t>Образец текста</a:t>
            </a:r>
          </a:p>
        </p:txBody>
      </p:sp>
      <p:sp>
        <p:nvSpPr>
          <p:cNvPr id="6" name="Объект 5"/>
          <p:cNvSpPr>
            <a:spLocks noGrp="1"/>
          </p:cNvSpPr>
          <p:nvPr>
            <p:ph sz="quarter" idx="4"/>
          </p:nvPr>
        </p:nvSpPr>
        <p:spPr>
          <a:xfrm>
            <a:off x="619338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9AAD42E-1416-4554-A088-AB4E047492B1}"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112517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45D467C7-4637-4C04-B6F2-FF35C9E93B7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395959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1862CAC7-B850-4B28-B7B9-ADED393A125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320728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3" y="273050"/>
            <a:ext cx="4011084"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3" y="1435102"/>
            <a:ext cx="4011084" cy="4691063"/>
          </a:xfrm>
        </p:spPr>
        <p:txBody>
          <a:bodyPr/>
          <a:lstStyle>
            <a:lvl1pPr marL="0" indent="0">
              <a:buNone/>
              <a:defRPr sz="1400"/>
            </a:lvl1pPr>
            <a:lvl2pPr marL="457167" indent="0">
              <a:buNone/>
              <a:defRPr sz="1200"/>
            </a:lvl2pPr>
            <a:lvl3pPr marL="914334" indent="0">
              <a:buNone/>
              <a:defRPr sz="1000"/>
            </a:lvl3pPr>
            <a:lvl4pPr marL="1371502" indent="0">
              <a:buNone/>
              <a:defRPr sz="900"/>
            </a:lvl4pPr>
            <a:lvl5pPr marL="1828669" indent="0">
              <a:buNone/>
              <a:defRPr sz="900"/>
            </a:lvl5pPr>
            <a:lvl6pPr marL="2285836" indent="0">
              <a:buNone/>
              <a:defRPr sz="900"/>
            </a:lvl6pPr>
            <a:lvl7pPr marL="2743003" indent="0">
              <a:buNone/>
              <a:defRPr sz="900"/>
            </a:lvl7pPr>
            <a:lvl8pPr marL="3200170" indent="0">
              <a:buNone/>
              <a:defRPr sz="900"/>
            </a:lvl8pPr>
            <a:lvl9pPr marL="3657338"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40CA424A-ED02-41DC-9728-D87191DB73BD}"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862694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167" indent="0">
              <a:buNone/>
              <a:defRPr sz="2800"/>
            </a:lvl2pPr>
            <a:lvl3pPr marL="914334" indent="0">
              <a:buNone/>
              <a:defRPr sz="2400"/>
            </a:lvl3pPr>
            <a:lvl4pPr marL="1371502" indent="0">
              <a:buNone/>
              <a:defRPr sz="2000"/>
            </a:lvl4pPr>
            <a:lvl5pPr marL="1828669" indent="0">
              <a:buNone/>
              <a:defRPr sz="2000"/>
            </a:lvl5pPr>
            <a:lvl6pPr marL="2285836" indent="0">
              <a:buNone/>
              <a:defRPr sz="2000"/>
            </a:lvl6pPr>
            <a:lvl7pPr marL="2743003" indent="0">
              <a:buNone/>
              <a:defRPr sz="2000"/>
            </a:lvl7pPr>
            <a:lvl8pPr marL="3200170" indent="0">
              <a:buNone/>
              <a:defRPr sz="2000"/>
            </a:lvl8pPr>
            <a:lvl9pPr marL="3657338"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167" indent="0">
              <a:buNone/>
              <a:defRPr sz="1200"/>
            </a:lvl2pPr>
            <a:lvl3pPr marL="914334" indent="0">
              <a:buNone/>
              <a:defRPr sz="1000"/>
            </a:lvl3pPr>
            <a:lvl4pPr marL="1371502" indent="0">
              <a:buNone/>
              <a:defRPr sz="900"/>
            </a:lvl4pPr>
            <a:lvl5pPr marL="1828669" indent="0">
              <a:buNone/>
              <a:defRPr sz="900"/>
            </a:lvl5pPr>
            <a:lvl6pPr marL="2285836" indent="0">
              <a:buNone/>
              <a:defRPr sz="900"/>
            </a:lvl6pPr>
            <a:lvl7pPr marL="2743003" indent="0">
              <a:buNone/>
              <a:defRPr sz="900"/>
            </a:lvl7pPr>
            <a:lvl8pPr marL="3200170" indent="0">
              <a:buNone/>
              <a:defRPr sz="900"/>
            </a:lvl8pPr>
            <a:lvl9pPr marL="3657338"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6CF2C1E-41A2-47E1-80F4-031CBFE5E484}"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405168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A99BE362-0FC4-4147-B78D-39C9B43DD776}"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88832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40"/>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40"/>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C4DE7CA6-6ED6-4296-9494-4EA735B6F00B}"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66093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7" rIns="91433" bIns="45717"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7" rIns="91433" bIns="45717"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838200" y="6356413"/>
            <a:ext cx="2743200" cy="365125"/>
          </a:xfrm>
          <a:prstGeom prst="rect">
            <a:avLst/>
          </a:prstGeom>
        </p:spPr>
        <p:txBody>
          <a:bodyPr vert="horz" lIns="91433" tIns="45717" rIns="91433" bIns="45717"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F0FC76B-DED5-49C1-AF6F-B66AA73DBC39}" type="datetime1">
              <a:rPr lang="ru-RU" smtClean="0"/>
              <a:t>26.08.2016</a:t>
            </a:fld>
            <a:endParaRPr lang="ru-RU"/>
          </a:p>
        </p:txBody>
      </p:sp>
      <p:sp>
        <p:nvSpPr>
          <p:cNvPr id="5" name="Нижний колонтитул 4"/>
          <p:cNvSpPr>
            <a:spLocks noGrp="1"/>
          </p:cNvSpPr>
          <p:nvPr>
            <p:ph type="ftr" sz="quarter" idx="3"/>
          </p:nvPr>
        </p:nvSpPr>
        <p:spPr>
          <a:xfrm>
            <a:off x="4038600" y="6356413"/>
            <a:ext cx="4114800" cy="365125"/>
          </a:xfrm>
          <a:prstGeom prst="rect">
            <a:avLst/>
          </a:prstGeom>
        </p:spPr>
        <p:txBody>
          <a:bodyPr vert="horz" lIns="91433" tIns="45717" rIns="91433" bIns="45717"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p>
        </p:txBody>
      </p:sp>
      <p:sp>
        <p:nvSpPr>
          <p:cNvPr id="6" name="Номер слайда 5"/>
          <p:cNvSpPr>
            <a:spLocks noGrp="1"/>
          </p:cNvSpPr>
          <p:nvPr>
            <p:ph type="sldNum" sz="quarter" idx="4"/>
          </p:nvPr>
        </p:nvSpPr>
        <p:spPr>
          <a:xfrm>
            <a:off x="8610600" y="6356413"/>
            <a:ext cx="2743200" cy="365125"/>
          </a:xfrm>
          <a:prstGeom prst="rect">
            <a:avLst/>
          </a:prstGeom>
        </p:spPr>
        <p:txBody>
          <a:bodyPr vert="horz" lIns="91433" tIns="45717" rIns="91433" bIns="45717" rtlCol="0" anchor="ctr"/>
          <a:lstStyle>
            <a:lvl1pPr algn="r" eaLnBrk="1" fontAlgn="auto" hangingPunct="1">
              <a:spcBef>
                <a:spcPts val="0"/>
              </a:spcBef>
              <a:spcAft>
                <a:spcPts val="0"/>
              </a:spcAft>
              <a:defRPr sz="1200">
                <a:solidFill>
                  <a:schemeClr val="tx1"/>
                </a:solidFill>
                <a:latin typeface="Times New Roman" panose="02020603050405020304" pitchFamily="18" charset="0"/>
                <a:cs typeface="Times New Roman" panose="02020603050405020304" pitchFamily="18" charset="0"/>
              </a:defRPr>
            </a:lvl1pPr>
          </a:lstStyle>
          <a:p>
            <a:pPr>
              <a:defRPr/>
            </a:pPr>
            <a:fld id="{30AC2961-D32A-47B8-B110-7588D2865034}" type="slidenum">
              <a:rPr lang="ru-RU" smtClean="0"/>
              <a:pPr>
                <a:defRPr/>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5pPr>
      <a:lvl6pPr marL="457167"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6pPr>
      <a:lvl7pPr marL="914334"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7pPr>
      <a:lvl8pPr marL="1371502"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8pPr>
      <a:lvl9pPr marL="1828669"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9pPr>
    </p:titleStyle>
    <p:bodyStyle>
      <a:lvl1pPr marL="228584" indent="-228584"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751" indent="-228584"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2918" indent="-228584"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085" indent="-22858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253" indent="-22858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419"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87"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54"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22"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34" rtl="0" eaLnBrk="1" latinLnBrk="0" hangingPunct="1">
        <a:defRPr sz="1800" kern="1200">
          <a:solidFill>
            <a:schemeClr val="tx1"/>
          </a:solidFill>
          <a:latin typeface="+mn-lt"/>
          <a:ea typeface="+mn-ea"/>
          <a:cs typeface="+mn-cs"/>
        </a:defRPr>
      </a:lvl1pPr>
      <a:lvl2pPr marL="457167" algn="l" defTabSz="914334" rtl="0" eaLnBrk="1" latinLnBrk="0" hangingPunct="1">
        <a:defRPr sz="1800" kern="1200">
          <a:solidFill>
            <a:schemeClr val="tx1"/>
          </a:solidFill>
          <a:latin typeface="+mn-lt"/>
          <a:ea typeface="+mn-ea"/>
          <a:cs typeface="+mn-cs"/>
        </a:defRPr>
      </a:lvl2pPr>
      <a:lvl3pPr marL="914334" algn="l" defTabSz="914334" rtl="0" eaLnBrk="1" latinLnBrk="0" hangingPunct="1">
        <a:defRPr sz="1800" kern="1200">
          <a:solidFill>
            <a:schemeClr val="tx1"/>
          </a:solidFill>
          <a:latin typeface="+mn-lt"/>
          <a:ea typeface="+mn-ea"/>
          <a:cs typeface="+mn-cs"/>
        </a:defRPr>
      </a:lvl3pPr>
      <a:lvl4pPr marL="1371502" algn="l" defTabSz="914334" rtl="0" eaLnBrk="1" latinLnBrk="0" hangingPunct="1">
        <a:defRPr sz="1800" kern="1200">
          <a:solidFill>
            <a:schemeClr val="tx1"/>
          </a:solidFill>
          <a:latin typeface="+mn-lt"/>
          <a:ea typeface="+mn-ea"/>
          <a:cs typeface="+mn-cs"/>
        </a:defRPr>
      </a:lvl4pPr>
      <a:lvl5pPr marL="1828669" algn="l" defTabSz="914334" rtl="0" eaLnBrk="1" latinLnBrk="0" hangingPunct="1">
        <a:defRPr sz="1800" kern="1200">
          <a:solidFill>
            <a:schemeClr val="tx1"/>
          </a:solidFill>
          <a:latin typeface="+mn-lt"/>
          <a:ea typeface="+mn-ea"/>
          <a:cs typeface="+mn-cs"/>
        </a:defRPr>
      </a:lvl5pPr>
      <a:lvl6pPr marL="2285836" algn="l" defTabSz="914334" rtl="0" eaLnBrk="1" latinLnBrk="0" hangingPunct="1">
        <a:defRPr sz="1800" kern="1200">
          <a:solidFill>
            <a:schemeClr val="tx1"/>
          </a:solidFill>
          <a:latin typeface="+mn-lt"/>
          <a:ea typeface="+mn-ea"/>
          <a:cs typeface="+mn-cs"/>
        </a:defRPr>
      </a:lvl6pPr>
      <a:lvl7pPr marL="2743003" algn="l" defTabSz="914334" rtl="0" eaLnBrk="1" latinLnBrk="0" hangingPunct="1">
        <a:defRPr sz="1800" kern="1200">
          <a:solidFill>
            <a:schemeClr val="tx1"/>
          </a:solidFill>
          <a:latin typeface="+mn-lt"/>
          <a:ea typeface="+mn-ea"/>
          <a:cs typeface="+mn-cs"/>
        </a:defRPr>
      </a:lvl7pPr>
      <a:lvl8pPr marL="3200170" algn="l" defTabSz="914334" rtl="0" eaLnBrk="1" latinLnBrk="0" hangingPunct="1">
        <a:defRPr sz="1800" kern="1200">
          <a:solidFill>
            <a:schemeClr val="tx1"/>
          </a:solidFill>
          <a:latin typeface="+mn-lt"/>
          <a:ea typeface="+mn-ea"/>
          <a:cs typeface="+mn-cs"/>
        </a:defRPr>
      </a:lvl8pPr>
      <a:lvl9pPr marL="3657338" algn="l" defTabSz="914334"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1049" name="Freeform 3"/>
            <p:cNvSpPr>
              <a:spLocks/>
            </p:cNvSpPr>
            <p:nvPr/>
          </p:nvSpPr>
          <p:spPr bwMode="hidden">
            <a:xfrm>
              <a:off x="0" y="3072"/>
              <a:ext cx="5760" cy="1248"/>
            </a:xfrm>
            <a:custGeom>
              <a:avLst/>
              <a:gdLst>
                <a:gd name="T0" fmla="*/ 4592 w 6027"/>
                <a:gd name="T1" fmla="*/ 59 h 2296"/>
                <a:gd name="T2" fmla="*/ 0 w 6027"/>
                <a:gd name="T3" fmla="*/ 59 h 2296"/>
                <a:gd name="T4" fmla="*/ 0 w 6027"/>
                <a:gd name="T5" fmla="*/ 0 h 2296"/>
                <a:gd name="T6" fmla="*/ 4592 w 6027"/>
                <a:gd name="T7" fmla="*/ 0 h 2296"/>
                <a:gd name="T8" fmla="*/ 4592 w 6027"/>
                <a:gd name="T9" fmla="*/ 59 h 2296"/>
                <a:gd name="T10" fmla="*/ 4592 w 6027"/>
                <a:gd name="T11" fmla="*/ 5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205828"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ru-RU">
                <a:solidFill>
                  <a:srgbClr val="FFFFFF"/>
                </a:solidFill>
                <a:latin typeface="Arial" charset="0"/>
              </a:endParaRPr>
            </a:p>
          </p:txBody>
        </p:sp>
      </p:grpSp>
      <p:sp>
        <p:nvSpPr>
          <p:cNvPr id="1027" name="Freeform 5"/>
          <p:cNvSpPr>
            <a:spLocks/>
          </p:cNvSpPr>
          <p:nvPr/>
        </p:nvSpPr>
        <p:spPr bwMode="hidden">
          <a:xfrm>
            <a:off x="8330645" y="6262436"/>
            <a:ext cx="3861355" cy="609849"/>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67469" tIns="33735" rIns="67469" bIns="33735"/>
          <a:lstStyle/>
          <a:p>
            <a:pPr eaLnBrk="1" hangingPunct="1"/>
            <a:endParaRPr lang="ru-RU" smtClean="0">
              <a:solidFill>
                <a:srgbClr val="FFFFFF"/>
              </a:solidFill>
              <a:latin typeface="Arial" charset="0"/>
            </a:endParaRPr>
          </a:p>
        </p:txBody>
      </p:sp>
      <p:grpSp>
        <p:nvGrpSpPr>
          <p:cNvPr id="1028" name="Group 6"/>
          <p:cNvGrpSpPr>
            <a:grpSpLocks/>
          </p:cNvGrpSpPr>
          <p:nvPr/>
        </p:nvGrpSpPr>
        <p:grpSpPr bwMode="auto">
          <a:xfrm>
            <a:off x="0" y="6020095"/>
            <a:ext cx="10464181" cy="857250"/>
            <a:chOff x="0" y="3792"/>
            <a:chExt cx="4944" cy="540"/>
          </a:xfrm>
        </p:grpSpPr>
        <p:sp>
          <p:nvSpPr>
            <p:cNvPr id="205831"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ru-RU">
                <a:solidFill>
                  <a:srgbClr val="FFFFFF"/>
                </a:solidFill>
                <a:latin typeface="Arial"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35 h 353"/>
                  <a:gd name="T4" fmla="*/ 24 w 186"/>
                  <a:gd name="T5" fmla="*/ 60 h 353"/>
                  <a:gd name="T6" fmla="*/ 18 w 186"/>
                  <a:gd name="T7" fmla="*/ 130 h 353"/>
                  <a:gd name="T8" fmla="*/ 42 w 186"/>
                  <a:gd name="T9" fmla="*/ 224 h 353"/>
                  <a:gd name="T10" fmla="*/ 48 w 186"/>
                  <a:gd name="T11" fmla="*/ 318 h 353"/>
                  <a:gd name="T12" fmla="*/ 0 w 186"/>
                  <a:gd name="T13" fmla="*/ 694 h 353"/>
                  <a:gd name="T14" fmla="*/ 54 w 186"/>
                  <a:gd name="T15" fmla="*/ 459 h 353"/>
                  <a:gd name="T16" fmla="*/ 84 w 186"/>
                  <a:gd name="T17" fmla="*/ 424 h 353"/>
                  <a:gd name="T18" fmla="*/ 126 w 186"/>
                  <a:gd name="T19" fmla="*/ 248 h 353"/>
                  <a:gd name="T20" fmla="*/ 144 w 186"/>
                  <a:gd name="T21" fmla="*/ 235 h 353"/>
                  <a:gd name="T22" fmla="*/ 144 w 186"/>
                  <a:gd name="T23" fmla="*/ 177 h 353"/>
                  <a:gd name="T24" fmla="*/ 186 w 186"/>
                  <a:gd name="T25" fmla="*/ 130 h 353"/>
                  <a:gd name="T26" fmla="*/ 162 w 186"/>
                  <a:gd name="T27" fmla="*/ 117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2 h 66"/>
                  <a:gd name="T8" fmla="*/ 6 w 155"/>
                  <a:gd name="T9" fmla="*/ 35 h 66"/>
                  <a:gd name="T10" fmla="*/ 0 w 155"/>
                  <a:gd name="T11" fmla="*/ 48 h 66"/>
                  <a:gd name="T12" fmla="*/ 78 w 155"/>
                  <a:gd name="T13" fmla="*/ 118 h 66"/>
                  <a:gd name="T14" fmla="*/ 96 w 155"/>
                  <a:gd name="T15" fmla="*/ 83 h 66"/>
                  <a:gd name="T16" fmla="*/ 155 w 155"/>
                  <a:gd name="T17" fmla="*/ 131 h 66"/>
                  <a:gd name="T18" fmla="*/ 126 w 155"/>
                  <a:gd name="T19" fmla="*/ 48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48" name="Freeform 13"/>
              <p:cNvSpPr>
                <a:spLocks/>
              </p:cNvSpPr>
              <p:nvPr userDrawn="1"/>
            </p:nvSpPr>
            <p:spPr bwMode="ltGray">
              <a:xfrm>
                <a:off x="2486" y="3859"/>
                <a:ext cx="42" cy="81"/>
              </a:xfrm>
              <a:custGeom>
                <a:avLst/>
                <a:gdLst>
                  <a:gd name="T0" fmla="*/ 6 w 42"/>
                  <a:gd name="T1" fmla="*/ 74 h 72"/>
                  <a:gd name="T2" fmla="*/ 0 w 42"/>
                  <a:gd name="T3" fmla="*/ 37 h 72"/>
                  <a:gd name="T4" fmla="*/ 12 w 42"/>
                  <a:gd name="T5" fmla="*/ 12 h 72"/>
                  <a:gd name="T6" fmla="*/ 0 w 42"/>
                  <a:gd name="T7" fmla="*/ 12 h 72"/>
                  <a:gd name="T8" fmla="*/ 12 w 42"/>
                  <a:gd name="T9" fmla="*/ 12 h 72"/>
                  <a:gd name="T10" fmla="*/ 24 w 42"/>
                  <a:gd name="T11" fmla="*/ 12 h 72"/>
                  <a:gd name="T12" fmla="*/ 36 w 42"/>
                  <a:gd name="T13" fmla="*/ 12 h 72"/>
                  <a:gd name="T14" fmla="*/ 42 w 42"/>
                  <a:gd name="T15" fmla="*/ 0 h 72"/>
                  <a:gd name="T16" fmla="*/ 30 w 42"/>
                  <a:gd name="T17" fmla="*/ 37 h 72"/>
                  <a:gd name="T18" fmla="*/ 42 w 42"/>
                  <a:gd name="T19" fmla="*/ 99 h 72"/>
                  <a:gd name="T20" fmla="*/ 12 w 42"/>
                  <a:gd name="T21" fmla="*/ 145 h 72"/>
                  <a:gd name="T22" fmla="*/ 6 w 42"/>
                  <a:gd name="T23" fmla="*/ 74 h 72"/>
                  <a:gd name="T24" fmla="*/ 6 w 42"/>
                  <a:gd name="T25" fmla="*/ 74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grpSp>
        <p:sp>
          <p:nvSpPr>
            <p:cNvPr id="205838"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ru-RU">
                <a:solidFill>
                  <a:srgbClr val="FFFFFF"/>
                </a:solidFill>
                <a:latin typeface="Arial" charset="0"/>
              </a:endParaRPr>
            </a:p>
          </p:txBody>
        </p:sp>
      </p:grpSp>
      <p:grpSp>
        <p:nvGrpSpPr>
          <p:cNvPr id="1029" name="Group 15"/>
          <p:cNvGrpSpPr>
            <a:grpSpLocks/>
          </p:cNvGrpSpPr>
          <p:nvPr/>
        </p:nvGrpSpPr>
        <p:grpSpPr bwMode="auto">
          <a:xfrm>
            <a:off x="835755" y="6021144"/>
            <a:ext cx="7580644" cy="849105"/>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66 h 287"/>
                <a:gd name="T4" fmla="*/ 66 w 365"/>
                <a:gd name="T5" fmla="*/ 120 h 287"/>
                <a:gd name="T6" fmla="*/ 143 w 365"/>
                <a:gd name="T7" fmla="*/ 198 h 287"/>
                <a:gd name="T8" fmla="*/ 191 w 365"/>
                <a:gd name="T9" fmla="*/ 180 h 287"/>
                <a:gd name="T10" fmla="*/ 341 w 365"/>
                <a:gd name="T11" fmla="*/ 311 h 287"/>
                <a:gd name="T12" fmla="*/ 305 w 365"/>
                <a:gd name="T13" fmla="*/ 189 h 287"/>
                <a:gd name="T14" fmla="*/ 365 w 365"/>
                <a:gd name="T15" fmla="*/ 144 h 287"/>
                <a:gd name="T16" fmla="*/ 359 w 365"/>
                <a:gd name="T17" fmla="*/ 138 h 287"/>
                <a:gd name="T18" fmla="*/ 335 w 365"/>
                <a:gd name="T19" fmla="*/ 126 h 287"/>
                <a:gd name="T20" fmla="*/ 299 w 365"/>
                <a:gd name="T21" fmla="*/ 96 h 287"/>
                <a:gd name="T22" fmla="*/ 257 w 365"/>
                <a:gd name="T23" fmla="*/ 78 h 287"/>
                <a:gd name="T24" fmla="*/ 215 w 365"/>
                <a:gd name="T25" fmla="*/ 60 h 287"/>
                <a:gd name="T26" fmla="*/ 173 w 365"/>
                <a:gd name="T27" fmla="*/ 42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6 h 60"/>
                <a:gd name="T16" fmla="*/ 65 w 71"/>
                <a:gd name="T17" fmla="*/ 48 h 60"/>
                <a:gd name="T18" fmla="*/ 71 w 71"/>
                <a:gd name="T19" fmla="*/ 60 h 60"/>
                <a:gd name="T20" fmla="*/ 71 w 71"/>
                <a:gd name="T21" fmla="*/ 66 h 60"/>
                <a:gd name="T22" fmla="*/ 59 w 71"/>
                <a:gd name="T23" fmla="*/ 60 h 60"/>
                <a:gd name="T24" fmla="*/ 47 w 71"/>
                <a:gd name="T25" fmla="*/ 48 h 60"/>
                <a:gd name="T26" fmla="*/ 23 w 71"/>
                <a:gd name="T27" fmla="*/ 36 h 60"/>
                <a:gd name="T28" fmla="*/ 23 w 71"/>
                <a:gd name="T29" fmla="*/ 42 h 60"/>
                <a:gd name="T30" fmla="*/ 18 w 71"/>
                <a:gd name="T31" fmla="*/ 48 h 60"/>
                <a:gd name="T32" fmla="*/ 12 w 71"/>
                <a:gd name="T33" fmla="*/ 54 h 60"/>
                <a:gd name="T34" fmla="*/ 6 w 71"/>
                <a:gd name="T35" fmla="*/ 54 h 60"/>
                <a:gd name="T36" fmla="*/ 6 w 71"/>
                <a:gd name="T37" fmla="*/ 54 h 60"/>
                <a:gd name="T38" fmla="*/ 6 w 71"/>
                <a:gd name="T39" fmla="*/ 42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0 h 162"/>
                <a:gd name="T10" fmla="*/ 96 w 161"/>
                <a:gd name="T11" fmla="*/ 66 h 162"/>
                <a:gd name="T12" fmla="*/ 102 w 161"/>
                <a:gd name="T13" fmla="*/ 78 h 162"/>
                <a:gd name="T14" fmla="*/ 108 w 161"/>
                <a:gd name="T15" fmla="*/ 90 h 162"/>
                <a:gd name="T16" fmla="*/ 120 w 161"/>
                <a:gd name="T17" fmla="*/ 102 h 162"/>
                <a:gd name="T18" fmla="*/ 143 w 161"/>
                <a:gd name="T19" fmla="*/ 120 h 162"/>
                <a:gd name="T20" fmla="*/ 155 w 161"/>
                <a:gd name="T21" fmla="*/ 150 h 162"/>
                <a:gd name="T22" fmla="*/ 161 w 161"/>
                <a:gd name="T23" fmla="*/ 168 h 162"/>
                <a:gd name="T24" fmla="*/ 161 w 161"/>
                <a:gd name="T25" fmla="*/ 174 h 162"/>
                <a:gd name="T26" fmla="*/ 96 w 161"/>
                <a:gd name="T27" fmla="*/ 108 h 162"/>
                <a:gd name="T28" fmla="*/ 30 w 161"/>
                <a:gd name="T29" fmla="*/ 60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39" name="Freeform 20"/>
            <p:cNvSpPr>
              <a:spLocks/>
            </p:cNvSpPr>
            <p:nvPr/>
          </p:nvSpPr>
          <p:spPr bwMode="auto">
            <a:xfrm>
              <a:off x="706" y="3854"/>
              <a:ext cx="59" cy="61"/>
            </a:xfrm>
            <a:custGeom>
              <a:avLst/>
              <a:gdLst>
                <a:gd name="T0" fmla="*/ 59 w 59"/>
                <a:gd name="T1" fmla="*/ 6 h 60"/>
                <a:gd name="T2" fmla="*/ 41 w 59"/>
                <a:gd name="T3" fmla="*/ 36 h 60"/>
                <a:gd name="T4" fmla="*/ 41 w 59"/>
                <a:gd name="T5" fmla="*/ 42 h 60"/>
                <a:gd name="T6" fmla="*/ 47 w 59"/>
                <a:gd name="T7" fmla="*/ 48 h 60"/>
                <a:gd name="T8" fmla="*/ 53 w 59"/>
                <a:gd name="T9" fmla="*/ 60 h 60"/>
                <a:gd name="T10" fmla="*/ 53 w 59"/>
                <a:gd name="T11" fmla="*/ 66 h 60"/>
                <a:gd name="T12" fmla="*/ 47 w 59"/>
                <a:gd name="T13" fmla="*/ 60 h 60"/>
                <a:gd name="T14" fmla="*/ 35 w 59"/>
                <a:gd name="T15" fmla="*/ 54 h 60"/>
                <a:gd name="T16" fmla="*/ 23 w 59"/>
                <a:gd name="T17" fmla="*/ 42 h 60"/>
                <a:gd name="T18" fmla="*/ 17 w 59"/>
                <a:gd name="T19" fmla="*/ 36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40" name="Freeform 21"/>
            <p:cNvSpPr>
              <a:spLocks/>
            </p:cNvSpPr>
            <p:nvPr/>
          </p:nvSpPr>
          <p:spPr bwMode="auto">
            <a:xfrm>
              <a:off x="395" y="3811"/>
              <a:ext cx="245" cy="207"/>
            </a:xfrm>
            <a:custGeom>
              <a:avLst/>
              <a:gdLst>
                <a:gd name="T0" fmla="*/ 233 w 245"/>
                <a:gd name="T1" fmla="*/ 42 h 204"/>
                <a:gd name="T2" fmla="*/ 245 w 245"/>
                <a:gd name="T3" fmla="*/ 48 h 204"/>
                <a:gd name="T4" fmla="*/ 209 w 245"/>
                <a:gd name="T5" fmla="*/ 90 h 204"/>
                <a:gd name="T6" fmla="*/ 143 w 245"/>
                <a:gd name="T7" fmla="*/ 144 h 204"/>
                <a:gd name="T8" fmla="*/ 167 w 245"/>
                <a:gd name="T9" fmla="*/ 168 h 204"/>
                <a:gd name="T10" fmla="*/ 179 w 245"/>
                <a:gd name="T11" fmla="*/ 222 h 204"/>
                <a:gd name="T12" fmla="*/ 77 w 245"/>
                <a:gd name="T13" fmla="*/ 144 h 204"/>
                <a:gd name="T14" fmla="*/ 47 w 245"/>
                <a:gd name="T15" fmla="*/ 90 h 204"/>
                <a:gd name="T16" fmla="*/ 89 w 245"/>
                <a:gd name="T17" fmla="*/ 72 h 204"/>
                <a:gd name="T18" fmla="*/ 59 w 245"/>
                <a:gd name="T19" fmla="*/ 42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2 h 204"/>
                <a:gd name="T50" fmla="*/ 233 w 245"/>
                <a:gd name="T51" fmla="*/ 42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grpSp>
      <p:sp>
        <p:nvSpPr>
          <p:cNvPr id="205846" name="Rectangle 22"/>
          <p:cNvSpPr>
            <a:spLocks noGrp="1" noChangeArrowheads="1"/>
          </p:cNvSpPr>
          <p:nvPr>
            <p:ph type="title"/>
          </p:nvPr>
        </p:nvSpPr>
        <p:spPr bwMode="auto">
          <a:xfrm>
            <a:off x="609216" y="229081"/>
            <a:ext cx="10973568" cy="114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40" tIns="54421" rIns="108840" bIns="54421" numCol="1" anchor="ctr" anchorCtr="0" compatLnSpc="1">
            <a:prstTxWarp prst="textNoShape">
              <a:avLst/>
            </a:prstTxWarp>
          </a:bodyPr>
          <a:lstStyle/>
          <a:p>
            <a:pPr lvl="0"/>
            <a:r>
              <a:rPr lang="ru-RU" smtClean="0"/>
              <a:t>Образец заголовка</a:t>
            </a:r>
          </a:p>
        </p:txBody>
      </p:sp>
      <p:sp>
        <p:nvSpPr>
          <p:cNvPr id="205847" name="Rectangle 23"/>
          <p:cNvSpPr>
            <a:spLocks noGrp="1" noChangeArrowheads="1"/>
          </p:cNvSpPr>
          <p:nvPr>
            <p:ph type="body" idx="1"/>
          </p:nvPr>
        </p:nvSpPr>
        <p:spPr bwMode="auto">
          <a:xfrm>
            <a:off x="609216" y="1600476"/>
            <a:ext cx="10973568" cy="449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40" tIns="54421" rIns="108840" bIns="54421"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05848" name="Rectangle 24"/>
          <p:cNvSpPr>
            <a:spLocks noGrp="1" noChangeArrowheads="1"/>
          </p:cNvSpPr>
          <p:nvPr>
            <p:ph type="dt" sz="half" idx="2"/>
          </p:nvPr>
        </p:nvSpPr>
        <p:spPr bwMode="auto">
          <a:xfrm>
            <a:off x="609235" y="6248152"/>
            <a:ext cx="2845143" cy="45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40" tIns="54421" rIns="108840" bIns="54421" numCol="1" anchor="b" anchorCtr="0" compatLnSpc="1">
            <a:prstTxWarp prst="textNoShape">
              <a:avLst/>
            </a:prstTxWarp>
          </a:bodyPr>
          <a:lstStyle>
            <a:lvl1pPr defTabSz="1088168">
              <a:defRPr sz="1400">
                <a:effectLst>
                  <a:outerShdw blurRad="38100" dist="38100" dir="2700000" algn="tl">
                    <a:srgbClr val="000000"/>
                  </a:outerShdw>
                </a:effectLst>
              </a:defRPr>
            </a:lvl1pPr>
          </a:lstStyle>
          <a:p>
            <a:pPr eaLnBrk="1" hangingPunct="1">
              <a:defRPr/>
            </a:pPr>
            <a:endParaRPr lang="ru-RU">
              <a:solidFill>
                <a:srgbClr val="FFFFFF"/>
              </a:solidFill>
              <a:latin typeface="Arial" charset="0"/>
            </a:endParaRPr>
          </a:p>
        </p:txBody>
      </p:sp>
      <p:sp>
        <p:nvSpPr>
          <p:cNvPr id="205849" name="Rectangle 25"/>
          <p:cNvSpPr>
            <a:spLocks noGrp="1" noChangeArrowheads="1"/>
          </p:cNvSpPr>
          <p:nvPr>
            <p:ph type="ftr" sz="quarter" idx="3"/>
          </p:nvPr>
        </p:nvSpPr>
        <p:spPr bwMode="auto">
          <a:xfrm>
            <a:off x="4165965" y="6248152"/>
            <a:ext cx="3860075" cy="45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40" tIns="54421" rIns="108840" bIns="54421" numCol="1" anchor="b" anchorCtr="0" compatLnSpc="1">
            <a:prstTxWarp prst="textNoShape">
              <a:avLst/>
            </a:prstTxWarp>
          </a:bodyPr>
          <a:lstStyle>
            <a:lvl1pPr algn="ctr" defTabSz="1088168">
              <a:defRPr sz="1400">
                <a:effectLst>
                  <a:outerShdw blurRad="38100" dist="38100" dir="2700000" algn="tl">
                    <a:srgbClr val="000000"/>
                  </a:outerShdw>
                </a:effectLst>
              </a:defRPr>
            </a:lvl1pPr>
          </a:lstStyle>
          <a:p>
            <a:pPr eaLnBrk="1" hangingPunct="1">
              <a:defRPr/>
            </a:pPr>
            <a:endParaRPr lang="ru-RU">
              <a:solidFill>
                <a:srgbClr val="FFFFFF"/>
              </a:solidFill>
              <a:latin typeface="Arial" charset="0"/>
            </a:endParaRPr>
          </a:p>
        </p:txBody>
      </p:sp>
      <p:sp>
        <p:nvSpPr>
          <p:cNvPr id="205850" name="Rectangle 26"/>
          <p:cNvSpPr>
            <a:spLocks noGrp="1" noChangeArrowheads="1"/>
          </p:cNvSpPr>
          <p:nvPr>
            <p:ph type="sldNum" sz="quarter" idx="4"/>
          </p:nvPr>
        </p:nvSpPr>
        <p:spPr bwMode="auto">
          <a:xfrm>
            <a:off x="8737644" y="6248152"/>
            <a:ext cx="2845141" cy="45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40" tIns="54421" rIns="108840" bIns="54421" numCol="1" anchor="b" anchorCtr="0" compatLnSpc="1">
            <a:prstTxWarp prst="textNoShape">
              <a:avLst/>
            </a:prstTxWarp>
          </a:bodyPr>
          <a:lstStyle>
            <a:lvl1pPr algn="r" defTabSz="1088168">
              <a:defRPr sz="1400">
                <a:effectLst>
                  <a:outerShdw blurRad="38100" dist="38100" dir="2700000" algn="tl">
                    <a:srgbClr val="000000"/>
                  </a:outerShdw>
                </a:effectLst>
              </a:defRPr>
            </a:lvl1pPr>
          </a:lstStyle>
          <a:p>
            <a:pPr eaLnBrk="1" hangingPunct="1">
              <a:defRPr/>
            </a:pPr>
            <a:fld id="{F1214C19-C07F-4D78-90C5-95D51DA85E74}" type="slidenum">
              <a:rPr lang="ru-RU">
                <a:solidFill>
                  <a:srgbClr val="FFFFFF"/>
                </a:solidFill>
                <a:latin typeface="Arial" charset="0"/>
              </a:rPr>
              <a:pPr eaLnBrk="1" hangingPunct="1">
                <a:defRPr/>
              </a:pPr>
              <a:t>‹#›</a:t>
            </a:fld>
            <a:endParaRPr lang="ru-RU">
              <a:solidFill>
                <a:srgbClr val="FFFFFF"/>
              </a:solidFill>
              <a:latin typeface="Arial" charset="0"/>
            </a:endParaRPr>
          </a:p>
        </p:txBody>
      </p:sp>
    </p:spTree>
    <p:extLst>
      <p:ext uri="{BB962C8B-B14F-4D97-AF65-F5344CB8AC3E}">
        <p14:creationId xmlns:p14="http://schemas.microsoft.com/office/powerpoint/2010/main" val="573269434"/>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05846"/>
                                        </p:tgtEl>
                                        <p:attrNameLst>
                                          <p:attrName>style.visibility</p:attrName>
                                        </p:attrNameLst>
                                      </p:cBhvr>
                                      <p:to>
                                        <p:strVal val="visible"/>
                                      </p:to>
                                    </p:set>
                                    <p:anim calcmode="lin" valueType="num">
                                      <p:cBhvr>
                                        <p:cTn id="7" dur="1000" fill="hold"/>
                                        <p:tgtEl>
                                          <p:spTgt spid="205846"/>
                                        </p:tgtEl>
                                        <p:attrNameLst>
                                          <p:attrName>ppt_w</p:attrName>
                                        </p:attrNameLst>
                                      </p:cBhvr>
                                      <p:tavLst>
                                        <p:tav tm="0">
                                          <p:val>
                                            <p:strVal val="#ppt_w+.3"/>
                                          </p:val>
                                        </p:tav>
                                        <p:tav tm="100000">
                                          <p:val>
                                            <p:strVal val="#ppt_w"/>
                                          </p:val>
                                        </p:tav>
                                      </p:tavLst>
                                    </p:anim>
                                    <p:anim calcmode="lin" valueType="num">
                                      <p:cBhvr>
                                        <p:cTn id="8" dur="1000" fill="hold"/>
                                        <p:tgtEl>
                                          <p:spTgt spid="205846"/>
                                        </p:tgtEl>
                                        <p:attrNameLst>
                                          <p:attrName>ppt_h</p:attrName>
                                        </p:attrNameLst>
                                      </p:cBhvr>
                                      <p:tavLst>
                                        <p:tav tm="0">
                                          <p:val>
                                            <p:strVal val="#ppt_h"/>
                                          </p:val>
                                        </p:tav>
                                        <p:tav tm="100000">
                                          <p:val>
                                            <p:strVal val="#ppt_h"/>
                                          </p:val>
                                        </p:tav>
                                      </p:tavLst>
                                    </p:anim>
                                    <p:animEffect transition="in" filter="fade">
                                      <p:cBhvr>
                                        <p:cTn id="9" dur="1000"/>
                                        <p:tgtEl>
                                          <p:spTgt spid="2058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05847">
                                            <p:txEl>
                                              <p:pRg st="0" end="0"/>
                                            </p:txEl>
                                          </p:spTgt>
                                        </p:tgtEl>
                                        <p:attrNameLst>
                                          <p:attrName>style.visibility</p:attrName>
                                        </p:attrNameLst>
                                      </p:cBhvr>
                                      <p:to>
                                        <p:strVal val="visible"/>
                                      </p:to>
                                    </p:set>
                                    <p:anim calcmode="lin" valueType="num">
                                      <p:cBhvr>
                                        <p:cTn id="14" dur="1000" fill="hold"/>
                                        <p:tgtEl>
                                          <p:spTgt spid="20584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20584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05847">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205847">
                                            <p:txEl>
                                              <p:pRg st="1" end="1"/>
                                            </p:txEl>
                                          </p:spTgt>
                                        </p:tgtEl>
                                        <p:attrNameLst>
                                          <p:attrName>style.visibility</p:attrName>
                                        </p:attrNameLst>
                                      </p:cBhvr>
                                      <p:to>
                                        <p:strVal val="visible"/>
                                      </p:to>
                                    </p:set>
                                    <p:anim calcmode="lin" valueType="num">
                                      <p:cBhvr>
                                        <p:cTn id="19" dur="1000" fill="hold"/>
                                        <p:tgtEl>
                                          <p:spTgt spid="205847">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20584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205847">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05847">
                                            <p:txEl>
                                              <p:pRg st="2" end="2"/>
                                            </p:txEl>
                                          </p:spTgt>
                                        </p:tgtEl>
                                        <p:attrNameLst>
                                          <p:attrName>style.visibility</p:attrName>
                                        </p:attrNameLst>
                                      </p:cBhvr>
                                      <p:to>
                                        <p:strVal val="visible"/>
                                      </p:to>
                                    </p:set>
                                    <p:anim calcmode="lin" valueType="num">
                                      <p:cBhvr>
                                        <p:cTn id="24" dur="1000" fill="hold"/>
                                        <p:tgtEl>
                                          <p:spTgt spid="205847">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20584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205847">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05847">
                                            <p:txEl>
                                              <p:pRg st="3" end="3"/>
                                            </p:txEl>
                                          </p:spTgt>
                                        </p:tgtEl>
                                        <p:attrNameLst>
                                          <p:attrName>style.visibility</p:attrName>
                                        </p:attrNameLst>
                                      </p:cBhvr>
                                      <p:to>
                                        <p:strVal val="visible"/>
                                      </p:to>
                                    </p:set>
                                    <p:anim calcmode="lin" valueType="num">
                                      <p:cBhvr>
                                        <p:cTn id="29" dur="1000" fill="hold"/>
                                        <p:tgtEl>
                                          <p:spTgt spid="205847">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20584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205847">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05847">
                                            <p:txEl>
                                              <p:pRg st="4" end="4"/>
                                            </p:txEl>
                                          </p:spTgt>
                                        </p:tgtEl>
                                        <p:attrNameLst>
                                          <p:attrName>style.visibility</p:attrName>
                                        </p:attrNameLst>
                                      </p:cBhvr>
                                      <p:to>
                                        <p:strVal val="visible"/>
                                      </p:to>
                                    </p:set>
                                    <p:anim calcmode="lin" valueType="num">
                                      <p:cBhvr>
                                        <p:cTn id="34" dur="1000" fill="hold"/>
                                        <p:tgtEl>
                                          <p:spTgt spid="205847">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20584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2058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46" grpId="0"/>
      <p:bldP spid="205847" grpId="0" build="p">
        <p:tmplLst>
          <p:tmpl lvl="1">
            <p:tnLst>
              <p:par>
                <p:cTn presetID="50" presetClass="entr" presetSubtype="0" decel="100000" fill="hold" nodeType="clickEffect">
                  <p:stCondLst>
                    <p:cond delay="0"/>
                  </p:stCondLst>
                  <p:childTnLst>
                    <p:set>
                      <p:cBhvr>
                        <p:cTn dur="1" fill="hold">
                          <p:stCondLst>
                            <p:cond delay="0"/>
                          </p:stCondLst>
                        </p:cTn>
                        <p:tgtEl>
                          <p:spTgt spid="205847"/>
                        </p:tgtEl>
                        <p:attrNameLst>
                          <p:attrName>style.visibility</p:attrName>
                        </p:attrNameLst>
                      </p:cBhvr>
                      <p:to>
                        <p:strVal val="visible"/>
                      </p:to>
                    </p:set>
                    <p:anim calcmode="lin" valueType="num">
                      <p:cBhvr>
                        <p:cTn dur="1000" fill="hold"/>
                        <p:tgtEl>
                          <p:spTgt spid="205847"/>
                        </p:tgtEl>
                        <p:attrNameLst>
                          <p:attrName>ppt_w</p:attrName>
                        </p:attrNameLst>
                      </p:cBhvr>
                      <p:tavLst>
                        <p:tav tm="0">
                          <p:val>
                            <p:strVal val="#ppt_w+.3"/>
                          </p:val>
                        </p:tav>
                        <p:tav tm="100000">
                          <p:val>
                            <p:strVal val="#ppt_w"/>
                          </p:val>
                        </p:tav>
                      </p:tavLst>
                    </p:anim>
                    <p:anim calcmode="lin" valueType="num">
                      <p:cBhvr>
                        <p:cTn dur="1000" fill="hold"/>
                        <p:tgtEl>
                          <p:spTgt spid="205847"/>
                        </p:tgtEl>
                        <p:attrNameLst>
                          <p:attrName>ppt_h</p:attrName>
                        </p:attrNameLst>
                      </p:cBhvr>
                      <p:tavLst>
                        <p:tav tm="0">
                          <p:val>
                            <p:strVal val="#ppt_h"/>
                          </p:val>
                        </p:tav>
                        <p:tav tm="100000">
                          <p:val>
                            <p:strVal val="#ppt_h"/>
                          </p:val>
                        </p:tav>
                      </p:tavLst>
                    </p:anim>
                    <p:animEffect transition="in" filter="fade">
                      <p:cBhvr>
                        <p:cTn dur="1000"/>
                        <p:tgtEl>
                          <p:spTgt spid="205847"/>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205847"/>
                        </p:tgtEl>
                        <p:attrNameLst>
                          <p:attrName>style.visibility</p:attrName>
                        </p:attrNameLst>
                      </p:cBhvr>
                      <p:to>
                        <p:strVal val="visible"/>
                      </p:to>
                    </p:set>
                    <p:anim calcmode="lin" valueType="num">
                      <p:cBhvr>
                        <p:cTn dur="1000" fill="hold"/>
                        <p:tgtEl>
                          <p:spTgt spid="205847"/>
                        </p:tgtEl>
                        <p:attrNameLst>
                          <p:attrName>ppt_w</p:attrName>
                        </p:attrNameLst>
                      </p:cBhvr>
                      <p:tavLst>
                        <p:tav tm="0">
                          <p:val>
                            <p:strVal val="#ppt_w+.3"/>
                          </p:val>
                        </p:tav>
                        <p:tav tm="100000">
                          <p:val>
                            <p:strVal val="#ppt_w"/>
                          </p:val>
                        </p:tav>
                      </p:tavLst>
                    </p:anim>
                    <p:anim calcmode="lin" valueType="num">
                      <p:cBhvr>
                        <p:cTn dur="1000" fill="hold"/>
                        <p:tgtEl>
                          <p:spTgt spid="205847"/>
                        </p:tgtEl>
                        <p:attrNameLst>
                          <p:attrName>ppt_h</p:attrName>
                        </p:attrNameLst>
                      </p:cBhvr>
                      <p:tavLst>
                        <p:tav tm="0">
                          <p:val>
                            <p:strVal val="#ppt_h"/>
                          </p:val>
                        </p:tav>
                        <p:tav tm="100000">
                          <p:val>
                            <p:strVal val="#ppt_h"/>
                          </p:val>
                        </p:tav>
                      </p:tavLst>
                    </p:anim>
                    <p:animEffect transition="in" filter="fade">
                      <p:cBhvr>
                        <p:cTn dur="1000"/>
                        <p:tgtEl>
                          <p:spTgt spid="205847"/>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205847"/>
                        </p:tgtEl>
                        <p:attrNameLst>
                          <p:attrName>style.visibility</p:attrName>
                        </p:attrNameLst>
                      </p:cBhvr>
                      <p:to>
                        <p:strVal val="visible"/>
                      </p:to>
                    </p:set>
                    <p:anim calcmode="lin" valueType="num">
                      <p:cBhvr>
                        <p:cTn dur="1000" fill="hold"/>
                        <p:tgtEl>
                          <p:spTgt spid="205847"/>
                        </p:tgtEl>
                        <p:attrNameLst>
                          <p:attrName>ppt_w</p:attrName>
                        </p:attrNameLst>
                      </p:cBhvr>
                      <p:tavLst>
                        <p:tav tm="0">
                          <p:val>
                            <p:strVal val="#ppt_w+.3"/>
                          </p:val>
                        </p:tav>
                        <p:tav tm="100000">
                          <p:val>
                            <p:strVal val="#ppt_w"/>
                          </p:val>
                        </p:tav>
                      </p:tavLst>
                    </p:anim>
                    <p:anim calcmode="lin" valueType="num">
                      <p:cBhvr>
                        <p:cTn dur="1000" fill="hold"/>
                        <p:tgtEl>
                          <p:spTgt spid="205847"/>
                        </p:tgtEl>
                        <p:attrNameLst>
                          <p:attrName>ppt_h</p:attrName>
                        </p:attrNameLst>
                      </p:cBhvr>
                      <p:tavLst>
                        <p:tav tm="0">
                          <p:val>
                            <p:strVal val="#ppt_h"/>
                          </p:val>
                        </p:tav>
                        <p:tav tm="100000">
                          <p:val>
                            <p:strVal val="#ppt_h"/>
                          </p:val>
                        </p:tav>
                      </p:tavLst>
                    </p:anim>
                    <p:animEffect transition="in" filter="fade">
                      <p:cBhvr>
                        <p:cTn dur="1000"/>
                        <p:tgtEl>
                          <p:spTgt spid="205847"/>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205847"/>
                        </p:tgtEl>
                        <p:attrNameLst>
                          <p:attrName>style.visibility</p:attrName>
                        </p:attrNameLst>
                      </p:cBhvr>
                      <p:to>
                        <p:strVal val="visible"/>
                      </p:to>
                    </p:set>
                    <p:anim calcmode="lin" valueType="num">
                      <p:cBhvr>
                        <p:cTn dur="1000" fill="hold"/>
                        <p:tgtEl>
                          <p:spTgt spid="205847"/>
                        </p:tgtEl>
                        <p:attrNameLst>
                          <p:attrName>ppt_w</p:attrName>
                        </p:attrNameLst>
                      </p:cBhvr>
                      <p:tavLst>
                        <p:tav tm="0">
                          <p:val>
                            <p:strVal val="#ppt_w+.3"/>
                          </p:val>
                        </p:tav>
                        <p:tav tm="100000">
                          <p:val>
                            <p:strVal val="#ppt_w"/>
                          </p:val>
                        </p:tav>
                      </p:tavLst>
                    </p:anim>
                    <p:anim calcmode="lin" valueType="num">
                      <p:cBhvr>
                        <p:cTn dur="1000" fill="hold"/>
                        <p:tgtEl>
                          <p:spTgt spid="205847"/>
                        </p:tgtEl>
                        <p:attrNameLst>
                          <p:attrName>ppt_h</p:attrName>
                        </p:attrNameLst>
                      </p:cBhvr>
                      <p:tavLst>
                        <p:tav tm="0">
                          <p:val>
                            <p:strVal val="#ppt_h"/>
                          </p:val>
                        </p:tav>
                        <p:tav tm="100000">
                          <p:val>
                            <p:strVal val="#ppt_h"/>
                          </p:val>
                        </p:tav>
                      </p:tavLst>
                    </p:anim>
                    <p:animEffect transition="in" filter="fade">
                      <p:cBhvr>
                        <p:cTn dur="1000"/>
                        <p:tgtEl>
                          <p:spTgt spid="205847"/>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205847"/>
                        </p:tgtEl>
                        <p:attrNameLst>
                          <p:attrName>style.visibility</p:attrName>
                        </p:attrNameLst>
                      </p:cBhvr>
                      <p:to>
                        <p:strVal val="visible"/>
                      </p:to>
                    </p:set>
                    <p:anim calcmode="lin" valueType="num">
                      <p:cBhvr>
                        <p:cTn dur="1000" fill="hold"/>
                        <p:tgtEl>
                          <p:spTgt spid="205847"/>
                        </p:tgtEl>
                        <p:attrNameLst>
                          <p:attrName>ppt_w</p:attrName>
                        </p:attrNameLst>
                      </p:cBhvr>
                      <p:tavLst>
                        <p:tav tm="0">
                          <p:val>
                            <p:strVal val="#ppt_w+.3"/>
                          </p:val>
                        </p:tav>
                        <p:tav tm="100000">
                          <p:val>
                            <p:strVal val="#ppt_w"/>
                          </p:val>
                        </p:tav>
                      </p:tavLst>
                    </p:anim>
                    <p:anim calcmode="lin" valueType="num">
                      <p:cBhvr>
                        <p:cTn dur="1000" fill="hold"/>
                        <p:tgtEl>
                          <p:spTgt spid="205847"/>
                        </p:tgtEl>
                        <p:attrNameLst>
                          <p:attrName>ppt_h</p:attrName>
                        </p:attrNameLst>
                      </p:cBhvr>
                      <p:tavLst>
                        <p:tav tm="0">
                          <p:val>
                            <p:strVal val="#ppt_h"/>
                          </p:val>
                        </p:tav>
                        <p:tav tm="100000">
                          <p:val>
                            <p:strVal val="#ppt_h"/>
                          </p:val>
                        </p:tav>
                      </p:tavLst>
                    </p:anim>
                    <p:animEffect transition="in" filter="fade">
                      <p:cBhvr>
                        <p:cTn dur="1000"/>
                        <p:tgtEl>
                          <p:spTgt spid="205847"/>
                        </p:tgtEl>
                      </p:cBhvr>
                    </p:animEffect>
                  </p:childTnLst>
                </p:cTn>
              </p:par>
            </p:tnLst>
          </p:tmpl>
        </p:tmplLst>
      </p:bldP>
    </p:bldLst>
  </p:timing>
  <p:txStyles>
    <p:titleStyle>
      <a:lvl1pPr algn="ctr" defTabSz="1088168" rtl="0" eaLnBrk="0" fontAlgn="base" hangingPunct="0">
        <a:spcBef>
          <a:spcPct val="0"/>
        </a:spcBef>
        <a:spcAft>
          <a:spcPct val="0"/>
        </a:spcAft>
        <a:defRPr sz="5200">
          <a:solidFill>
            <a:schemeClr val="tx2"/>
          </a:solidFill>
          <a:effectLst>
            <a:outerShdw blurRad="38100" dist="38100" dir="2700000" algn="tl">
              <a:srgbClr val="000000"/>
            </a:outerShdw>
          </a:effectLst>
          <a:latin typeface="+mj-lt"/>
          <a:ea typeface="+mj-ea"/>
          <a:cs typeface="+mj-cs"/>
        </a:defRPr>
      </a:lvl1pPr>
      <a:lvl2pPr algn="ctr" defTabSz="1088168" rtl="0" eaLnBrk="0" fontAlgn="base" hangingPunct="0">
        <a:spcBef>
          <a:spcPct val="0"/>
        </a:spcBef>
        <a:spcAft>
          <a:spcPct val="0"/>
        </a:spcAft>
        <a:defRPr sz="5200">
          <a:solidFill>
            <a:schemeClr val="tx2"/>
          </a:solidFill>
          <a:effectLst>
            <a:outerShdw blurRad="38100" dist="38100" dir="2700000" algn="tl">
              <a:srgbClr val="000000"/>
            </a:outerShdw>
          </a:effectLst>
          <a:latin typeface="Arial" charset="0"/>
        </a:defRPr>
      </a:lvl2pPr>
      <a:lvl3pPr algn="ctr" defTabSz="1088168" rtl="0" eaLnBrk="0" fontAlgn="base" hangingPunct="0">
        <a:spcBef>
          <a:spcPct val="0"/>
        </a:spcBef>
        <a:spcAft>
          <a:spcPct val="0"/>
        </a:spcAft>
        <a:defRPr sz="5200">
          <a:solidFill>
            <a:schemeClr val="tx2"/>
          </a:solidFill>
          <a:effectLst>
            <a:outerShdw blurRad="38100" dist="38100" dir="2700000" algn="tl">
              <a:srgbClr val="000000"/>
            </a:outerShdw>
          </a:effectLst>
          <a:latin typeface="Arial" charset="0"/>
        </a:defRPr>
      </a:lvl3pPr>
      <a:lvl4pPr algn="ctr" defTabSz="1088168" rtl="0" eaLnBrk="0" fontAlgn="base" hangingPunct="0">
        <a:spcBef>
          <a:spcPct val="0"/>
        </a:spcBef>
        <a:spcAft>
          <a:spcPct val="0"/>
        </a:spcAft>
        <a:defRPr sz="5200">
          <a:solidFill>
            <a:schemeClr val="tx2"/>
          </a:solidFill>
          <a:effectLst>
            <a:outerShdw blurRad="38100" dist="38100" dir="2700000" algn="tl">
              <a:srgbClr val="000000"/>
            </a:outerShdw>
          </a:effectLst>
          <a:latin typeface="Arial" charset="0"/>
        </a:defRPr>
      </a:lvl4pPr>
      <a:lvl5pPr algn="ctr" defTabSz="1088168" rtl="0" eaLnBrk="0" fontAlgn="base" hangingPunct="0">
        <a:spcBef>
          <a:spcPct val="0"/>
        </a:spcBef>
        <a:spcAft>
          <a:spcPct val="0"/>
        </a:spcAft>
        <a:defRPr sz="5200">
          <a:solidFill>
            <a:schemeClr val="tx2"/>
          </a:solidFill>
          <a:effectLst>
            <a:outerShdw blurRad="38100" dist="38100" dir="2700000" algn="tl">
              <a:srgbClr val="000000"/>
            </a:outerShdw>
          </a:effectLst>
          <a:latin typeface="Arial" charset="0"/>
        </a:defRPr>
      </a:lvl5pPr>
      <a:lvl6pPr marL="337344" algn="ctr" defTabSz="1088168" rtl="0" fontAlgn="base">
        <a:spcBef>
          <a:spcPct val="0"/>
        </a:spcBef>
        <a:spcAft>
          <a:spcPct val="0"/>
        </a:spcAft>
        <a:defRPr sz="5200">
          <a:solidFill>
            <a:schemeClr val="tx2"/>
          </a:solidFill>
          <a:effectLst>
            <a:outerShdw blurRad="38100" dist="38100" dir="2700000" algn="tl">
              <a:srgbClr val="000000"/>
            </a:outerShdw>
          </a:effectLst>
          <a:latin typeface="Arial" charset="0"/>
        </a:defRPr>
      </a:lvl6pPr>
      <a:lvl7pPr marL="674688" algn="ctr" defTabSz="1088168" rtl="0" fontAlgn="base">
        <a:spcBef>
          <a:spcPct val="0"/>
        </a:spcBef>
        <a:spcAft>
          <a:spcPct val="0"/>
        </a:spcAft>
        <a:defRPr sz="5200">
          <a:solidFill>
            <a:schemeClr val="tx2"/>
          </a:solidFill>
          <a:effectLst>
            <a:outerShdw blurRad="38100" dist="38100" dir="2700000" algn="tl">
              <a:srgbClr val="000000"/>
            </a:outerShdw>
          </a:effectLst>
          <a:latin typeface="Arial" charset="0"/>
        </a:defRPr>
      </a:lvl7pPr>
      <a:lvl8pPr marL="1012031" algn="ctr" defTabSz="1088168" rtl="0" fontAlgn="base">
        <a:spcBef>
          <a:spcPct val="0"/>
        </a:spcBef>
        <a:spcAft>
          <a:spcPct val="0"/>
        </a:spcAft>
        <a:defRPr sz="5200">
          <a:solidFill>
            <a:schemeClr val="tx2"/>
          </a:solidFill>
          <a:effectLst>
            <a:outerShdw blurRad="38100" dist="38100" dir="2700000" algn="tl">
              <a:srgbClr val="000000"/>
            </a:outerShdw>
          </a:effectLst>
          <a:latin typeface="Arial" charset="0"/>
        </a:defRPr>
      </a:lvl8pPr>
      <a:lvl9pPr marL="1349376" algn="ctr" defTabSz="1088168" rtl="0" fontAlgn="base">
        <a:spcBef>
          <a:spcPct val="0"/>
        </a:spcBef>
        <a:spcAft>
          <a:spcPct val="0"/>
        </a:spcAft>
        <a:defRPr sz="5200">
          <a:solidFill>
            <a:schemeClr val="tx2"/>
          </a:solidFill>
          <a:effectLst>
            <a:outerShdw blurRad="38100" dist="38100" dir="2700000" algn="tl">
              <a:srgbClr val="000000"/>
            </a:outerShdw>
          </a:effectLst>
          <a:latin typeface="Arial" charset="0"/>
        </a:defRPr>
      </a:lvl9pPr>
    </p:titleStyle>
    <p:bodyStyle>
      <a:lvl1pPr marL="407624" indent="-407624" algn="l" defTabSz="1088168" rtl="0" eaLnBrk="0" fontAlgn="base" hangingPunct="0">
        <a:spcBef>
          <a:spcPct val="20000"/>
        </a:spcBef>
        <a:spcAft>
          <a:spcPct val="0"/>
        </a:spcAft>
        <a:buClr>
          <a:schemeClr val="tx2"/>
        </a:buClr>
        <a:buChar char="•"/>
        <a:defRPr sz="3800">
          <a:solidFill>
            <a:schemeClr val="tx1"/>
          </a:solidFill>
          <a:latin typeface="+mn-lt"/>
          <a:ea typeface="+mn-ea"/>
          <a:cs typeface="+mn-cs"/>
        </a:defRPr>
      </a:lvl1pPr>
      <a:lvl2pPr marL="884357" indent="-339686" algn="l" defTabSz="1088168" rtl="0" eaLnBrk="0" fontAlgn="base" hangingPunct="0">
        <a:spcBef>
          <a:spcPct val="20000"/>
        </a:spcBef>
        <a:spcAft>
          <a:spcPct val="0"/>
        </a:spcAft>
        <a:buChar char="–"/>
        <a:defRPr sz="3300">
          <a:solidFill>
            <a:schemeClr val="tx1"/>
          </a:solidFill>
          <a:latin typeface="+mn-lt"/>
        </a:defRPr>
      </a:lvl2pPr>
      <a:lvl3pPr marL="1361088" indent="-272920" algn="l" defTabSz="1088168" rtl="0" eaLnBrk="0" fontAlgn="base" hangingPunct="0">
        <a:spcBef>
          <a:spcPct val="20000"/>
        </a:spcBef>
        <a:spcAft>
          <a:spcPct val="0"/>
        </a:spcAft>
        <a:buClr>
          <a:schemeClr val="tx2"/>
        </a:buClr>
        <a:buChar char="•"/>
        <a:defRPr sz="2900">
          <a:solidFill>
            <a:schemeClr val="tx1"/>
          </a:solidFill>
          <a:latin typeface="+mn-lt"/>
        </a:defRPr>
      </a:lvl3pPr>
      <a:lvl4pPr marL="1904586" indent="-271749" algn="l" defTabSz="1088168" rtl="0" eaLnBrk="0" fontAlgn="base" hangingPunct="0">
        <a:spcBef>
          <a:spcPct val="20000"/>
        </a:spcBef>
        <a:spcAft>
          <a:spcPct val="0"/>
        </a:spcAft>
        <a:buChar char="–"/>
        <a:defRPr sz="2400">
          <a:solidFill>
            <a:schemeClr val="tx1"/>
          </a:solidFill>
          <a:latin typeface="+mn-lt"/>
        </a:defRPr>
      </a:lvl4pPr>
      <a:lvl5pPr marL="2449256" indent="-272920" algn="l" defTabSz="1088168" rtl="0" eaLnBrk="0" fontAlgn="base" hangingPunct="0">
        <a:spcBef>
          <a:spcPct val="20000"/>
        </a:spcBef>
        <a:spcAft>
          <a:spcPct val="0"/>
        </a:spcAft>
        <a:buClr>
          <a:schemeClr val="tx2"/>
        </a:buClr>
        <a:buChar char="•"/>
        <a:defRPr sz="2400">
          <a:solidFill>
            <a:schemeClr val="tx1"/>
          </a:solidFill>
          <a:latin typeface="+mn-lt"/>
        </a:defRPr>
      </a:lvl5pPr>
      <a:lvl6pPr marL="2786600" indent="-272920" algn="l" defTabSz="1088168" rtl="0" fontAlgn="base">
        <a:spcBef>
          <a:spcPct val="20000"/>
        </a:spcBef>
        <a:spcAft>
          <a:spcPct val="0"/>
        </a:spcAft>
        <a:buClr>
          <a:schemeClr val="tx2"/>
        </a:buClr>
        <a:buChar char="•"/>
        <a:defRPr sz="2400">
          <a:solidFill>
            <a:schemeClr val="tx1"/>
          </a:solidFill>
          <a:latin typeface="+mn-lt"/>
        </a:defRPr>
      </a:lvl6pPr>
      <a:lvl7pPr marL="3123944" indent="-272920" algn="l" defTabSz="1088168" rtl="0" fontAlgn="base">
        <a:spcBef>
          <a:spcPct val="20000"/>
        </a:spcBef>
        <a:spcAft>
          <a:spcPct val="0"/>
        </a:spcAft>
        <a:buClr>
          <a:schemeClr val="tx2"/>
        </a:buClr>
        <a:buChar char="•"/>
        <a:defRPr sz="2400">
          <a:solidFill>
            <a:schemeClr val="tx1"/>
          </a:solidFill>
          <a:latin typeface="+mn-lt"/>
        </a:defRPr>
      </a:lvl7pPr>
      <a:lvl8pPr marL="3461287" indent="-272920" algn="l" defTabSz="1088168" rtl="0" fontAlgn="base">
        <a:spcBef>
          <a:spcPct val="20000"/>
        </a:spcBef>
        <a:spcAft>
          <a:spcPct val="0"/>
        </a:spcAft>
        <a:buClr>
          <a:schemeClr val="tx2"/>
        </a:buClr>
        <a:buChar char="•"/>
        <a:defRPr sz="2400">
          <a:solidFill>
            <a:schemeClr val="tx1"/>
          </a:solidFill>
          <a:latin typeface="+mn-lt"/>
        </a:defRPr>
      </a:lvl8pPr>
      <a:lvl9pPr marL="3798630" indent="-272920" algn="l" defTabSz="1088168" rtl="0" fontAlgn="base">
        <a:spcBef>
          <a:spcPct val="20000"/>
        </a:spcBef>
        <a:spcAft>
          <a:spcPct val="0"/>
        </a:spcAft>
        <a:buClr>
          <a:schemeClr val="tx2"/>
        </a:buClr>
        <a:buChar char="•"/>
        <a:defRPr sz="2400">
          <a:solidFill>
            <a:schemeClr val="tx1"/>
          </a:solidFill>
          <a:latin typeface="+mn-lt"/>
        </a:defRPr>
      </a:lvl9pPr>
    </p:bodyStyle>
    <p:otherStyle>
      <a:defPPr>
        <a:defRPr lang="ru-RU"/>
      </a:defPPr>
      <a:lvl1pPr marL="0" algn="l" defTabSz="674688" rtl="0" eaLnBrk="1" latinLnBrk="0" hangingPunct="1">
        <a:defRPr sz="1300" kern="1200">
          <a:solidFill>
            <a:schemeClr val="tx1"/>
          </a:solidFill>
          <a:latin typeface="+mn-lt"/>
          <a:ea typeface="+mn-ea"/>
          <a:cs typeface="+mn-cs"/>
        </a:defRPr>
      </a:lvl1pPr>
      <a:lvl2pPr marL="337344" algn="l" defTabSz="674688" rtl="0" eaLnBrk="1" latinLnBrk="0" hangingPunct="1">
        <a:defRPr sz="1300" kern="1200">
          <a:solidFill>
            <a:schemeClr val="tx1"/>
          </a:solidFill>
          <a:latin typeface="+mn-lt"/>
          <a:ea typeface="+mn-ea"/>
          <a:cs typeface="+mn-cs"/>
        </a:defRPr>
      </a:lvl2pPr>
      <a:lvl3pPr marL="674688" algn="l" defTabSz="674688" rtl="0" eaLnBrk="1" latinLnBrk="0" hangingPunct="1">
        <a:defRPr sz="1300" kern="1200">
          <a:solidFill>
            <a:schemeClr val="tx1"/>
          </a:solidFill>
          <a:latin typeface="+mn-lt"/>
          <a:ea typeface="+mn-ea"/>
          <a:cs typeface="+mn-cs"/>
        </a:defRPr>
      </a:lvl3pPr>
      <a:lvl4pPr marL="1012031" algn="l" defTabSz="674688" rtl="0" eaLnBrk="1" latinLnBrk="0" hangingPunct="1">
        <a:defRPr sz="1300" kern="1200">
          <a:solidFill>
            <a:schemeClr val="tx1"/>
          </a:solidFill>
          <a:latin typeface="+mn-lt"/>
          <a:ea typeface="+mn-ea"/>
          <a:cs typeface="+mn-cs"/>
        </a:defRPr>
      </a:lvl4pPr>
      <a:lvl5pPr marL="1349376" algn="l" defTabSz="674688" rtl="0" eaLnBrk="1" latinLnBrk="0" hangingPunct="1">
        <a:defRPr sz="1300" kern="1200">
          <a:solidFill>
            <a:schemeClr val="tx1"/>
          </a:solidFill>
          <a:latin typeface="+mn-lt"/>
          <a:ea typeface="+mn-ea"/>
          <a:cs typeface="+mn-cs"/>
        </a:defRPr>
      </a:lvl5pPr>
      <a:lvl6pPr marL="1686718" algn="l" defTabSz="674688" rtl="0" eaLnBrk="1" latinLnBrk="0" hangingPunct="1">
        <a:defRPr sz="1300" kern="1200">
          <a:solidFill>
            <a:schemeClr val="tx1"/>
          </a:solidFill>
          <a:latin typeface="+mn-lt"/>
          <a:ea typeface="+mn-ea"/>
          <a:cs typeface="+mn-cs"/>
        </a:defRPr>
      </a:lvl6pPr>
      <a:lvl7pPr marL="2024062" algn="l" defTabSz="674688" rtl="0" eaLnBrk="1" latinLnBrk="0" hangingPunct="1">
        <a:defRPr sz="1300" kern="1200">
          <a:solidFill>
            <a:schemeClr val="tx1"/>
          </a:solidFill>
          <a:latin typeface="+mn-lt"/>
          <a:ea typeface="+mn-ea"/>
          <a:cs typeface="+mn-cs"/>
        </a:defRPr>
      </a:lvl7pPr>
      <a:lvl8pPr marL="2361405" algn="l" defTabSz="674688" rtl="0" eaLnBrk="1" latinLnBrk="0" hangingPunct="1">
        <a:defRPr sz="1300" kern="1200">
          <a:solidFill>
            <a:schemeClr val="tx1"/>
          </a:solidFill>
          <a:latin typeface="+mn-lt"/>
          <a:ea typeface="+mn-ea"/>
          <a:cs typeface="+mn-cs"/>
        </a:defRPr>
      </a:lvl8pPr>
      <a:lvl9pPr marL="2698750" algn="l" defTabSz="674688" rtl="0" eaLnBrk="1" latinLnBrk="0" hangingPunct="1">
        <a:defRPr sz="13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1049" name="Freeform 3"/>
            <p:cNvSpPr>
              <a:spLocks/>
            </p:cNvSpPr>
            <p:nvPr/>
          </p:nvSpPr>
          <p:spPr bwMode="hidden">
            <a:xfrm>
              <a:off x="0" y="3072"/>
              <a:ext cx="5760" cy="1248"/>
            </a:xfrm>
            <a:custGeom>
              <a:avLst/>
              <a:gdLst>
                <a:gd name="T0" fmla="*/ 4592 w 6027"/>
                <a:gd name="T1" fmla="*/ 59 h 2296"/>
                <a:gd name="T2" fmla="*/ 0 w 6027"/>
                <a:gd name="T3" fmla="*/ 59 h 2296"/>
                <a:gd name="T4" fmla="*/ 0 w 6027"/>
                <a:gd name="T5" fmla="*/ 0 h 2296"/>
                <a:gd name="T6" fmla="*/ 4592 w 6027"/>
                <a:gd name="T7" fmla="*/ 0 h 2296"/>
                <a:gd name="T8" fmla="*/ 4592 w 6027"/>
                <a:gd name="T9" fmla="*/ 59 h 2296"/>
                <a:gd name="T10" fmla="*/ 4592 w 6027"/>
                <a:gd name="T11" fmla="*/ 59 h 2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205828" name="Freeform 4"/>
            <p:cNvSpPr>
              <a:spLocks/>
            </p:cNvSpPr>
            <p:nvPr/>
          </p:nvSpPr>
          <p:spPr bwMode="hidden">
            <a:xfrm>
              <a:off x="0" y="0"/>
              <a:ext cx="5760" cy="3072"/>
            </a:xfrm>
            <a:custGeom>
              <a:avLst/>
              <a:gdLst>
                <a:gd name="T0" fmla="*/ 6027 w 6027"/>
                <a:gd name="T1" fmla="*/ 2296 h 2296"/>
                <a:gd name="T2" fmla="*/ 0 w 6027"/>
                <a:gd name="T3" fmla="*/ 2296 h 2296"/>
                <a:gd name="T4" fmla="*/ 0 w 6027"/>
                <a:gd name="T5" fmla="*/ 0 h 2296"/>
                <a:gd name="T6" fmla="*/ 6027 w 6027"/>
                <a:gd name="T7" fmla="*/ 0 h 2296"/>
                <a:gd name="T8" fmla="*/ 6027 w 6027"/>
                <a:gd name="T9" fmla="*/ 2296 h 2296"/>
                <a:gd name="T10" fmla="*/ 6027 w 6027"/>
                <a:gd name="T11" fmla="*/ 2296 h 2296"/>
              </a:gdLst>
              <a:ahLst/>
              <a:cxnLst>
                <a:cxn ang="0">
                  <a:pos x="T0" y="T1"/>
                </a:cxn>
                <a:cxn ang="0">
                  <a:pos x="T2" y="T3"/>
                </a:cxn>
                <a:cxn ang="0">
                  <a:pos x="T4" y="T5"/>
                </a:cxn>
                <a:cxn ang="0">
                  <a:pos x="T6" y="T7"/>
                </a:cxn>
                <a:cxn ang="0">
                  <a:pos x="T8" y="T9"/>
                </a:cxn>
                <a:cxn ang="0">
                  <a:pos x="T10" y="T11"/>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ru-RU">
                <a:solidFill>
                  <a:srgbClr val="FFFFFF"/>
                </a:solidFill>
                <a:latin typeface="Arial" charset="0"/>
              </a:endParaRPr>
            </a:p>
          </p:txBody>
        </p:sp>
      </p:grpSp>
      <p:sp>
        <p:nvSpPr>
          <p:cNvPr id="1027" name="Freeform 5"/>
          <p:cNvSpPr>
            <a:spLocks/>
          </p:cNvSpPr>
          <p:nvPr/>
        </p:nvSpPr>
        <p:spPr bwMode="hidden">
          <a:xfrm>
            <a:off x="8330645" y="6262435"/>
            <a:ext cx="3861355" cy="609849"/>
          </a:xfrm>
          <a:custGeom>
            <a:avLst/>
            <a:gdLst>
              <a:gd name="T0" fmla="*/ 2147483647 w 5748"/>
              <a:gd name="T1" fmla="*/ 2147483647 h 246"/>
              <a:gd name="T2" fmla="*/ 0 w 5748"/>
              <a:gd name="T3" fmla="*/ 2147483647 h 246"/>
              <a:gd name="T4" fmla="*/ 0 w 5748"/>
              <a:gd name="T5" fmla="*/ 0 h 246"/>
              <a:gd name="T6" fmla="*/ 2147483647 w 5748"/>
              <a:gd name="T7" fmla="*/ 0 h 246"/>
              <a:gd name="T8" fmla="*/ 2147483647 w 5748"/>
              <a:gd name="T9" fmla="*/ 2147483647 h 246"/>
              <a:gd name="T10" fmla="*/ 2147483647 w 5748"/>
              <a:gd name="T11" fmla="*/ 2147483647 h 24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lIns="67474" tIns="33737" rIns="67474" bIns="33737"/>
          <a:lstStyle/>
          <a:p>
            <a:pPr eaLnBrk="1" hangingPunct="1"/>
            <a:endParaRPr lang="ru-RU" smtClean="0">
              <a:solidFill>
                <a:srgbClr val="FFFFFF"/>
              </a:solidFill>
              <a:latin typeface="Arial" charset="0"/>
            </a:endParaRPr>
          </a:p>
        </p:txBody>
      </p:sp>
      <p:grpSp>
        <p:nvGrpSpPr>
          <p:cNvPr id="1028" name="Group 6"/>
          <p:cNvGrpSpPr>
            <a:grpSpLocks/>
          </p:cNvGrpSpPr>
          <p:nvPr/>
        </p:nvGrpSpPr>
        <p:grpSpPr bwMode="auto">
          <a:xfrm>
            <a:off x="0" y="6020095"/>
            <a:ext cx="10464181" cy="857250"/>
            <a:chOff x="0" y="3792"/>
            <a:chExt cx="4944" cy="540"/>
          </a:xfrm>
        </p:grpSpPr>
        <p:sp>
          <p:nvSpPr>
            <p:cNvPr id="205831" name="Freeform 7"/>
            <p:cNvSpPr>
              <a:spLocks/>
            </p:cNvSpPr>
            <p:nvPr userDrawn="1"/>
          </p:nvSpPr>
          <p:spPr bwMode="ltGray">
            <a:xfrm>
              <a:off x="1488" y="3792"/>
              <a:ext cx="3240" cy="536"/>
            </a:xfrm>
            <a:custGeom>
              <a:avLst/>
              <a:gdLst>
                <a:gd name="T0" fmla="*/ 3132 w 3240"/>
                <a:gd name="T1" fmla="*/ 469 h 536"/>
                <a:gd name="T2" fmla="*/ 2995 w 3240"/>
                <a:gd name="T3" fmla="*/ 395 h 536"/>
                <a:gd name="T4" fmla="*/ 2911 w 3240"/>
                <a:gd name="T5" fmla="*/ 375 h 536"/>
                <a:gd name="T6" fmla="*/ 2678 w 3240"/>
                <a:gd name="T7" fmla="*/ 228 h 536"/>
                <a:gd name="T8" fmla="*/ 2553 w 3240"/>
                <a:gd name="T9" fmla="*/ 74 h 536"/>
                <a:gd name="T10" fmla="*/ 2457 w 3240"/>
                <a:gd name="T11" fmla="*/ 7 h 536"/>
                <a:gd name="T12" fmla="*/ 2403 w 3240"/>
                <a:gd name="T13" fmla="*/ 47 h 536"/>
                <a:gd name="T14" fmla="*/ 2289 w 3240"/>
                <a:gd name="T15" fmla="*/ 74 h 536"/>
                <a:gd name="T16" fmla="*/ 2134 w 3240"/>
                <a:gd name="T17" fmla="*/ 74 h 536"/>
                <a:gd name="T18" fmla="*/ 2044 w 3240"/>
                <a:gd name="T19" fmla="*/ 128 h 536"/>
                <a:gd name="T20" fmla="*/ 1775 w 3240"/>
                <a:gd name="T21" fmla="*/ 222 h 536"/>
                <a:gd name="T22" fmla="*/ 1602 w 3240"/>
                <a:gd name="T23" fmla="*/ 181 h 536"/>
                <a:gd name="T24" fmla="*/ 1560 w 3240"/>
                <a:gd name="T25" fmla="*/ 101 h 536"/>
                <a:gd name="T26" fmla="*/ 1542 w 3240"/>
                <a:gd name="T27" fmla="*/ 87 h 536"/>
                <a:gd name="T28" fmla="*/ 1446 w 3240"/>
                <a:gd name="T29" fmla="*/ 60 h 536"/>
                <a:gd name="T30" fmla="*/ 1375 w 3240"/>
                <a:gd name="T31" fmla="*/ 74 h 536"/>
                <a:gd name="T32" fmla="*/ 1309 w 3240"/>
                <a:gd name="T33" fmla="*/ 87 h 536"/>
                <a:gd name="T34" fmla="*/ 1243 w 3240"/>
                <a:gd name="T35" fmla="*/ 13 h 536"/>
                <a:gd name="T36" fmla="*/ 1225 w 3240"/>
                <a:gd name="T37" fmla="*/ 0 h 536"/>
                <a:gd name="T38" fmla="*/ 1189 w 3240"/>
                <a:gd name="T39" fmla="*/ 0 h 536"/>
                <a:gd name="T40" fmla="*/ 1106 w 3240"/>
                <a:gd name="T41" fmla="*/ 34 h 536"/>
                <a:gd name="T42" fmla="*/ 1106 w 3240"/>
                <a:gd name="T43" fmla="*/ 34 h 536"/>
                <a:gd name="T44" fmla="*/ 1094 w 3240"/>
                <a:gd name="T45" fmla="*/ 40 h 536"/>
                <a:gd name="T46" fmla="*/ 1070 w 3240"/>
                <a:gd name="T47" fmla="*/ 54 h 536"/>
                <a:gd name="T48" fmla="*/ 1034 w 3240"/>
                <a:gd name="T49" fmla="*/ 74 h 536"/>
                <a:gd name="T50" fmla="*/ 1004 w 3240"/>
                <a:gd name="T51" fmla="*/ 74 h 536"/>
                <a:gd name="T52" fmla="*/ 986 w 3240"/>
                <a:gd name="T53" fmla="*/ 74 h 536"/>
                <a:gd name="T54" fmla="*/ 956 w 3240"/>
                <a:gd name="T55" fmla="*/ 81 h 536"/>
                <a:gd name="T56" fmla="*/ 920 w 3240"/>
                <a:gd name="T57" fmla="*/ 94 h 536"/>
                <a:gd name="T58" fmla="*/ 884 w 3240"/>
                <a:gd name="T59" fmla="*/ 107 h 536"/>
                <a:gd name="T60" fmla="*/ 843 w 3240"/>
                <a:gd name="T61" fmla="*/ 128 h 536"/>
                <a:gd name="T62" fmla="*/ 813 w 3240"/>
                <a:gd name="T63" fmla="*/ 141 h 536"/>
                <a:gd name="T64" fmla="*/ 789 w 3240"/>
                <a:gd name="T65" fmla="*/ 148 h 536"/>
                <a:gd name="T66" fmla="*/ 783 w 3240"/>
                <a:gd name="T67" fmla="*/ 154 h 536"/>
                <a:gd name="T68" fmla="*/ 556 w 3240"/>
                <a:gd name="T69" fmla="*/ 228 h 536"/>
                <a:gd name="T70" fmla="*/ 394 w 3240"/>
                <a:gd name="T71" fmla="*/ 294 h 536"/>
                <a:gd name="T72" fmla="*/ 107 w 3240"/>
                <a:gd name="T73" fmla="*/ 462 h 536"/>
                <a:gd name="T74" fmla="*/ 0 w 3240"/>
                <a:gd name="T75" fmla="*/ 536 h 536"/>
                <a:gd name="T76" fmla="*/ 3240 w 3240"/>
                <a:gd name="T77" fmla="*/ 536 h 536"/>
                <a:gd name="T78" fmla="*/ 3132 w 3240"/>
                <a:gd name="T79" fmla="*/ 469 h 536"/>
                <a:gd name="T80" fmla="*/ 3132 w 3240"/>
                <a:gd name="T81" fmla="*/ 469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ru-RU">
                <a:solidFill>
                  <a:srgbClr val="FFFFFF"/>
                </a:solidFill>
                <a:latin typeface="Arial"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1044" name="Freeform 9"/>
              <p:cNvSpPr>
                <a:spLocks/>
              </p:cNvSpPr>
              <p:nvPr userDrawn="1"/>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45" name="Freeform 10"/>
              <p:cNvSpPr>
                <a:spLocks/>
              </p:cNvSpPr>
              <p:nvPr userDrawn="1"/>
            </p:nvSpPr>
            <p:spPr bwMode="ltGray">
              <a:xfrm>
                <a:off x="2677" y="3792"/>
                <a:ext cx="186" cy="395"/>
              </a:xfrm>
              <a:custGeom>
                <a:avLst/>
                <a:gdLst>
                  <a:gd name="T0" fmla="*/ 36 w 186"/>
                  <a:gd name="T1" fmla="*/ 0 h 353"/>
                  <a:gd name="T2" fmla="*/ 54 w 186"/>
                  <a:gd name="T3" fmla="*/ 35 h 353"/>
                  <a:gd name="T4" fmla="*/ 24 w 186"/>
                  <a:gd name="T5" fmla="*/ 60 h 353"/>
                  <a:gd name="T6" fmla="*/ 18 w 186"/>
                  <a:gd name="T7" fmla="*/ 130 h 353"/>
                  <a:gd name="T8" fmla="*/ 42 w 186"/>
                  <a:gd name="T9" fmla="*/ 224 h 353"/>
                  <a:gd name="T10" fmla="*/ 48 w 186"/>
                  <a:gd name="T11" fmla="*/ 318 h 353"/>
                  <a:gd name="T12" fmla="*/ 0 w 186"/>
                  <a:gd name="T13" fmla="*/ 694 h 353"/>
                  <a:gd name="T14" fmla="*/ 54 w 186"/>
                  <a:gd name="T15" fmla="*/ 459 h 353"/>
                  <a:gd name="T16" fmla="*/ 84 w 186"/>
                  <a:gd name="T17" fmla="*/ 424 h 353"/>
                  <a:gd name="T18" fmla="*/ 126 w 186"/>
                  <a:gd name="T19" fmla="*/ 248 h 353"/>
                  <a:gd name="T20" fmla="*/ 144 w 186"/>
                  <a:gd name="T21" fmla="*/ 235 h 353"/>
                  <a:gd name="T22" fmla="*/ 144 w 186"/>
                  <a:gd name="T23" fmla="*/ 177 h 353"/>
                  <a:gd name="T24" fmla="*/ 186 w 186"/>
                  <a:gd name="T25" fmla="*/ 130 h 353"/>
                  <a:gd name="T26" fmla="*/ 162 w 186"/>
                  <a:gd name="T27" fmla="*/ 117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46" name="Freeform 11"/>
              <p:cNvSpPr>
                <a:spLocks/>
              </p:cNvSpPr>
              <p:nvPr userDrawn="1"/>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47" name="Freeform 12"/>
              <p:cNvSpPr>
                <a:spLocks/>
              </p:cNvSpPr>
              <p:nvPr userDrawn="1"/>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12 h 66"/>
                  <a:gd name="T8" fmla="*/ 6 w 155"/>
                  <a:gd name="T9" fmla="*/ 35 h 66"/>
                  <a:gd name="T10" fmla="*/ 0 w 155"/>
                  <a:gd name="T11" fmla="*/ 48 h 66"/>
                  <a:gd name="T12" fmla="*/ 78 w 155"/>
                  <a:gd name="T13" fmla="*/ 118 h 66"/>
                  <a:gd name="T14" fmla="*/ 96 w 155"/>
                  <a:gd name="T15" fmla="*/ 83 h 66"/>
                  <a:gd name="T16" fmla="*/ 155 w 155"/>
                  <a:gd name="T17" fmla="*/ 131 h 66"/>
                  <a:gd name="T18" fmla="*/ 126 w 155"/>
                  <a:gd name="T19" fmla="*/ 48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48" name="Freeform 13"/>
              <p:cNvSpPr>
                <a:spLocks/>
              </p:cNvSpPr>
              <p:nvPr userDrawn="1"/>
            </p:nvSpPr>
            <p:spPr bwMode="ltGray">
              <a:xfrm>
                <a:off x="2486" y="3859"/>
                <a:ext cx="42" cy="81"/>
              </a:xfrm>
              <a:custGeom>
                <a:avLst/>
                <a:gdLst>
                  <a:gd name="T0" fmla="*/ 6 w 42"/>
                  <a:gd name="T1" fmla="*/ 74 h 72"/>
                  <a:gd name="T2" fmla="*/ 0 w 42"/>
                  <a:gd name="T3" fmla="*/ 37 h 72"/>
                  <a:gd name="T4" fmla="*/ 12 w 42"/>
                  <a:gd name="T5" fmla="*/ 12 h 72"/>
                  <a:gd name="T6" fmla="*/ 0 w 42"/>
                  <a:gd name="T7" fmla="*/ 12 h 72"/>
                  <a:gd name="T8" fmla="*/ 12 w 42"/>
                  <a:gd name="T9" fmla="*/ 12 h 72"/>
                  <a:gd name="T10" fmla="*/ 24 w 42"/>
                  <a:gd name="T11" fmla="*/ 12 h 72"/>
                  <a:gd name="T12" fmla="*/ 36 w 42"/>
                  <a:gd name="T13" fmla="*/ 12 h 72"/>
                  <a:gd name="T14" fmla="*/ 42 w 42"/>
                  <a:gd name="T15" fmla="*/ 0 h 72"/>
                  <a:gd name="T16" fmla="*/ 30 w 42"/>
                  <a:gd name="T17" fmla="*/ 37 h 72"/>
                  <a:gd name="T18" fmla="*/ 42 w 42"/>
                  <a:gd name="T19" fmla="*/ 99 h 72"/>
                  <a:gd name="T20" fmla="*/ 12 w 42"/>
                  <a:gd name="T21" fmla="*/ 145 h 72"/>
                  <a:gd name="T22" fmla="*/ 6 w 42"/>
                  <a:gd name="T23" fmla="*/ 74 h 72"/>
                  <a:gd name="T24" fmla="*/ 6 w 42"/>
                  <a:gd name="T25" fmla="*/ 74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grpSp>
        <p:sp>
          <p:nvSpPr>
            <p:cNvPr id="205838" name="Freeform 14"/>
            <p:cNvSpPr>
              <a:spLocks/>
            </p:cNvSpPr>
            <p:nvPr userDrawn="1"/>
          </p:nvSpPr>
          <p:spPr bwMode="ltGray">
            <a:xfrm>
              <a:off x="0" y="3792"/>
              <a:ext cx="3976" cy="535"/>
            </a:xfrm>
            <a:custGeom>
              <a:avLst/>
              <a:gdLst>
                <a:gd name="T0" fmla="*/ 3976 w 3976"/>
                <a:gd name="T1" fmla="*/ 527 h 527"/>
                <a:gd name="T2" fmla="*/ 3970 w 3976"/>
                <a:gd name="T3" fmla="*/ 527 h 527"/>
                <a:gd name="T4" fmla="*/ 3844 w 3976"/>
                <a:gd name="T5" fmla="*/ 509 h 527"/>
                <a:gd name="T6" fmla="*/ 2487 w 3976"/>
                <a:gd name="T7" fmla="*/ 305 h 527"/>
                <a:gd name="T8" fmla="*/ 2039 w 3976"/>
                <a:gd name="T9" fmla="*/ 36 h 527"/>
                <a:gd name="T10" fmla="*/ 1907 w 3976"/>
                <a:gd name="T11" fmla="*/ 24 h 527"/>
                <a:gd name="T12" fmla="*/ 1883 w 3976"/>
                <a:gd name="T13" fmla="*/ 54 h 527"/>
                <a:gd name="T14" fmla="*/ 1859 w 3976"/>
                <a:gd name="T15" fmla="*/ 54 h 527"/>
                <a:gd name="T16" fmla="*/ 1830 w 3976"/>
                <a:gd name="T17" fmla="*/ 30 h 527"/>
                <a:gd name="T18" fmla="*/ 1704 w 3976"/>
                <a:gd name="T19" fmla="*/ 102 h 527"/>
                <a:gd name="T20" fmla="*/ 1608 w 3976"/>
                <a:gd name="T21" fmla="*/ 126 h 527"/>
                <a:gd name="T22" fmla="*/ 1561 w 3976"/>
                <a:gd name="T23" fmla="*/ 132 h 527"/>
                <a:gd name="T24" fmla="*/ 1495 w 3976"/>
                <a:gd name="T25" fmla="*/ 102 h 527"/>
                <a:gd name="T26" fmla="*/ 1357 w 3976"/>
                <a:gd name="T27" fmla="*/ 126 h 527"/>
                <a:gd name="T28" fmla="*/ 1285 w 3976"/>
                <a:gd name="T29" fmla="*/ 24 h 527"/>
                <a:gd name="T30" fmla="*/ 1280 w 3976"/>
                <a:gd name="T31" fmla="*/ 18 h 527"/>
                <a:gd name="T32" fmla="*/ 1262 w 3976"/>
                <a:gd name="T33" fmla="*/ 12 h 527"/>
                <a:gd name="T34" fmla="*/ 1238 w 3976"/>
                <a:gd name="T35" fmla="*/ 6 h 527"/>
                <a:gd name="T36" fmla="*/ 1220 w 3976"/>
                <a:gd name="T37" fmla="*/ 0 h 527"/>
                <a:gd name="T38" fmla="*/ 1196 w 3976"/>
                <a:gd name="T39" fmla="*/ 0 h 527"/>
                <a:gd name="T40" fmla="*/ 1166 w 3976"/>
                <a:gd name="T41" fmla="*/ 0 h 527"/>
                <a:gd name="T42" fmla="*/ 1142 w 3976"/>
                <a:gd name="T43" fmla="*/ 0 h 527"/>
                <a:gd name="T44" fmla="*/ 1136 w 3976"/>
                <a:gd name="T45" fmla="*/ 0 h 527"/>
                <a:gd name="T46" fmla="*/ 1130 w 3976"/>
                <a:gd name="T47" fmla="*/ 0 h 527"/>
                <a:gd name="T48" fmla="*/ 1124 w 3976"/>
                <a:gd name="T49" fmla="*/ 6 h 527"/>
                <a:gd name="T50" fmla="*/ 1118 w 3976"/>
                <a:gd name="T51" fmla="*/ 12 h 527"/>
                <a:gd name="T52" fmla="*/ 1100 w 3976"/>
                <a:gd name="T53" fmla="*/ 18 h 527"/>
                <a:gd name="T54" fmla="*/ 1088 w 3976"/>
                <a:gd name="T55" fmla="*/ 18 h 527"/>
                <a:gd name="T56" fmla="*/ 1070 w 3976"/>
                <a:gd name="T57" fmla="*/ 24 h 527"/>
                <a:gd name="T58" fmla="*/ 1052 w 3976"/>
                <a:gd name="T59" fmla="*/ 30 h 527"/>
                <a:gd name="T60" fmla="*/ 1034 w 3976"/>
                <a:gd name="T61" fmla="*/ 36 h 527"/>
                <a:gd name="T62" fmla="*/ 1028 w 3976"/>
                <a:gd name="T63" fmla="*/ 42 h 527"/>
                <a:gd name="T64" fmla="*/ 969 w 3976"/>
                <a:gd name="T65" fmla="*/ 60 h 527"/>
                <a:gd name="T66" fmla="*/ 921 w 3976"/>
                <a:gd name="T67" fmla="*/ 72 h 527"/>
                <a:gd name="T68" fmla="*/ 855 w 3976"/>
                <a:gd name="T69" fmla="*/ 48 h 527"/>
                <a:gd name="T70" fmla="*/ 825 w 3976"/>
                <a:gd name="T71" fmla="*/ 48 h 527"/>
                <a:gd name="T72" fmla="*/ 759 w 3976"/>
                <a:gd name="T73" fmla="*/ 72 h 527"/>
                <a:gd name="T74" fmla="*/ 735 w 3976"/>
                <a:gd name="T75" fmla="*/ 72 h 527"/>
                <a:gd name="T76" fmla="*/ 706 w 3976"/>
                <a:gd name="T77" fmla="*/ 60 h 527"/>
                <a:gd name="T78" fmla="*/ 640 w 3976"/>
                <a:gd name="T79" fmla="*/ 60 h 527"/>
                <a:gd name="T80" fmla="*/ 544 w 3976"/>
                <a:gd name="T81" fmla="*/ 72 h 527"/>
                <a:gd name="T82" fmla="*/ 389 w 3976"/>
                <a:gd name="T83" fmla="*/ 18 h 527"/>
                <a:gd name="T84" fmla="*/ 323 w 3976"/>
                <a:gd name="T85" fmla="*/ 60 h 527"/>
                <a:gd name="T86" fmla="*/ 317 w 3976"/>
                <a:gd name="T87" fmla="*/ 60 h 527"/>
                <a:gd name="T88" fmla="*/ 305 w 3976"/>
                <a:gd name="T89" fmla="*/ 72 h 527"/>
                <a:gd name="T90" fmla="*/ 287 w 3976"/>
                <a:gd name="T91" fmla="*/ 78 h 527"/>
                <a:gd name="T92" fmla="*/ 263 w 3976"/>
                <a:gd name="T93" fmla="*/ 90 h 527"/>
                <a:gd name="T94" fmla="*/ 203 w 3976"/>
                <a:gd name="T95" fmla="*/ 120 h 527"/>
                <a:gd name="T96" fmla="*/ 149 w 3976"/>
                <a:gd name="T97" fmla="*/ 150 h 527"/>
                <a:gd name="T98" fmla="*/ 78 w 3976"/>
                <a:gd name="T99" fmla="*/ 168 h 527"/>
                <a:gd name="T100" fmla="*/ 0 w 3976"/>
                <a:gd name="T101" fmla="*/ 180 h 527"/>
                <a:gd name="T102" fmla="*/ 0 w 3976"/>
                <a:gd name="T103" fmla="*/ 527 h 527"/>
                <a:gd name="T104" fmla="*/ 1010 w 3976"/>
                <a:gd name="T105" fmla="*/ 527 h 527"/>
                <a:gd name="T106" fmla="*/ 3725 w 3976"/>
                <a:gd name="T107" fmla="*/ 527 h 527"/>
                <a:gd name="T108" fmla="*/ 3976 w 3976"/>
                <a:gd name="T109" fmla="*/ 527 h 527"/>
                <a:gd name="T110" fmla="*/ 3976 w 3976"/>
                <a:gd name="T111"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ru-RU">
                <a:solidFill>
                  <a:srgbClr val="FFFFFF"/>
                </a:solidFill>
                <a:latin typeface="Arial" charset="0"/>
              </a:endParaRPr>
            </a:p>
          </p:txBody>
        </p:sp>
      </p:grpSp>
      <p:grpSp>
        <p:nvGrpSpPr>
          <p:cNvPr id="1029" name="Group 15"/>
          <p:cNvGrpSpPr>
            <a:grpSpLocks/>
          </p:cNvGrpSpPr>
          <p:nvPr/>
        </p:nvGrpSpPr>
        <p:grpSpPr bwMode="auto">
          <a:xfrm>
            <a:off x="835755" y="6021143"/>
            <a:ext cx="7580644" cy="849105"/>
            <a:chOff x="395" y="3793"/>
            <a:chExt cx="3581" cy="535"/>
          </a:xfrm>
        </p:grpSpPr>
        <p:sp>
          <p:nvSpPr>
            <p:cNvPr id="1035" name="Freeform 16"/>
            <p:cNvSpPr>
              <a:spLocks/>
            </p:cNvSpPr>
            <p:nvPr/>
          </p:nvSpPr>
          <p:spPr bwMode="auto">
            <a:xfrm>
              <a:off x="1196" y="3793"/>
              <a:ext cx="365" cy="291"/>
            </a:xfrm>
            <a:custGeom>
              <a:avLst/>
              <a:gdLst>
                <a:gd name="T0" fmla="*/ 24 w 365"/>
                <a:gd name="T1" fmla="*/ 24 h 287"/>
                <a:gd name="T2" fmla="*/ 0 w 365"/>
                <a:gd name="T3" fmla="*/ 66 h 287"/>
                <a:gd name="T4" fmla="*/ 66 w 365"/>
                <a:gd name="T5" fmla="*/ 120 h 287"/>
                <a:gd name="T6" fmla="*/ 143 w 365"/>
                <a:gd name="T7" fmla="*/ 198 h 287"/>
                <a:gd name="T8" fmla="*/ 191 w 365"/>
                <a:gd name="T9" fmla="*/ 180 h 287"/>
                <a:gd name="T10" fmla="*/ 341 w 365"/>
                <a:gd name="T11" fmla="*/ 311 h 287"/>
                <a:gd name="T12" fmla="*/ 305 w 365"/>
                <a:gd name="T13" fmla="*/ 189 h 287"/>
                <a:gd name="T14" fmla="*/ 365 w 365"/>
                <a:gd name="T15" fmla="*/ 144 h 287"/>
                <a:gd name="T16" fmla="*/ 359 w 365"/>
                <a:gd name="T17" fmla="*/ 138 h 287"/>
                <a:gd name="T18" fmla="*/ 335 w 365"/>
                <a:gd name="T19" fmla="*/ 126 h 287"/>
                <a:gd name="T20" fmla="*/ 299 w 365"/>
                <a:gd name="T21" fmla="*/ 96 h 287"/>
                <a:gd name="T22" fmla="*/ 257 w 365"/>
                <a:gd name="T23" fmla="*/ 78 h 287"/>
                <a:gd name="T24" fmla="*/ 215 w 365"/>
                <a:gd name="T25" fmla="*/ 60 h 287"/>
                <a:gd name="T26" fmla="*/ 173 w 365"/>
                <a:gd name="T27" fmla="*/ 42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36"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37"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6 h 60"/>
                <a:gd name="T16" fmla="*/ 65 w 71"/>
                <a:gd name="T17" fmla="*/ 48 h 60"/>
                <a:gd name="T18" fmla="*/ 71 w 71"/>
                <a:gd name="T19" fmla="*/ 60 h 60"/>
                <a:gd name="T20" fmla="*/ 71 w 71"/>
                <a:gd name="T21" fmla="*/ 66 h 60"/>
                <a:gd name="T22" fmla="*/ 59 w 71"/>
                <a:gd name="T23" fmla="*/ 60 h 60"/>
                <a:gd name="T24" fmla="*/ 47 w 71"/>
                <a:gd name="T25" fmla="*/ 48 h 60"/>
                <a:gd name="T26" fmla="*/ 23 w 71"/>
                <a:gd name="T27" fmla="*/ 36 h 60"/>
                <a:gd name="T28" fmla="*/ 23 w 71"/>
                <a:gd name="T29" fmla="*/ 42 h 60"/>
                <a:gd name="T30" fmla="*/ 18 w 71"/>
                <a:gd name="T31" fmla="*/ 48 h 60"/>
                <a:gd name="T32" fmla="*/ 12 w 71"/>
                <a:gd name="T33" fmla="*/ 54 h 60"/>
                <a:gd name="T34" fmla="*/ 6 w 71"/>
                <a:gd name="T35" fmla="*/ 54 h 60"/>
                <a:gd name="T36" fmla="*/ 6 w 71"/>
                <a:gd name="T37" fmla="*/ 54 h 60"/>
                <a:gd name="T38" fmla="*/ 6 w 71"/>
                <a:gd name="T39" fmla="*/ 42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38"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60 h 162"/>
                <a:gd name="T10" fmla="*/ 96 w 161"/>
                <a:gd name="T11" fmla="*/ 66 h 162"/>
                <a:gd name="T12" fmla="*/ 102 w 161"/>
                <a:gd name="T13" fmla="*/ 78 h 162"/>
                <a:gd name="T14" fmla="*/ 108 w 161"/>
                <a:gd name="T15" fmla="*/ 90 h 162"/>
                <a:gd name="T16" fmla="*/ 120 w 161"/>
                <a:gd name="T17" fmla="*/ 102 h 162"/>
                <a:gd name="T18" fmla="*/ 143 w 161"/>
                <a:gd name="T19" fmla="*/ 120 h 162"/>
                <a:gd name="T20" fmla="*/ 155 w 161"/>
                <a:gd name="T21" fmla="*/ 150 h 162"/>
                <a:gd name="T22" fmla="*/ 161 w 161"/>
                <a:gd name="T23" fmla="*/ 168 h 162"/>
                <a:gd name="T24" fmla="*/ 161 w 161"/>
                <a:gd name="T25" fmla="*/ 174 h 162"/>
                <a:gd name="T26" fmla="*/ 96 w 161"/>
                <a:gd name="T27" fmla="*/ 108 h 162"/>
                <a:gd name="T28" fmla="*/ 30 w 161"/>
                <a:gd name="T29" fmla="*/ 60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39" name="Freeform 20"/>
            <p:cNvSpPr>
              <a:spLocks/>
            </p:cNvSpPr>
            <p:nvPr/>
          </p:nvSpPr>
          <p:spPr bwMode="auto">
            <a:xfrm>
              <a:off x="706" y="3854"/>
              <a:ext cx="59" cy="61"/>
            </a:xfrm>
            <a:custGeom>
              <a:avLst/>
              <a:gdLst>
                <a:gd name="T0" fmla="*/ 59 w 59"/>
                <a:gd name="T1" fmla="*/ 6 h 60"/>
                <a:gd name="T2" fmla="*/ 41 w 59"/>
                <a:gd name="T3" fmla="*/ 36 h 60"/>
                <a:gd name="T4" fmla="*/ 41 w 59"/>
                <a:gd name="T5" fmla="*/ 42 h 60"/>
                <a:gd name="T6" fmla="*/ 47 w 59"/>
                <a:gd name="T7" fmla="*/ 48 h 60"/>
                <a:gd name="T8" fmla="*/ 53 w 59"/>
                <a:gd name="T9" fmla="*/ 60 h 60"/>
                <a:gd name="T10" fmla="*/ 53 w 59"/>
                <a:gd name="T11" fmla="*/ 66 h 60"/>
                <a:gd name="T12" fmla="*/ 47 w 59"/>
                <a:gd name="T13" fmla="*/ 60 h 60"/>
                <a:gd name="T14" fmla="*/ 35 w 59"/>
                <a:gd name="T15" fmla="*/ 54 h 60"/>
                <a:gd name="T16" fmla="*/ 23 w 59"/>
                <a:gd name="T17" fmla="*/ 42 h 60"/>
                <a:gd name="T18" fmla="*/ 17 w 59"/>
                <a:gd name="T19" fmla="*/ 36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sp>
          <p:nvSpPr>
            <p:cNvPr id="1040" name="Freeform 21"/>
            <p:cNvSpPr>
              <a:spLocks/>
            </p:cNvSpPr>
            <p:nvPr/>
          </p:nvSpPr>
          <p:spPr bwMode="auto">
            <a:xfrm>
              <a:off x="395" y="3811"/>
              <a:ext cx="245" cy="207"/>
            </a:xfrm>
            <a:custGeom>
              <a:avLst/>
              <a:gdLst>
                <a:gd name="T0" fmla="*/ 233 w 245"/>
                <a:gd name="T1" fmla="*/ 42 h 204"/>
                <a:gd name="T2" fmla="*/ 245 w 245"/>
                <a:gd name="T3" fmla="*/ 48 h 204"/>
                <a:gd name="T4" fmla="*/ 209 w 245"/>
                <a:gd name="T5" fmla="*/ 90 h 204"/>
                <a:gd name="T6" fmla="*/ 143 w 245"/>
                <a:gd name="T7" fmla="*/ 144 h 204"/>
                <a:gd name="T8" fmla="*/ 167 w 245"/>
                <a:gd name="T9" fmla="*/ 168 h 204"/>
                <a:gd name="T10" fmla="*/ 179 w 245"/>
                <a:gd name="T11" fmla="*/ 222 h 204"/>
                <a:gd name="T12" fmla="*/ 77 w 245"/>
                <a:gd name="T13" fmla="*/ 144 h 204"/>
                <a:gd name="T14" fmla="*/ 47 w 245"/>
                <a:gd name="T15" fmla="*/ 90 h 204"/>
                <a:gd name="T16" fmla="*/ 89 w 245"/>
                <a:gd name="T17" fmla="*/ 72 h 204"/>
                <a:gd name="T18" fmla="*/ 59 w 245"/>
                <a:gd name="T19" fmla="*/ 42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42 h 204"/>
                <a:gd name="T50" fmla="*/ 233 w 245"/>
                <a:gd name="T51" fmla="*/ 42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ru-RU" smtClean="0">
                <a:solidFill>
                  <a:srgbClr val="FFFFFF"/>
                </a:solidFill>
                <a:latin typeface="Arial" charset="0"/>
              </a:endParaRPr>
            </a:p>
          </p:txBody>
        </p:sp>
      </p:grpSp>
      <p:sp>
        <p:nvSpPr>
          <p:cNvPr id="205846" name="Rectangle 22"/>
          <p:cNvSpPr>
            <a:spLocks noGrp="1" noChangeArrowheads="1"/>
          </p:cNvSpPr>
          <p:nvPr>
            <p:ph type="title"/>
          </p:nvPr>
        </p:nvSpPr>
        <p:spPr bwMode="auto">
          <a:xfrm>
            <a:off x="609216" y="229076"/>
            <a:ext cx="10973568" cy="114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48" tIns="54425" rIns="108848" bIns="54425" numCol="1" anchor="ctr" anchorCtr="0" compatLnSpc="1">
            <a:prstTxWarp prst="textNoShape">
              <a:avLst/>
            </a:prstTxWarp>
          </a:bodyPr>
          <a:lstStyle/>
          <a:p>
            <a:pPr lvl="0"/>
            <a:r>
              <a:rPr lang="ru-RU" smtClean="0"/>
              <a:t>Образец заголовка</a:t>
            </a:r>
          </a:p>
        </p:txBody>
      </p:sp>
      <p:sp>
        <p:nvSpPr>
          <p:cNvPr id="205847" name="Rectangle 23"/>
          <p:cNvSpPr>
            <a:spLocks noGrp="1" noChangeArrowheads="1"/>
          </p:cNvSpPr>
          <p:nvPr>
            <p:ph type="body" idx="1"/>
          </p:nvPr>
        </p:nvSpPr>
        <p:spPr bwMode="auto">
          <a:xfrm>
            <a:off x="609216" y="1600476"/>
            <a:ext cx="10973568" cy="449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48" tIns="54425" rIns="108848" bIns="54425"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05848" name="Rectangle 24"/>
          <p:cNvSpPr>
            <a:spLocks noGrp="1" noChangeArrowheads="1"/>
          </p:cNvSpPr>
          <p:nvPr>
            <p:ph type="dt" sz="half" idx="2"/>
          </p:nvPr>
        </p:nvSpPr>
        <p:spPr bwMode="auto">
          <a:xfrm>
            <a:off x="609235" y="6248152"/>
            <a:ext cx="2845143" cy="45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48" tIns="54425" rIns="108848" bIns="54425" numCol="1" anchor="b" anchorCtr="0" compatLnSpc="1">
            <a:prstTxWarp prst="textNoShape">
              <a:avLst/>
            </a:prstTxWarp>
          </a:bodyPr>
          <a:lstStyle>
            <a:lvl1pPr defTabSz="1088246">
              <a:defRPr sz="1400">
                <a:effectLst>
                  <a:outerShdw blurRad="38100" dist="38100" dir="2700000" algn="tl">
                    <a:srgbClr val="000000"/>
                  </a:outerShdw>
                </a:effectLst>
              </a:defRPr>
            </a:lvl1pPr>
          </a:lstStyle>
          <a:p>
            <a:pPr eaLnBrk="1" hangingPunct="1">
              <a:defRPr/>
            </a:pPr>
            <a:endParaRPr lang="ru-RU">
              <a:solidFill>
                <a:srgbClr val="FFFFFF"/>
              </a:solidFill>
              <a:latin typeface="Arial" charset="0"/>
            </a:endParaRPr>
          </a:p>
        </p:txBody>
      </p:sp>
      <p:sp>
        <p:nvSpPr>
          <p:cNvPr id="205849" name="Rectangle 25"/>
          <p:cNvSpPr>
            <a:spLocks noGrp="1" noChangeArrowheads="1"/>
          </p:cNvSpPr>
          <p:nvPr>
            <p:ph type="ftr" sz="quarter" idx="3"/>
          </p:nvPr>
        </p:nvSpPr>
        <p:spPr bwMode="auto">
          <a:xfrm>
            <a:off x="4165965" y="6248152"/>
            <a:ext cx="3860075" cy="45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48" tIns="54425" rIns="108848" bIns="54425" numCol="1" anchor="b" anchorCtr="0" compatLnSpc="1">
            <a:prstTxWarp prst="textNoShape">
              <a:avLst/>
            </a:prstTxWarp>
          </a:bodyPr>
          <a:lstStyle>
            <a:lvl1pPr algn="ctr" defTabSz="1088246">
              <a:defRPr sz="1400">
                <a:effectLst>
                  <a:outerShdw blurRad="38100" dist="38100" dir="2700000" algn="tl">
                    <a:srgbClr val="000000"/>
                  </a:outerShdw>
                </a:effectLst>
              </a:defRPr>
            </a:lvl1pPr>
          </a:lstStyle>
          <a:p>
            <a:pPr eaLnBrk="1" hangingPunct="1">
              <a:defRPr/>
            </a:pPr>
            <a:endParaRPr lang="ru-RU">
              <a:solidFill>
                <a:srgbClr val="FFFFFF"/>
              </a:solidFill>
              <a:latin typeface="Arial" charset="0"/>
            </a:endParaRPr>
          </a:p>
        </p:txBody>
      </p:sp>
      <p:sp>
        <p:nvSpPr>
          <p:cNvPr id="205850" name="Rectangle 26"/>
          <p:cNvSpPr>
            <a:spLocks noGrp="1" noChangeArrowheads="1"/>
          </p:cNvSpPr>
          <p:nvPr>
            <p:ph type="sldNum" sz="quarter" idx="4"/>
          </p:nvPr>
        </p:nvSpPr>
        <p:spPr bwMode="auto">
          <a:xfrm>
            <a:off x="8737644" y="6248152"/>
            <a:ext cx="2845141" cy="45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8848" tIns="54425" rIns="108848" bIns="54425" numCol="1" anchor="b" anchorCtr="0" compatLnSpc="1">
            <a:prstTxWarp prst="textNoShape">
              <a:avLst/>
            </a:prstTxWarp>
          </a:bodyPr>
          <a:lstStyle>
            <a:lvl1pPr algn="r" defTabSz="1088246">
              <a:defRPr sz="1400">
                <a:effectLst>
                  <a:outerShdw blurRad="38100" dist="38100" dir="2700000" algn="tl">
                    <a:srgbClr val="000000"/>
                  </a:outerShdw>
                </a:effectLst>
              </a:defRPr>
            </a:lvl1pPr>
          </a:lstStyle>
          <a:p>
            <a:pPr eaLnBrk="1" hangingPunct="1">
              <a:defRPr/>
            </a:pPr>
            <a:fld id="{F1214C19-C07F-4D78-90C5-95D51DA85E74}" type="slidenum">
              <a:rPr lang="ru-RU">
                <a:solidFill>
                  <a:srgbClr val="FFFFFF"/>
                </a:solidFill>
                <a:latin typeface="Arial" charset="0"/>
              </a:rPr>
              <a:pPr eaLnBrk="1" hangingPunct="1">
                <a:defRPr/>
              </a:pPr>
              <a:t>‹#›</a:t>
            </a:fld>
            <a:endParaRPr lang="ru-RU">
              <a:solidFill>
                <a:srgbClr val="FFFFFF"/>
              </a:solidFill>
              <a:latin typeface="Arial" charset="0"/>
            </a:endParaRPr>
          </a:p>
        </p:txBody>
      </p:sp>
    </p:spTree>
    <p:extLst>
      <p:ext uri="{BB962C8B-B14F-4D97-AF65-F5344CB8AC3E}">
        <p14:creationId xmlns:p14="http://schemas.microsoft.com/office/powerpoint/2010/main" val="1506367254"/>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05846"/>
                                        </p:tgtEl>
                                        <p:attrNameLst>
                                          <p:attrName>style.visibility</p:attrName>
                                        </p:attrNameLst>
                                      </p:cBhvr>
                                      <p:to>
                                        <p:strVal val="visible"/>
                                      </p:to>
                                    </p:set>
                                    <p:anim calcmode="lin" valueType="num">
                                      <p:cBhvr>
                                        <p:cTn id="7" dur="1000" fill="hold"/>
                                        <p:tgtEl>
                                          <p:spTgt spid="205846"/>
                                        </p:tgtEl>
                                        <p:attrNameLst>
                                          <p:attrName>ppt_w</p:attrName>
                                        </p:attrNameLst>
                                      </p:cBhvr>
                                      <p:tavLst>
                                        <p:tav tm="0">
                                          <p:val>
                                            <p:strVal val="#ppt_w+.3"/>
                                          </p:val>
                                        </p:tav>
                                        <p:tav tm="100000">
                                          <p:val>
                                            <p:strVal val="#ppt_w"/>
                                          </p:val>
                                        </p:tav>
                                      </p:tavLst>
                                    </p:anim>
                                    <p:anim calcmode="lin" valueType="num">
                                      <p:cBhvr>
                                        <p:cTn id="8" dur="1000" fill="hold"/>
                                        <p:tgtEl>
                                          <p:spTgt spid="205846"/>
                                        </p:tgtEl>
                                        <p:attrNameLst>
                                          <p:attrName>ppt_h</p:attrName>
                                        </p:attrNameLst>
                                      </p:cBhvr>
                                      <p:tavLst>
                                        <p:tav tm="0">
                                          <p:val>
                                            <p:strVal val="#ppt_h"/>
                                          </p:val>
                                        </p:tav>
                                        <p:tav tm="100000">
                                          <p:val>
                                            <p:strVal val="#ppt_h"/>
                                          </p:val>
                                        </p:tav>
                                      </p:tavLst>
                                    </p:anim>
                                    <p:animEffect transition="in" filter="fade">
                                      <p:cBhvr>
                                        <p:cTn id="9" dur="1000"/>
                                        <p:tgtEl>
                                          <p:spTgt spid="20584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205847">
                                            <p:txEl>
                                              <p:pRg st="0" end="0"/>
                                            </p:txEl>
                                          </p:spTgt>
                                        </p:tgtEl>
                                        <p:attrNameLst>
                                          <p:attrName>style.visibility</p:attrName>
                                        </p:attrNameLst>
                                      </p:cBhvr>
                                      <p:to>
                                        <p:strVal val="visible"/>
                                      </p:to>
                                    </p:set>
                                    <p:anim calcmode="lin" valueType="num">
                                      <p:cBhvr>
                                        <p:cTn id="14" dur="1000" fill="hold"/>
                                        <p:tgtEl>
                                          <p:spTgt spid="205847">
                                            <p:txEl>
                                              <p:pRg st="0" end="0"/>
                                            </p:txEl>
                                          </p:spTgt>
                                        </p:tgtEl>
                                        <p:attrNameLst>
                                          <p:attrName>ppt_w</p:attrName>
                                        </p:attrNameLst>
                                      </p:cBhvr>
                                      <p:tavLst>
                                        <p:tav tm="0">
                                          <p:val>
                                            <p:strVal val="#ppt_w+.3"/>
                                          </p:val>
                                        </p:tav>
                                        <p:tav tm="100000">
                                          <p:val>
                                            <p:strVal val="#ppt_w"/>
                                          </p:val>
                                        </p:tav>
                                      </p:tavLst>
                                    </p:anim>
                                    <p:anim calcmode="lin" valueType="num">
                                      <p:cBhvr>
                                        <p:cTn id="15" dur="1000" fill="hold"/>
                                        <p:tgtEl>
                                          <p:spTgt spid="205847">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205847">
                                            <p:txEl>
                                              <p:pRg st="0" end="0"/>
                                            </p:txEl>
                                          </p:spTgt>
                                        </p:tgtEl>
                                      </p:cBhvr>
                                    </p:animEffect>
                                  </p:childTnLst>
                                </p:cTn>
                              </p:par>
                              <p:par>
                                <p:cTn id="17" presetID="50" presetClass="entr" presetSubtype="0" decel="100000" fill="hold" grpId="0" nodeType="withEffect">
                                  <p:stCondLst>
                                    <p:cond delay="0"/>
                                  </p:stCondLst>
                                  <p:childTnLst>
                                    <p:set>
                                      <p:cBhvr>
                                        <p:cTn id="18" dur="1" fill="hold">
                                          <p:stCondLst>
                                            <p:cond delay="0"/>
                                          </p:stCondLst>
                                        </p:cTn>
                                        <p:tgtEl>
                                          <p:spTgt spid="205847">
                                            <p:txEl>
                                              <p:pRg st="1" end="1"/>
                                            </p:txEl>
                                          </p:spTgt>
                                        </p:tgtEl>
                                        <p:attrNameLst>
                                          <p:attrName>style.visibility</p:attrName>
                                        </p:attrNameLst>
                                      </p:cBhvr>
                                      <p:to>
                                        <p:strVal val="visible"/>
                                      </p:to>
                                    </p:set>
                                    <p:anim calcmode="lin" valueType="num">
                                      <p:cBhvr>
                                        <p:cTn id="19" dur="1000" fill="hold"/>
                                        <p:tgtEl>
                                          <p:spTgt spid="205847">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205847">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205847">
                                            <p:txEl>
                                              <p:pRg st="1" end="1"/>
                                            </p:txEl>
                                          </p:spTgt>
                                        </p:tgtEl>
                                      </p:cBhvr>
                                    </p:animEffect>
                                  </p:childTnLst>
                                </p:cTn>
                              </p:par>
                              <p:par>
                                <p:cTn id="22" presetID="50" presetClass="entr" presetSubtype="0" decel="100000" fill="hold" grpId="0" nodeType="withEffect">
                                  <p:stCondLst>
                                    <p:cond delay="0"/>
                                  </p:stCondLst>
                                  <p:childTnLst>
                                    <p:set>
                                      <p:cBhvr>
                                        <p:cTn id="23" dur="1" fill="hold">
                                          <p:stCondLst>
                                            <p:cond delay="0"/>
                                          </p:stCondLst>
                                        </p:cTn>
                                        <p:tgtEl>
                                          <p:spTgt spid="205847">
                                            <p:txEl>
                                              <p:pRg st="2" end="2"/>
                                            </p:txEl>
                                          </p:spTgt>
                                        </p:tgtEl>
                                        <p:attrNameLst>
                                          <p:attrName>style.visibility</p:attrName>
                                        </p:attrNameLst>
                                      </p:cBhvr>
                                      <p:to>
                                        <p:strVal val="visible"/>
                                      </p:to>
                                    </p:set>
                                    <p:anim calcmode="lin" valueType="num">
                                      <p:cBhvr>
                                        <p:cTn id="24" dur="1000" fill="hold"/>
                                        <p:tgtEl>
                                          <p:spTgt spid="205847">
                                            <p:txEl>
                                              <p:pRg st="2" end="2"/>
                                            </p:txEl>
                                          </p:spTgt>
                                        </p:tgtEl>
                                        <p:attrNameLst>
                                          <p:attrName>ppt_w</p:attrName>
                                        </p:attrNameLst>
                                      </p:cBhvr>
                                      <p:tavLst>
                                        <p:tav tm="0">
                                          <p:val>
                                            <p:strVal val="#ppt_w+.3"/>
                                          </p:val>
                                        </p:tav>
                                        <p:tav tm="100000">
                                          <p:val>
                                            <p:strVal val="#ppt_w"/>
                                          </p:val>
                                        </p:tav>
                                      </p:tavLst>
                                    </p:anim>
                                    <p:anim calcmode="lin" valueType="num">
                                      <p:cBhvr>
                                        <p:cTn id="25" dur="1000" fill="hold"/>
                                        <p:tgtEl>
                                          <p:spTgt spid="205847">
                                            <p:txEl>
                                              <p:pRg st="2" end="2"/>
                                            </p:txEl>
                                          </p:spTgt>
                                        </p:tgtEl>
                                        <p:attrNameLst>
                                          <p:attrName>ppt_h</p:attrName>
                                        </p:attrNameLst>
                                      </p:cBhvr>
                                      <p:tavLst>
                                        <p:tav tm="0">
                                          <p:val>
                                            <p:strVal val="#ppt_h"/>
                                          </p:val>
                                        </p:tav>
                                        <p:tav tm="100000">
                                          <p:val>
                                            <p:strVal val="#ppt_h"/>
                                          </p:val>
                                        </p:tav>
                                      </p:tavLst>
                                    </p:anim>
                                    <p:animEffect transition="in" filter="fade">
                                      <p:cBhvr>
                                        <p:cTn id="26" dur="1000"/>
                                        <p:tgtEl>
                                          <p:spTgt spid="205847">
                                            <p:txEl>
                                              <p:pRg st="2" end="2"/>
                                            </p:txEl>
                                          </p:spTgt>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205847">
                                            <p:txEl>
                                              <p:pRg st="3" end="3"/>
                                            </p:txEl>
                                          </p:spTgt>
                                        </p:tgtEl>
                                        <p:attrNameLst>
                                          <p:attrName>style.visibility</p:attrName>
                                        </p:attrNameLst>
                                      </p:cBhvr>
                                      <p:to>
                                        <p:strVal val="visible"/>
                                      </p:to>
                                    </p:set>
                                    <p:anim calcmode="lin" valueType="num">
                                      <p:cBhvr>
                                        <p:cTn id="29" dur="1000" fill="hold"/>
                                        <p:tgtEl>
                                          <p:spTgt spid="205847">
                                            <p:txEl>
                                              <p:pRg st="3" end="3"/>
                                            </p:txEl>
                                          </p:spTgt>
                                        </p:tgtEl>
                                        <p:attrNameLst>
                                          <p:attrName>ppt_w</p:attrName>
                                        </p:attrNameLst>
                                      </p:cBhvr>
                                      <p:tavLst>
                                        <p:tav tm="0">
                                          <p:val>
                                            <p:strVal val="#ppt_w+.3"/>
                                          </p:val>
                                        </p:tav>
                                        <p:tav tm="100000">
                                          <p:val>
                                            <p:strVal val="#ppt_w"/>
                                          </p:val>
                                        </p:tav>
                                      </p:tavLst>
                                    </p:anim>
                                    <p:anim calcmode="lin" valueType="num">
                                      <p:cBhvr>
                                        <p:cTn id="30" dur="1000" fill="hold"/>
                                        <p:tgtEl>
                                          <p:spTgt spid="205847">
                                            <p:txEl>
                                              <p:pRg st="3" end="3"/>
                                            </p:txEl>
                                          </p:spTgt>
                                        </p:tgtEl>
                                        <p:attrNameLst>
                                          <p:attrName>ppt_h</p:attrName>
                                        </p:attrNameLst>
                                      </p:cBhvr>
                                      <p:tavLst>
                                        <p:tav tm="0">
                                          <p:val>
                                            <p:strVal val="#ppt_h"/>
                                          </p:val>
                                        </p:tav>
                                        <p:tav tm="100000">
                                          <p:val>
                                            <p:strVal val="#ppt_h"/>
                                          </p:val>
                                        </p:tav>
                                      </p:tavLst>
                                    </p:anim>
                                    <p:animEffect transition="in" filter="fade">
                                      <p:cBhvr>
                                        <p:cTn id="31" dur="1000"/>
                                        <p:tgtEl>
                                          <p:spTgt spid="205847">
                                            <p:txEl>
                                              <p:pRg st="3" end="3"/>
                                            </p:txEl>
                                          </p:spTgt>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205847">
                                            <p:txEl>
                                              <p:pRg st="4" end="4"/>
                                            </p:txEl>
                                          </p:spTgt>
                                        </p:tgtEl>
                                        <p:attrNameLst>
                                          <p:attrName>style.visibility</p:attrName>
                                        </p:attrNameLst>
                                      </p:cBhvr>
                                      <p:to>
                                        <p:strVal val="visible"/>
                                      </p:to>
                                    </p:set>
                                    <p:anim calcmode="lin" valueType="num">
                                      <p:cBhvr>
                                        <p:cTn id="34" dur="1000" fill="hold"/>
                                        <p:tgtEl>
                                          <p:spTgt spid="205847">
                                            <p:txEl>
                                              <p:pRg st="4" end="4"/>
                                            </p:txEl>
                                          </p:spTgt>
                                        </p:tgtEl>
                                        <p:attrNameLst>
                                          <p:attrName>ppt_w</p:attrName>
                                        </p:attrNameLst>
                                      </p:cBhvr>
                                      <p:tavLst>
                                        <p:tav tm="0">
                                          <p:val>
                                            <p:strVal val="#ppt_w+.3"/>
                                          </p:val>
                                        </p:tav>
                                        <p:tav tm="100000">
                                          <p:val>
                                            <p:strVal val="#ppt_w"/>
                                          </p:val>
                                        </p:tav>
                                      </p:tavLst>
                                    </p:anim>
                                    <p:anim calcmode="lin" valueType="num">
                                      <p:cBhvr>
                                        <p:cTn id="35" dur="1000" fill="hold"/>
                                        <p:tgtEl>
                                          <p:spTgt spid="205847">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2058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46" grpId="0"/>
      <p:bldP spid="205847" grpId="0" build="p">
        <p:tmplLst>
          <p:tmpl lvl="1">
            <p:tnLst>
              <p:par>
                <p:cTn presetID="50" presetClass="entr" presetSubtype="0" decel="100000" fill="hold" nodeType="clickEffect">
                  <p:stCondLst>
                    <p:cond delay="0"/>
                  </p:stCondLst>
                  <p:childTnLst>
                    <p:set>
                      <p:cBhvr>
                        <p:cTn dur="1" fill="hold">
                          <p:stCondLst>
                            <p:cond delay="0"/>
                          </p:stCondLst>
                        </p:cTn>
                        <p:tgtEl>
                          <p:spTgt spid="205847"/>
                        </p:tgtEl>
                        <p:attrNameLst>
                          <p:attrName>style.visibility</p:attrName>
                        </p:attrNameLst>
                      </p:cBhvr>
                      <p:to>
                        <p:strVal val="visible"/>
                      </p:to>
                    </p:set>
                    <p:anim calcmode="lin" valueType="num">
                      <p:cBhvr>
                        <p:cTn dur="1000" fill="hold"/>
                        <p:tgtEl>
                          <p:spTgt spid="205847"/>
                        </p:tgtEl>
                        <p:attrNameLst>
                          <p:attrName>ppt_w</p:attrName>
                        </p:attrNameLst>
                      </p:cBhvr>
                      <p:tavLst>
                        <p:tav tm="0">
                          <p:val>
                            <p:strVal val="#ppt_w+.3"/>
                          </p:val>
                        </p:tav>
                        <p:tav tm="100000">
                          <p:val>
                            <p:strVal val="#ppt_w"/>
                          </p:val>
                        </p:tav>
                      </p:tavLst>
                    </p:anim>
                    <p:anim calcmode="lin" valueType="num">
                      <p:cBhvr>
                        <p:cTn dur="1000" fill="hold"/>
                        <p:tgtEl>
                          <p:spTgt spid="205847"/>
                        </p:tgtEl>
                        <p:attrNameLst>
                          <p:attrName>ppt_h</p:attrName>
                        </p:attrNameLst>
                      </p:cBhvr>
                      <p:tavLst>
                        <p:tav tm="0">
                          <p:val>
                            <p:strVal val="#ppt_h"/>
                          </p:val>
                        </p:tav>
                        <p:tav tm="100000">
                          <p:val>
                            <p:strVal val="#ppt_h"/>
                          </p:val>
                        </p:tav>
                      </p:tavLst>
                    </p:anim>
                    <p:animEffect transition="in" filter="fade">
                      <p:cBhvr>
                        <p:cTn dur="1000"/>
                        <p:tgtEl>
                          <p:spTgt spid="205847"/>
                        </p:tgtEl>
                      </p:cBhvr>
                    </p:animEffect>
                  </p:childTnLst>
                </p:cTn>
              </p:par>
            </p:tnLst>
          </p:tmpl>
          <p:tmpl lvl="2">
            <p:tnLst>
              <p:par>
                <p:cTn presetID="50" presetClass="entr" presetSubtype="0" decel="100000" fill="hold" nodeType="withEffect">
                  <p:stCondLst>
                    <p:cond delay="0"/>
                  </p:stCondLst>
                  <p:childTnLst>
                    <p:set>
                      <p:cBhvr>
                        <p:cTn dur="1" fill="hold">
                          <p:stCondLst>
                            <p:cond delay="0"/>
                          </p:stCondLst>
                        </p:cTn>
                        <p:tgtEl>
                          <p:spTgt spid="205847"/>
                        </p:tgtEl>
                        <p:attrNameLst>
                          <p:attrName>style.visibility</p:attrName>
                        </p:attrNameLst>
                      </p:cBhvr>
                      <p:to>
                        <p:strVal val="visible"/>
                      </p:to>
                    </p:set>
                    <p:anim calcmode="lin" valueType="num">
                      <p:cBhvr>
                        <p:cTn dur="1000" fill="hold"/>
                        <p:tgtEl>
                          <p:spTgt spid="205847"/>
                        </p:tgtEl>
                        <p:attrNameLst>
                          <p:attrName>ppt_w</p:attrName>
                        </p:attrNameLst>
                      </p:cBhvr>
                      <p:tavLst>
                        <p:tav tm="0">
                          <p:val>
                            <p:strVal val="#ppt_w+.3"/>
                          </p:val>
                        </p:tav>
                        <p:tav tm="100000">
                          <p:val>
                            <p:strVal val="#ppt_w"/>
                          </p:val>
                        </p:tav>
                      </p:tavLst>
                    </p:anim>
                    <p:anim calcmode="lin" valueType="num">
                      <p:cBhvr>
                        <p:cTn dur="1000" fill="hold"/>
                        <p:tgtEl>
                          <p:spTgt spid="205847"/>
                        </p:tgtEl>
                        <p:attrNameLst>
                          <p:attrName>ppt_h</p:attrName>
                        </p:attrNameLst>
                      </p:cBhvr>
                      <p:tavLst>
                        <p:tav tm="0">
                          <p:val>
                            <p:strVal val="#ppt_h"/>
                          </p:val>
                        </p:tav>
                        <p:tav tm="100000">
                          <p:val>
                            <p:strVal val="#ppt_h"/>
                          </p:val>
                        </p:tav>
                      </p:tavLst>
                    </p:anim>
                    <p:animEffect transition="in" filter="fade">
                      <p:cBhvr>
                        <p:cTn dur="1000"/>
                        <p:tgtEl>
                          <p:spTgt spid="205847"/>
                        </p:tgtEl>
                      </p:cBhvr>
                    </p:animEffect>
                  </p:childTnLst>
                </p:cTn>
              </p:par>
            </p:tnLst>
          </p:tmpl>
          <p:tmpl lvl="3">
            <p:tnLst>
              <p:par>
                <p:cTn presetID="50" presetClass="entr" presetSubtype="0" decel="100000" fill="hold" nodeType="withEffect">
                  <p:stCondLst>
                    <p:cond delay="0"/>
                  </p:stCondLst>
                  <p:childTnLst>
                    <p:set>
                      <p:cBhvr>
                        <p:cTn dur="1" fill="hold">
                          <p:stCondLst>
                            <p:cond delay="0"/>
                          </p:stCondLst>
                        </p:cTn>
                        <p:tgtEl>
                          <p:spTgt spid="205847"/>
                        </p:tgtEl>
                        <p:attrNameLst>
                          <p:attrName>style.visibility</p:attrName>
                        </p:attrNameLst>
                      </p:cBhvr>
                      <p:to>
                        <p:strVal val="visible"/>
                      </p:to>
                    </p:set>
                    <p:anim calcmode="lin" valueType="num">
                      <p:cBhvr>
                        <p:cTn dur="1000" fill="hold"/>
                        <p:tgtEl>
                          <p:spTgt spid="205847"/>
                        </p:tgtEl>
                        <p:attrNameLst>
                          <p:attrName>ppt_w</p:attrName>
                        </p:attrNameLst>
                      </p:cBhvr>
                      <p:tavLst>
                        <p:tav tm="0">
                          <p:val>
                            <p:strVal val="#ppt_w+.3"/>
                          </p:val>
                        </p:tav>
                        <p:tav tm="100000">
                          <p:val>
                            <p:strVal val="#ppt_w"/>
                          </p:val>
                        </p:tav>
                      </p:tavLst>
                    </p:anim>
                    <p:anim calcmode="lin" valueType="num">
                      <p:cBhvr>
                        <p:cTn dur="1000" fill="hold"/>
                        <p:tgtEl>
                          <p:spTgt spid="205847"/>
                        </p:tgtEl>
                        <p:attrNameLst>
                          <p:attrName>ppt_h</p:attrName>
                        </p:attrNameLst>
                      </p:cBhvr>
                      <p:tavLst>
                        <p:tav tm="0">
                          <p:val>
                            <p:strVal val="#ppt_h"/>
                          </p:val>
                        </p:tav>
                        <p:tav tm="100000">
                          <p:val>
                            <p:strVal val="#ppt_h"/>
                          </p:val>
                        </p:tav>
                      </p:tavLst>
                    </p:anim>
                    <p:animEffect transition="in" filter="fade">
                      <p:cBhvr>
                        <p:cTn dur="1000"/>
                        <p:tgtEl>
                          <p:spTgt spid="205847"/>
                        </p:tgtEl>
                      </p:cBhvr>
                    </p:animEffect>
                  </p:childTnLst>
                </p:cTn>
              </p:par>
            </p:tnLst>
          </p:tmpl>
          <p:tmpl lvl="4">
            <p:tnLst>
              <p:par>
                <p:cTn presetID="50" presetClass="entr" presetSubtype="0" decel="100000" fill="hold" nodeType="withEffect">
                  <p:stCondLst>
                    <p:cond delay="0"/>
                  </p:stCondLst>
                  <p:childTnLst>
                    <p:set>
                      <p:cBhvr>
                        <p:cTn dur="1" fill="hold">
                          <p:stCondLst>
                            <p:cond delay="0"/>
                          </p:stCondLst>
                        </p:cTn>
                        <p:tgtEl>
                          <p:spTgt spid="205847"/>
                        </p:tgtEl>
                        <p:attrNameLst>
                          <p:attrName>style.visibility</p:attrName>
                        </p:attrNameLst>
                      </p:cBhvr>
                      <p:to>
                        <p:strVal val="visible"/>
                      </p:to>
                    </p:set>
                    <p:anim calcmode="lin" valueType="num">
                      <p:cBhvr>
                        <p:cTn dur="1000" fill="hold"/>
                        <p:tgtEl>
                          <p:spTgt spid="205847"/>
                        </p:tgtEl>
                        <p:attrNameLst>
                          <p:attrName>ppt_w</p:attrName>
                        </p:attrNameLst>
                      </p:cBhvr>
                      <p:tavLst>
                        <p:tav tm="0">
                          <p:val>
                            <p:strVal val="#ppt_w+.3"/>
                          </p:val>
                        </p:tav>
                        <p:tav tm="100000">
                          <p:val>
                            <p:strVal val="#ppt_w"/>
                          </p:val>
                        </p:tav>
                      </p:tavLst>
                    </p:anim>
                    <p:anim calcmode="lin" valueType="num">
                      <p:cBhvr>
                        <p:cTn dur="1000" fill="hold"/>
                        <p:tgtEl>
                          <p:spTgt spid="205847"/>
                        </p:tgtEl>
                        <p:attrNameLst>
                          <p:attrName>ppt_h</p:attrName>
                        </p:attrNameLst>
                      </p:cBhvr>
                      <p:tavLst>
                        <p:tav tm="0">
                          <p:val>
                            <p:strVal val="#ppt_h"/>
                          </p:val>
                        </p:tav>
                        <p:tav tm="100000">
                          <p:val>
                            <p:strVal val="#ppt_h"/>
                          </p:val>
                        </p:tav>
                      </p:tavLst>
                    </p:anim>
                    <p:animEffect transition="in" filter="fade">
                      <p:cBhvr>
                        <p:cTn dur="1000"/>
                        <p:tgtEl>
                          <p:spTgt spid="205847"/>
                        </p:tgtEl>
                      </p:cBhvr>
                    </p:animEffect>
                  </p:childTnLst>
                </p:cTn>
              </p:par>
            </p:tnLst>
          </p:tmpl>
          <p:tmpl lvl="5">
            <p:tnLst>
              <p:par>
                <p:cTn presetID="50" presetClass="entr" presetSubtype="0" decel="100000" fill="hold" nodeType="withEffect">
                  <p:stCondLst>
                    <p:cond delay="0"/>
                  </p:stCondLst>
                  <p:childTnLst>
                    <p:set>
                      <p:cBhvr>
                        <p:cTn dur="1" fill="hold">
                          <p:stCondLst>
                            <p:cond delay="0"/>
                          </p:stCondLst>
                        </p:cTn>
                        <p:tgtEl>
                          <p:spTgt spid="205847"/>
                        </p:tgtEl>
                        <p:attrNameLst>
                          <p:attrName>style.visibility</p:attrName>
                        </p:attrNameLst>
                      </p:cBhvr>
                      <p:to>
                        <p:strVal val="visible"/>
                      </p:to>
                    </p:set>
                    <p:anim calcmode="lin" valueType="num">
                      <p:cBhvr>
                        <p:cTn dur="1000" fill="hold"/>
                        <p:tgtEl>
                          <p:spTgt spid="205847"/>
                        </p:tgtEl>
                        <p:attrNameLst>
                          <p:attrName>ppt_w</p:attrName>
                        </p:attrNameLst>
                      </p:cBhvr>
                      <p:tavLst>
                        <p:tav tm="0">
                          <p:val>
                            <p:strVal val="#ppt_w+.3"/>
                          </p:val>
                        </p:tav>
                        <p:tav tm="100000">
                          <p:val>
                            <p:strVal val="#ppt_w"/>
                          </p:val>
                        </p:tav>
                      </p:tavLst>
                    </p:anim>
                    <p:anim calcmode="lin" valueType="num">
                      <p:cBhvr>
                        <p:cTn dur="1000" fill="hold"/>
                        <p:tgtEl>
                          <p:spTgt spid="205847"/>
                        </p:tgtEl>
                        <p:attrNameLst>
                          <p:attrName>ppt_h</p:attrName>
                        </p:attrNameLst>
                      </p:cBhvr>
                      <p:tavLst>
                        <p:tav tm="0">
                          <p:val>
                            <p:strVal val="#ppt_h"/>
                          </p:val>
                        </p:tav>
                        <p:tav tm="100000">
                          <p:val>
                            <p:strVal val="#ppt_h"/>
                          </p:val>
                        </p:tav>
                      </p:tavLst>
                    </p:anim>
                    <p:animEffect transition="in" filter="fade">
                      <p:cBhvr>
                        <p:cTn dur="1000"/>
                        <p:tgtEl>
                          <p:spTgt spid="205847"/>
                        </p:tgtEl>
                      </p:cBhvr>
                    </p:animEffect>
                  </p:childTnLst>
                </p:cTn>
              </p:par>
            </p:tnLst>
          </p:tmpl>
        </p:tmplLst>
      </p:bldP>
    </p:bldLst>
  </p:timing>
  <p:txStyles>
    <p:titleStyle>
      <a:lvl1pPr algn="ctr" defTabSz="1088246" rtl="0" eaLnBrk="0" fontAlgn="base" hangingPunct="0">
        <a:spcBef>
          <a:spcPct val="0"/>
        </a:spcBef>
        <a:spcAft>
          <a:spcPct val="0"/>
        </a:spcAft>
        <a:defRPr sz="5200">
          <a:solidFill>
            <a:schemeClr val="tx2"/>
          </a:solidFill>
          <a:effectLst>
            <a:outerShdw blurRad="38100" dist="38100" dir="2700000" algn="tl">
              <a:srgbClr val="000000"/>
            </a:outerShdw>
          </a:effectLst>
          <a:latin typeface="+mj-lt"/>
          <a:ea typeface="+mj-ea"/>
          <a:cs typeface="+mj-cs"/>
        </a:defRPr>
      </a:lvl1pPr>
      <a:lvl2pPr algn="ctr" defTabSz="1088246" rtl="0" eaLnBrk="0" fontAlgn="base" hangingPunct="0">
        <a:spcBef>
          <a:spcPct val="0"/>
        </a:spcBef>
        <a:spcAft>
          <a:spcPct val="0"/>
        </a:spcAft>
        <a:defRPr sz="5200">
          <a:solidFill>
            <a:schemeClr val="tx2"/>
          </a:solidFill>
          <a:effectLst>
            <a:outerShdw blurRad="38100" dist="38100" dir="2700000" algn="tl">
              <a:srgbClr val="000000"/>
            </a:outerShdw>
          </a:effectLst>
          <a:latin typeface="Arial" charset="0"/>
        </a:defRPr>
      </a:lvl2pPr>
      <a:lvl3pPr algn="ctr" defTabSz="1088246" rtl="0" eaLnBrk="0" fontAlgn="base" hangingPunct="0">
        <a:spcBef>
          <a:spcPct val="0"/>
        </a:spcBef>
        <a:spcAft>
          <a:spcPct val="0"/>
        </a:spcAft>
        <a:defRPr sz="5200">
          <a:solidFill>
            <a:schemeClr val="tx2"/>
          </a:solidFill>
          <a:effectLst>
            <a:outerShdw blurRad="38100" dist="38100" dir="2700000" algn="tl">
              <a:srgbClr val="000000"/>
            </a:outerShdw>
          </a:effectLst>
          <a:latin typeface="Arial" charset="0"/>
        </a:defRPr>
      </a:lvl3pPr>
      <a:lvl4pPr algn="ctr" defTabSz="1088246" rtl="0" eaLnBrk="0" fontAlgn="base" hangingPunct="0">
        <a:spcBef>
          <a:spcPct val="0"/>
        </a:spcBef>
        <a:spcAft>
          <a:spcPct val="0"/>
        </a:spcAft>
        <a:defRPr sz="5200">
          <a:solidFill>
            <a:schemeClr val="tx2"/>
          </a:solidFill>
          <a:effectLst>
            <a:outerShdw blurRad="38100" dist="38100" dir="2700000" algn="tl">
              <a:srgbClr val="000000"/>
            </a:outerShdw>
          </a:effectLst>
          <a:latin typeface="Arial" charset="0"/>
        </a:defRPr>
      </a:lvl4pPr>
      <a:lvl5pPr algn="ctr" defTabSz="1088246" rtl="0" eaLnBrk="0" fontAlgn="base" hangingPunct="0">
        <a:spcBef>
          <a:spcPct val="0"/>
        </a:spcBef>
        <a:spcAft>
          <a:spcPct val="0"/>
        </a:spcAft>
        <a:defRPr sz="5200">
          <a:solidFill>
            <a:schemeClr val="tx2"/>
          </a:solidFill>
          <a:effectLst>
            <a:outerShdw blurRad="38100" dist="38100" dir="2700000" algn="tl">
              <a:srgbClr val="000000"/>
            </a:outerShdw>
          </a:effectLst>
          <a:latin typeface="Arial" charset="0"/>
        </a:defRPr>
      </a:lvl5pPr>
      <a:lvl6pPr marL="337368" algn="ctr" defTabSz="1088246" rtl="0" fontAlgn="base">
        <a:spcBef>
          <a:spcPct val="0"/>
        </a:spcBef>
        <a:spcAft>
          <a:spcPct val="0"/>
        </a:spcAft>
        <a:defRPr sz="5200">
          <a:solidFill>
            <a:schemeClr val="tx2"/>
          </a:solidFill>
          <a:effectLst>
            <a:outerShdw blurRad="38100" dist="38100" dir="2700000" algn="tl">
              <a:srgbClr val="000000"/>
            </a:outerShdw>
          </a:effectLst>
          <a:latin typeface="Arial" charset="0"/>
        </a:defRPr>
      </a:lvl6pPr>
      <a:lvl7pPr marL="674736" algn="ctr" defTabSz="1088246" rtl="0" fontAlgn="base">
        <a:spcBef>
          <a:spcPct val="0"/>
        </a:spcBef>
        <a:spcAft>
          <a:spcPct val="0"/>
        </a:spcAft>
        <a:defRPr sz="5200">
          <a:solidFill>
            <a:schemeClr val="tx2"/>
          </a:solidFill>
          <a:effectLst>
            <a:outerShdw blurRad="38100" dist="38100" dir="2700000" algn="tl">
              <a:srgbClr val="000000"/>
            </a:outerShdw>
          </a:effectLst>
          <a:latin typeface="Arial" charset="0"/>
        </a:defRPr>
      </a:lvl7pPr>
      <a:lvl8pPr marL="1012104" algn="ctr" defTabSz="1088246" rtl="0" fontAlgn="base">
        <a:spcBef>
          <a:spcPct val="0"/>
        </a:spcBef>
        <a:spcAft>
          <a:spcPct val="0"/>
        </a:spcAft>
        <a:defRPr sz="5200">
          <a:solidFill>
            <a:schemeClr val="tx2"/>
          </a:solidFill>
          <a:effectLst>
            <a:outerShdw blurRad="38100" dist="38100" dir="2700000" algn="tl">
              <a:srgbClr val="000000"/>
            </a:outerShdw>
          </a:effectLst>
          <a:latin typeface="Arial" charset="0"/>
        </a:defRPr>
      </a:lvl8pPr>
      <a:lvl9pPr marL="1349472" algn="ctr" defTabSz="1088246" rtl="0" fontAlgn="base">
        <a:spcBef>
          <a:spcPct val="0"/>
        </a:spcBef>
        <a:spcAft>
          <a:spcPct val="0"/>
        </a:spcAft>
        <a:defRPr sz="5200">
          <a:solidFill>
            <a:schemeClr val="tx2"/>
          </a:solidFill>
          <a:effectLst>
            <a:outerShdw blurRad="38100" dist="38100" dir="2700000" algn="tl">
              <a:srgbClr val="000000"/>
            </a:outerShdw>
          </a:effectLst>
          <a:latin typeface="Arial" charset="0"/>
        </a:defRPr>
      </a:lvl9pPr>
    </p:titleStyle>
    <p:bodyStyle>
      <a:lvl1pPr marL="407653" indent="-407653" algn="l" defTabSz="1088246" rtl="0" eaLnBrk="0" fontAlgn="base" hangingPunct="0">
        <a:spcBef>
          <a:spcPct val="20000"/>
        </a:spcBef>
        <a:spcAft>
          <a:spcPct val="0"/>
        </a:spcAft>
        <a:buClr>
          <a:schemeClr val="tx2"/>
        </a:buClr>
        <a:buChar char="•"/>
        <a:defRPr sz="3800">
          <a:solidFill>
            <a:schemeClr val="tx1"/>
          </a:solidFill>
          <a:latin typeface="+mn-lt"/>
          <a:ea typeface="+mn-ea"/>
          <a:cs typeface="+mn-cs"/>
        </a:defRPr>
      </a:lvl1pPr>
      <a:lvl2pPr marL="884420" indent="-339711" algn="l" defTabSz="1088246" rtl="0" eaLnBrk="0" fontAlgn="base" hangingPunct="0">
        <a:spcBef>
          <a:spcPct val="20000"/>
        </a:spcBef>
        <a:spcAft>
          <a:spcPct val="0"/>
        </a:spcAft>
        <a:buChar char="–"/>
        <a:defRPr sz="3300">
          <a:solidFill>
            <a:schemeClr val="tx1"/>
          </a:solidFill>
          <a:latin typeface="+mn-lt"/>
        </a:defRPr>
      </a:lvl2pPr>
      <a:lvl3pPr marL="1361186" indent="-272940" algn="l" defTabSz="1088246" rtl="0" eaLnBrk="0" fontAlgn="base" hangingPunct="0">
        <a:spcBef>
          <a:spcPct val="20000"/>
        </a:spcBef>
        <a:spcAft>
          <a:spcPct val="0"/>
        </a:spcAft>
        <a:buClr>
          <a:schemeClr val="tx2"/>
        </a:buClr>
        <a:buChar char="•"/>
        <a:defRPr sz="2900">
          <a:solidFill>
            <a:schemeClr val="tx1"/>
          </a:solidFill>
          <a:latin typeface="+mn-lt"/>
        </a:defRPr>
      </a:lvl3pPr>
      <a:lvl4pPr marL="1904723" indent="-271769" algn="l" defTabSz="1088246" rtl="0" eaLnBrk="0" fontAlgn="base" hangingPunct="0">
        <a:spcBef>
          <a:spcPct val="20000"/>
        </a:spcBef>
        <a:spcAft>
          <a:spcPct val="0"/>
        </a:spcAft>
        <a:buChar char="–"/>
        <a:defRPr sz="2400">
          <a:solidFill>
            <a:schemeClr val="tx1"/>
          </a:solidFill>
          <a:latin typeface="+mn-lt"/>
        </a:defRPr>
      </a:lvl4pPr>
      <a:lvl5pPr marL="2449432" indent="-272940" algn="l" defTabSz="1088246" rtl="0" eaLnBrk="0" fontAlgn="base" hangingPunct="0">
        <a:spcBef>
          <a:spcPct val="20000"/>
        </a:spcBef>
        <a:spcAft>
          <a:spcPct val="0"/>
        </a:spcAft>
        <a:buClr>
          <a:schemeClr val="tx2"/>
        </a:buClr>
        <a:buChar char="•"/>
        <a:defRPr sz="2400">
          <a:solidFill>
            <a:schemeClr val="tx1"/>
          </a:solidFill>
          <a:latin typeface="+mn-lt"/>
        </a:defRPr>
      </a:lvl5pPr>
      <a:lvl6pPr marL="2786800" indent="-272940" algn="l" defTabSz="1088246" rtl="0" fontAlgn="base">
        <a:spcBef>
          <a:spcPct val="20000"/>
        </a:spcBef>
        <a:spcAft>
          <a:spcPct val="0"/>
        </a:spcAft>
        <a:buClr>
          <a:schemeClr val="tx2"/>
        </a:buClr>
        <a:buChar char="•"/>
        <a:defRPr sz="2400">
          <a:solidFill>
            <a:schemeClr val="tx1"/>
          </a:solidFill>
          <a:latin typeface="+mn-lt"/>
        </a:defRPr>
      </a:lvl6pPr>
      <a:lvl7pPr marL="3124168" indent="-272940" algn="l" defTabSz="1088246" rtl="0" fontAlgn="base">
        <a:spcBef>
          <a:spcPct val="20000"/>
        </a:spcBef>
        <a:spcAft>
          <a:spcPct val="0"/>
        </a:spcAft>
        <a:buClr>
          <a:schemeClr val="tx2"/>
        </a:buClr>
        <a:buChar char="•"/>
        <a:defRPr sz="2400">
          <a:solidFill>
            <a:schemeClr val="tx1"/>
          </a:solidFill>
          <a:latin typeface="+mn-lt"/>
        </a:defRPr>
      </a:lvl7pPr>
      <a:lvl8pPr marL="3461535" indent="-272940" algn="l" defTabSz="1088246" rtl="0" fontAlgn="base">
        <a:spcBef>
          <a:spcPct val="20000"/>
        </a:spcBef>
        <a:spcAft>
          <a:spcPct val="0"/>
        </a:spcAft>
        <a:buClr>
          <a:schemeClr val="tx2"/>
        </a:buClr>
        <a:buChar char="•"/>
        <a:defRPr sz="2400">
          <a:solidFill>
            <a:schemeClr val="tx1"/>
          </a:solidFill>
          <a:latin typeface="+mn-lt"/>
        </a:defRPr>
      </a:lvl8pPr>
      <a:lvl9pPr marL="3798903" indent="-272940" algn="l" defTabSz="1088246" rtl="0" fontAlgn="base">
        <a:spcBef>
          <a:spcPct val="20000"/>
        </a:spcBef>
        <a:spcAft>
          <a:spcPct val="0"/>
        </a:spcAft>
        <a:buClr>
          <a:schemeClr val="tx2"/>
        </a:buClr>
        <a:buChar char="•"/>
        <a:defRPr sz="2400">
          <a:solidFill>
            <a:schemeClr val="tx1"/>
          </a:solidFill>
          <a:latin typeface="+mn-lt"/>
        </a:defRPr>
      </a:lvl9pPr>
    </p:bodyStyle>
    <p:otherStyle>
      <a:defPPr>
        <a:defRPr lang="ru-RU"/>
      </a:defPPr>
      <a:lvl1pPr marL="0" algn="l" defTabSz="674736" rtl="0" eaLnBrk="1" latinLnBrk="0" hangingPunct="1">
        <a:defRPr sz="1300" kern="1200">
          <a:solidFill>
            <a:schemeClr val="tx1"/>
          </a:solidFill>
          <a:latin typeface="+mn-lt"/>
          <a:ea typeface="+mn-ea"/>
          <a:cs typeface="+mn-cs"/>
        </a:defRPr>
      </a:lvl1pPr>
      <a:lvl2pPr marL="337368" algn="l" defTabSz="674736" rtl="0" eaLnBrk="1" latinLnBrk="0" hangingPunct="1">
        <a:defRPr sz="1300" kern="1200">
          <a:solidFill>
            <a:schemeClr val="tx1"/>
          </a:solidFill>
          <a:latin typeface="+mn-lt"/>
          <a:ea typeface="+mn-ea"/>
          <a:cs typeface="+mn-cs"/>
        </a:defRPr>
      </a:lvl2pPr>
      <a:lvl3pPr marL="674736" algn="l" defTabSz="674736" rtl="0" eaLnBrk="1" latinLnBrk="0" hangingPunct="1">
        <a:defRPr sz="1300" kern="1200">
          <a:solidFill>
            <a:schemeClr val="tx1"/>
          </a:solidFill>
          <a:latin typeface="+mn-lt"/>
          <a:ea typeface="+mn-ea"/>
          <a:cs typeface="+mn-cs"/>
        </a:defRPr>
      </a:lvl3pPr>
      <a:lvl4pPr marL="1012104" algn="l" defTabSz="674736" rtl="0" eaLnBrk="1" latinLnBrk="0" hangingPunct="1">
        <a:defRPr sz="1300" kern="1200">
          <a:solidFill>
            <a:schemeClr val="tx1"/>
          </a:solidFill>
          <a:latin typeface="+mn-lt"/>
          <a:ea typeface="+mn-ea"/>
          <a:cs typeface="+mn-cs"/>
        </a:defRPr>
      </a:lvl4pPr>
      <a:lvl5pPr marL="1349472" algn="l" defTabSz="674736" rtl="0" eaLnBrk="1" latinLnBrk="0" hangingPunct="1">
        <a:defRPr sz="1300" kern="1200">
          <a:solidFill>
            <a:schemeClr val="tx1"/>
          </a:solidFill>
          <a:latin typeface="+mn-lt"/>
          <a:ea typeface="+mn-ea"/>
          <a:cs typeface="+mn-cs"/>
        </a:defRPr>
      </a:lvl5pPr>
      <a:lvl6pPr marL="1686839" algn="l" defTabSz="674736" rtl="0" eaLnBrk="1" latinLnBrk="0" hangingPunct="1">
        <a:defRPr sz="1300" kern="1200">
          <a:solidFill>
            <a:schemeClr val="tx1"/>
          </a:solidFill>
          <a:latin typeface="+mn-lt"/>
          <a:ea typeface="+mn-ea"/>
          <a:cs typeface="+mn-cs"/>
        </a:defRPr>
      </a:lvl6pPr>
      <a:lvl7pPr marL="2024207" algn="l" defTabSz="674736" rtl="0" eaLnBrk="1" latinLnBrk="0" hangingPunct="1">
        <a:defRPr sz="1300" kern="1200">
          <a:solidFill>
            <a:schemeClr val="tx1"/>
          </a:solidFill>
          <a:latin typeface="+mn-lt"/>
          <a:ea typeface="+mn-ea"/>
          <a:cs typeface="+mn-cs"/>
        </a:defRPr>
      </a:lvl7pPr>
      <a:lvl8pPr marL="2361575" algn="l" defTabSz="674736" rtl="0" eaLnBrk="1" latinLnBrk="0" hangingPunct="1">
        <a:defRPr sz="1300" kern="1200">
          <a:solidFill>
            <a:schemeClr val="tx1"/>
          </a:solidFill>
          <a:latin typeface="+mn-lt"/>
          <a:ea typeface="+mn-ea"/>
          <a:cs typeface="+mn-cs"/>
        </a:defRPr>
      </a:lvl8pPr>
      <a:lvl9pPr marL="2698943" algn="l" defTabSz="674736" rtl="0" eaLnBrk="1" latinLnBrk="0" hangingPunct="1">
        <a:defRPr sz="13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8484463" y="6356365"/>
            <a:ext cx="2781300"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eaLnBrk="1" fontAlgn="auto" hangingPunct="1">
              <a:spcBef>
                <a:spcPts val="0"/>
              </a:spcBef>
              <a:spcAft>
                <a:spcPts val="0"/>
              </a:spcAft>
            </a:pPr>
            <a:fld id="{303A2D98-4D0E-4A3D-90AD-718E95903FFF}" type="datetime1">
              <a:rPr lang="ru-RU" smtClean="0">
                <a:solidFill>
                  <a:prstClr val="black">
                    <a:lumMod val="65000"/>
                    <a:lumOff val="35000"/>
                  </a:prstClr>
                </a:solidFill>
              </a:rPr>
              <a:pPr eaLnBrk="1" fontAlgn="auto" hangingPunct="1">
                <a:spcBef>
                  <a:spcPts val="0"/>
                </a:spcBef>
                <a:spcAft>
                  <a:spcPts val="0"/>
                </a:spcAft>
              </a:pPr>
              <a:t>26.08.2016</a:t>
            </a:fld>
            <a:endParaRPr lang="ru-RU">
              <a:solidFill>
                <a:prstClr val="black">
                  <a:lumMod val="65000"/>
                  <a:lumOff val="35000"/>
                </a:prstClr>
              </a:solidFill>
            </a:endParaRPr>
          </a:p>
        </p:txBody>
      </p:sp>
      <p:sp>
        <p:nvSpPr>
          <p:cNvPr id="5" name="Footer Placeholder 4"/>
          <p:cNvSpPr>
            <a:spLocks noGrp="1"/>
          </p:cNvSpPr>
          <p:nvPr>
            <p:ph type="ftr" sz="quarter" idx="3"/>
          </p:nvPr>
        </p:nvSpPr>
        <p:spPr>
          <a:xfrm>
            <a:off x="878887" y="6356365"/>
            <a:ext cx="3797300"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eaLnBrk="1" fontAlgn="auto" hangingPunct="1">
              <a:spcBef>
                <a:spcPts val="0"/>
              </a:spcBef>
              <a:spcAft>
                <a:spcPts val="0"/>
              </a:spcAft>
            </a:pPr>
            <a:endParaRPr lang="ru-RU">
              <a:solidFill>
                <a:prstClr val="black">
                  <a:lumMod val="65000"/>
                  <a:lumOff val="35000"/>
                </a:prstClr>
              </a:solidFill>
            </a:endParaRPr>
          </a:p>
        </p:txBody>
      </p:sp>
      <p:sp>
        <p:nvSpPr>
          <p:cNvPr id="6" name="Slide Number Placeholder 5"/>
          <p:cNvSpPr>
            <a:spLocks noGrp="1"/>
          </p:cNvSpPr>
          <p:nvPr>
            <p:ph type="sldNum" sz="quarter" idx="4"/>
          </p:nvPr>
        </p:nvSpPr>
        <p:spPr>
          <a:xfrm>
            <a:off x="11391039" y="6356365"/>
            <a:ext cx="749300"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eaLnBrk="1" fontAlgn="auto" hangingPunct="1">
              <a:spcBef>
                <a:spcPts val="0"/>
              </a:spcBef>
              <a:spcAft>
                <a:spcPts val="0"/>
              </a:spcAft>
            </a:pPr>
            <a:fld id="{B19B0651-EE4F-4900-A07F-96A6BFA9D0F0}" type="slidenum">
              <a:rPr lang="ru-RU" smtClean="0">
                <a:solidFill>
                  <a:prstClr val="black">
                    <a:lumMod val="65000"/>
                    <a:lumOff val="35000"/>
                  </a:prstClr>
                </a:solidFill>
              </a:rPr>
              <a:pPr eaLnBrk="1" fontAlgn="auto" hangingPunct="1">
                <a:spcBef>
                  <a:spcPts val="0"/>
                </a:spcBef>
                <a:spcAft>
                  <a:spcPts val="0"/>
                </a:spcAft>
              </a:pPr>
              <a:t>‹#›</a:t>
            </a:fld>
            <a:endParaRPr lang="ru-RU">
              <a:solidFill>
                <a:prstClr val="black">
                  <a:lumMod val="65000"/>
                  <a:lumOff val="35000"/>
                </a:prstClr>
              </a:solidFill>
            </a:endParaRPr>
          </a:p>
        </p:txBody>
      </p:sp>
      <p:sp>
        <p:nvSpPr>
          <p:cNvPr id="7" name="Oval 6"/>
          <p:cNvSpPr/>
          <p:nvPr/>
        </p:nvSpPr>
        <p:spPr>
          <a:xfrm>
            <a:off x="11277016"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
        <p:nvSpPr>
          <p:cNvPr id="8" name="Oval 7"/>
          <p:cNvSpPr/>
          <p:nvPr/>
        </p:nvSpPr>
        <p:spPr>
          <a:xfrm>
            <a:off x="758828"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899241629"/>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hf hdr="0" ftr="0" dt="0"/>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B4C71EC6-210F-42DE-9C53-41977AD35B3D}" type="datetimeFigureOut">
              <a:rPr lang="ru-RU" smtClean="0">
                <a:solidFill>
                  <a:prstClr val="black">
                    <a:tint val="75000"/>
                  </a:prstClr>
                </a:solidFill>
                <a:latin typeface="Calibri"/>
              </a:rPr>
              <a:pPr eaLnBrk="1" fontAlgn="auto" hangingPunct="1">
                <a:spcBef>
                  <a:spcPts val="0"/>
                </a:spcBef>
                <a:spcAft>
                  <a:spcPts val="0"/>
                </a:spcAft>
              </a:pPr>
              <a:t>26.08.2016</a:t>
            </a:fld>
            <a:endParaRPr lang="ru-RU">
              <a:solidFill>
                <a:prstClr val="black">
                  <a:tint val="75000"/>
                </a:prstClr>
              </a:solidFill>
              <a:latin typeface="Calibri"/>
            </a:endParaRPr>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ru-RU">
              <a:solidFill>
                <a:prstClr val="black">
                  <a:tint val="75000"/>
                </a:prstClr>
              </a:solidFill>
              <a:latin typeface="Calibri"/>
            </a:endParaRPr>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B19B0651-EE4F-4900-A07F-96A6BFA9D0F0}" type="slidenum">
              <a:rPr lang="ru-RU" smtClean="0">
                <a:solidFill>
                  <a:prstClr val="black">
                    <a:tint val="75000"/>
                  </a:prstClr>
                </a:solidFill>
                <a:latin typeface="Calibri"/>
              </a:rPr>
              <a:pPr eaLnBrk="1" fontAlgn="auto" hangingPunct="1">
                <a:spcBef>
                  <a:spcPts val="0"/>
                </a:spcBef>
                <a:spcAft>
                  <a:spcPts val="0"/>
                </a:spcAft>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149116885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50000">
              <a:schemeClr val="bg1"/>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1325563"/>
          </a:xfrm>
          <a:prstGeom prst="rect">
            <a:avLst/>
          </a:prstGeom>
        </p:spPr>
        <p:txBody>
          <a:bodyPr vert="horz" lIns="91433" tIns="45717" rIns="91433" bIns="45717"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33" tIns="45717" rIns="91433" bIns="45717"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413"/>
            <a:ext cx="2743200" cy="365125"/>
          </a:xfrm>
          <a:prstGeom prst="rect">
            <a:avLst/>
          </a:prstGeom>
        </p:spPr>
        <p:txBody>
          <a:bodyPr vert="horz" lIns="91433" tIns="45717" rIns="91433" bIns="45717" rtlCol="0" anchor="ctr"/>
          <a:lstStyle>
            <a:lvl1pPr algn="l">
              <a:defRPr sz="1200">
                <a:solidFill>
                  <a:schemeClr val="tx1">
                    <a:tint val="75000"/>
                  </a:schemeClr>
                </a:solidFill>
              </a:defRPr>
            </a:lvl1pPr>
          </a:lstStyle>
          <a:p>
            <a:fld id="{A9A0DABF-D7B7-40E9-89A4-0F6ED97FC1F7}" type="datetime1">
              <a:rPr lang="ru-RU" smtClean="0"/>
              <a:t>26.08.2016</a:t>
            </a:fld>
            <a:endParaRPr lang="ru-RU"/>
          </a:p>
        </p:txBody>
      </p:sp>
      <p:sp>
        <p:nvSpPr>
          <p:cNvPr id="5" name="Нижний колонтитул 4"/>
          <p:cNvSpPr>
            <a:spLocks noGrp="1"/>
          </p:cNvSpPr>
          <p:nvPr>
            <p:ph type="ftr" sz="quarter" idx="3"/>
          </p:nvPr>
        </p:nvSpPr>
        <p:spPr>
          <a:xfrm>
            <a:off x="4038600" y="6356413"/>
            <a:ext cx="4114800" cy="365125"/>
          </a:xfrm>
          <a:prstGeom prst="rect">
            <a:avLst/>
          </a:prstGeom>
        </p:spPr>
        <p:txBody>
          <a:bodyPr vert="horz" lIns="91433" tIns="45717" rIns="91433" bIns="45717"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413"/>
            <a:ext cx="2743200" cy="365125"/>
          </a:xfrm>
          <a:prstGeom prst="rect">
            <a:avLst/>
          </a:prstGeom>
        </p:spPr>
        <p:txBody>
          <a:bodyPr vert="horz" lIns="91433" tIns="45717" rIns="91433" bIns="45717" rtlCol="0" anchor="ctr"/>
          <a:lstStyle>
            <a:lvl1pPr algn="r">
              <a:defRPr sz="1200">
                <a:solidFill>
                  <a:schemeClr val="tx1">
                    <a:tint val="75000"/>
                  </a:schemeClr>
                </a:solidFill>
              </a:defRPr>
            </a:lvl1pPr>
          </a:lstStyle>
          <a:p>
            <a:fld id="{D23D2179-2DA9-4F8E-A1BD-3C5B980F2A39}" type="slidenum">
              <a:rPr lang="ru-RU" smtClean="0"/>
              <a:t>‹#›</a:t>
            </a:fld>
            <a:endParaRPr lang="ru-RU"/>
          </a:p>
        </p:txBody>
      </p:sp>
    </p:spTree>
    <p:extLst>
      <p:ext uri="{BB962C8B-B14F-4D97-AF65-F5344CB8AC3E}">
        <p14:creationId xmlns:p14="http://schemas.microsoft.com/office/powerpoint/2010/main" val="26354266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33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1" indent="-228584" algn="l" defTabSz="91433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8" indent="-228584" algn="l" defTabSz="91433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5"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53"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19"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87"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54"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22"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34" rtl="0" eaLnBrk="1" latinLnBrk="0" hangingPunct="1">
        <a:defRPr sz="1800" kern="1200">
          <a:solidFill>
            <a:schemeClr val="tx1"/>
          </a:solidFill>
          <a:latin typeface="+mn-lt"/>
          <a:ea typeface="+mn-ea"/>
          <a:cs typeface="+mn-cs"/>
        </a:defRPr>
      </a:lvl1pPr>
      <a:lvl2pPr marL="457167" algn="l" defTabSz="914334" rtl="0" eaLnBrk="1" latinLnBrk="0" hangingPunct="1">
        <a:defRPr sz="1800" kern="1200">
          <a:solidFill>
            <a:schemeClr val="tx1"/>
          </a:solidFill>
          <a:latin typeface="+mn-lt"/>
          <a:ea typeface="+mn-ea"/>
          <a:cs typeface="+mn-cs"/>
        </a:defRPr>
      </a:lvl2pPr>
      <a:lvl3pPr marL="914334" algn="l" defTabSz="914334" rtl="0" eaLnBrk="1" latinLnBrk="0" hangingPunct="1">
        <a:defRPr sz="1800" kern="1200">
          <a:solidFill>
            <a:schemeClr val="tx1"/>
          </a:solidFill>
          <a:latin typeface="+mn-lt"/>
          <a:ea typeface="+mn-ea"/>
          <a:cs typeface="+mn-cs"/>
        </a:defRPr>
      </a:lvl3pPr>
      <a:lvl4pPr marL="1371502" algn="l" defTabSz="914334" rtl="0" eaLnBrk="1" latinLnBrk="0" hangingPunct="1">
        <a:defRPr sz="1800" kern="1200">
          <a:solidFill>
            <a:schemeClr val="tx1"/>
          </a:solidFill>
          <a:latin typeface="+mn-lt"/>
          <a:ea typeface="+mn-ea"/>
          <a:cs typeface="+mn-cs"/>
        </a:defRPr>
      </a:lvl4pPr>
      <a:lvl5pPr marL="1828669" algn="l" defTabSz="914334" rtl="0" eaLnBrk="1" latinLnBrk="0" hangingPunct="1">
        <a:defRPr sz="1800" kern="1200">
          <a:solidFill>
            <a:schemeClr val="tx1"/>
          </a:solidFill>
          <a:latin typeface="+mn-lt"/>
          <a:ea typeface="+mn-ea"/>
          <a:cs typeface="+mn-cs"/>
        </a:defRPr>
      </a:lvl5pPr>
      <a:lvl6pPr marL="2285836" algn="l" defTabSz="914334" rtl="0" eaLnBrk="1" latinLnBrk="0" hangingPunct="1">
        <a:defRPr sz="1800" kern="1200">
          <a:solidFill>
            <a:schemeClr val="tx1"/>
          </a:solidFill>
          <a:latin typeface="+mn-lt"/>
          <a:ea typeface="+mn-ea"/>
          <a:cs typeface="+mn-cs"/>
        </a:defRPr>
      </a:lvl6pPr>
      <a:lvl7pPr marL="2743003" algn="l" defTabSz="914334" rtl="0" eaLnBrk="1" latinLnBrk="0" hangingPunct="1">
        <a:defRPr sz="1800" kern="1200">
          <a:solidFill>
            <a:schemeClr val="tx1"/>
          </a:solidFill>
          <a:latin typeface="+mn-lt"/>
          <a:ea typeface="+mn-ea"/>
          <a:cs typeface="+mn-cs"/>
        </a:defRPr>
      </a:lvl7pPr>
      <a:lvl8pPr marL="3200170" algn="l" defTabSz="914334" rtl="0" eaLnBrk="1" latinLnBrk="0" hangingPunct="1">
        <a:defRPr sz="1800" kern="1200">
          <a:solidFill>
            <a:schemeClr val="tx1"/>
          </a:solidFill>
          <a:latin typeface="+mn-lt"/>
          <a:ea typeface="+mn-ea"/>
          <a:cs typeface="+mn-cs"/>
        </a:defRPr>
      </a:lvl8pPr>
      <a:lvl9pPr marL="3657338" algn="l" defTabSz="91433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33" tIns="45717" rIns="91433" bIns="45717"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600205"/>
            <a:ext cx="10972800" cy="4525963"/>
          </a:xfrm>
          <a:prstGeom prst="rect">
            <a:avLst/>
          </a:prstGeom>
        </p:spPr>
        <p:txBody>
          <a:bodyPr vert="horz" lIns="91433" tIns="45717" rIns="91433" bIns="45717"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8484463" y="6356414"/>
            <a:ext cx="2781300" cy="365125"/>
          </a:xfrm>
          <a:prstGeom prst="rect">
            <a:avLst/>
          </a:prstGeom>
        </p:spPr>
        <p:txBody>
          <a:bodyPr vert="horz" lIns="91433" tIns="45717" rIns="45717" bIns="45717" rtlCol="0" anchor="ctr"/>
          <a:lstStyle>
            <a:lvl1pPr algn="r">
              <a:defRPr sz="1200">
                <a:solidFill>
                  <a:schemeClr val="tx1">
                    <a:lumMod val="65000"/>
                    <a:lumOff val="35000"/>
                  </a:schemeClr>
                </a:solidFill>
                <a:latin typeface="Century Gothic" pitchFamily="34" charset="0"/>
              </a:defRPr>
            </a:lvl1pPr>
          </a:lstStyle>
          <a:p>
            <a:pPr eaLnBrk="1" fontAlgn="auto" hangingPunct="1">
              <a:spcBef>
                <a:spcPts val="0"/>
              </a:spcBef>
              <a:spcAft>
                <a:spcPts val="0"/>
              </a:spcAft>
            </a:pPr>
            <a:fld id="{8DE6CA5B-9E77-42D8-B346-16CADAD0049D}" type="datetime1">
              <a:rPr lang="ru-RU" smtClean="0">
                <a:solidFill>
                  <a:prstClr val="black">
                    <a:lumMod val="65000"/>
                    <a:lumOff val="35000"/>
                  </a:prstClr>
                </a:solidFill>
              </a:rPr>
              <a:pPr eaLnBrk="1" fontAlgn="auto" hangingPunct="1">
                <a:spcBef>
                  <a:spcPts val="0"/>
                </a:spcBef>
                <a:spcAft>
                  <a:spcPts val="0"/>
                </a:spcAft>
              </a:pPr>
              <a:t>26.08.2016</a:t>
            </a:fld>
            <a:endParaRPr lang="ru-RU">
              <a:solidFill>
                <a:prstClr val="black">
                  <a:lumMod val="65000"/>
                  <a:lumOff val="35000"/>
                </a:prstClr>
              </a:solidFill>
            </a:endParaRPr>
          </a:p>
        </p:txBody>
      </p:sp>
      <p:sp>
        <p:nvSpPr>
          <p:cNvPr id="5" name="Footer Placeholder 4"/>
          <p:cNvSpPr>
            <a:spLocks noGrp="1"/>
          </p:cNvSpPr>
          <p:nvPr>
            <p:ph type="ftr" sz="quarter" idx="3"/>
          </p:nvPr>
        </p:nvSpPr>
        <p:spPr>
          <a:xfrm>
            <a:off x="878887" y="6356414"/>
            <a:ext cx="3797300" cy="365125"/>
          </a:xfrm>
          <a:prstGeom prst="rect">
            <a:avLst/>
          </a:prstGeom>
        </p:spPr>
        <p:txBody>
          <a:bodyPr vert="horz" lIns="45717" tIns="45717" rIns="91433" bIns="45717" rtlCol="0" anchor="ctr"/>
          <a:lstStyle>
            <a:lvl1pPr algn="l">
              <a:defRPr sz="1200">
                <a:solidFill>
                  <a:schemeClr val="tx1">
                    <a:lumMod val="65000"/>
                    <a:lumOff val="35000"/>
                  </a:schemeClr>
                </a:solidFill>
                <a:latin typeface="Century Gothic" pitchFamily="34" charset="0"/>
              </a:defRPr>
            </a:lvl1pPr>
          </a:lstStyle>
          <a:p>
            <a:pPr eaLnBrk="1" fontAlgn="auto" hangingPunct="1">
              <a:spcBef>
                <a:spcPts val="0"/>
              </a:spcBef>
              <a:spcAft>
                <a:spcPts val="0"/>
              </a:spcAft>
            </a:pPr>
            <a:endParaRPr lang="ru-RU">
              <a:solidFill>
                <a:prstClr val="black">
                  <a:lumMod val="65000"/>
                  <a:lumOff val="35000"/>
                </a:prstClr>
              </a:solidFill>
            </a:endParaRPr>
          </a:p>
        </p:txBody>
      </p:sp>
      <p:sp>
        <p:nvSpPr>
          <p:cNvPr id="6" name="Slide Number Placeholder 5"/>
          <p:cNvSpPr>
            <a:spLocks noGrp="1"/>
          </p:cNvSpPr>
          <p:nvPr>
            <p:ph type="sldNum" sz="quarter" idx="4"/>
          </p:nvPr>
        </p:nvSpPr>
        <p:spPr>
          <a:xfrm>
            <a:off x="11391039" y="6356414"/>
            <a:ext cx="749300" cy="365125"/>
          </a:xfrm>
          <a:prstGeom prst="rect">
            <a:avLst/>
          </a:prstGeom>
        </p:spPr>
        <p:txBody>
          <a:bodyPr vert="horz" lIns="27430" tIns="45717" rIns="45717" bIns="45717" rtlCol="0" anchor="ctr"/>
          <a:lstStyle>
            <a:lvl1pPr algn="l">
              <a:defRPr sz="1200">
                <a:solidFill>
                  <a:schemeClr val="tx1">
                    <a:lumMod val="65000"/>
                    <a:lumOff val="35000"/>
                  </a:schemeClr>
                </a:solidFill>
                <a:latin typeface="Century Gothic" pitchFamily="34" charset="0"/>
              </a:defRPr>
            </a:lvl1pPr>
          </a:lstStyle>
          <a:p>
            <a:pPr eaLnBrk="1" fontAlgn="auto" hangingPunct="1">
              <a:spcBef>
                <a:spcPts val="0"/>
              </a:spcBef>
              <a:spcAft>
                <a:spcPts val="0"/>
              </a:spcAft>
            </a:pPr>
            <a:fld id="{B19B0651-EE4F-4900-A07F-96A6BFA9D0F0}" type="slidenum">
              <a:rPr lang="ru-RU" smtClean="0">
                <a:solidFill>
                  <a:prstClr val="black">
                    <a:lumMod val="65000"/>
                    <a:lumOff val="35000"/>
                  </a:prstClr>
                </a:solidFill>
              </a:rPr>
              <a:pPr eaLnBrk="1" fontAlgn="auto" hangingPunct="1">
                <a:spcBef>
                  <a:spcPts val="0"/>
                </a:spcBef>
                <a:spcAft>
                  <a:spcPts val="0"/>
                </a:spcAft>
              </a:pPr>
              <a:t>‹#›</a:t>
            </a:fld>
            <a:endParaRPr lang="ru-RU">
              <a:solidFill>
                <a:prstClr val="black">
                  <a:lumMod val="65000"/>
                  <a:lumOff val="35000"/>
                </a:prstClr>
              </a:solidFill>
            </a:endParaRPr>
          </a:p>
        </p:txBody>
      </p:sp>
      <p:sp>
        <p:nvSpPr>
          <p:cNvPr id="7" name="Oval 6"/>
          <p:cNvSpPr/>
          <p:nvPr/>
        </p:nvSpPr>
        <p:spPr>
          <a:xfrm>
            <a:off x="11277020"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fontAlgn="auto" hangingPunct="1">
              <a:spcBef>
                <a:spcPts val="0"/>
              </a:spcBef>
              <a:spcAft>
                <a:spcPts val="0"/>
              </a:spcAft>
            </a:pPr>
            <a:endParaRPr lang="en-US">
              <a:solidFill>
                <a:prstClr val="white"/>
              </a:solidFill>
            </a:endParaRPr>
          </a:p>
        </p:txBody>
      </p:sp>
      <p:sp>
        <p:nvSpPr>
          <p:cNvPr id="8" name="Oval 7"/>
          <p:cNvSpPr/>
          <p:nvPr/>
        </p:nvSpPr>
        <p:spPr>
          <a:xfrm>
            <a:off x="758831"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896836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334"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876" indent="-342876" algn="l" defTabSz="914334"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897" indent="-285730" algn="l" defTabSz="914334"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2918" indent="-228584" algn="l" defTabSz="914334"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085" indent="-228584" algn="l" defTabSz="914334"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253" indent="-228584" algn="l" defTabSz="914334"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419" indent="-228584" algn="l" defTabSz="914334"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587" indent="-228584" algn="l" defTabSz="914334"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8754" indent="-228584" algn="l" defTabSz="914334"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5922" indent="-228584" algn="l" defTabSz="914334"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334" rtl="0" eaLnBrk="1" latinLnBrk="0" hangingPunct="1">
        <a:defRPr sz="1800" kern="1200">
          <a:solidFill>
            <a:schemeClr val="tx1"/>
          </a:solidFill>
          <a:latin typeface="+mn-lt"/>
          <a:ea typeface="+mn-ea"/>
          <a:cs typeface="+mn-cs"/>
        </a:defRPr>
      </a:lvl1pPr>
      <a:lvl2pPr marL="457167" algn="l" defTabSz="914334" rtl="0" eaLnBrk="1" latinLnBrk="0" hangingPunct="1">
        <a:defRPr sz="1800" kern="1200">
          <a:solidFill>
            <a:schemeClr val="tx1"/>
          </a:solidFill>
          <a:latin typeface="+mn-lt"/>
          <a:ea typeface="+mn-ea"/>
          <a:cs typeface="+mn-cs"/>
        </a:defRPr>
      </a:lvl2pPr>
      <a:lvl3pPr marL="914334" algn="l" defTabSz="914334" rtl="0" eaLnBrk="1" latinLnBrk="0" hangingPunct="1">
        <a:defRPr sz="1800" kern="1200">
          <a:solidFill>
            <a:schemeClr val="tx1"/>
          </a:solidFill>
          <a:latin typeface="+mn-lt"/>
          <a:ea typeface="+mn-ea"/>
          <a:cs typeface="+mn-cs"/>
        </a:defRPr>
      </a:lvl3pPr>
      <a:lvl4pPr marL="1371502" algn="l" defTabSz="914334" rtl="0" eaLnBrk="1" latinLnBrk="0" hangingPunct="1">
        <a:defRPr sz="1800" kern="1200">
          <a:solidFill>
            <a:schemeClr val="tx1"/>
          </a:solidFill>
          <a:latin typeface="+mn-lt"/>
          <a:ea typeface="+mn-ea"/>
          <a:cs typeface="+mn-cs"/>
        </a:defRPr>
      </a:lvl4pPr>
      <a:lvl5pPr marL="1828669" algn="l" defTabSz="914334" rtl="0" eaLnBrk="1" latinLnBrk="0" hangingPunct="1">
        <a:defRPr sz="1800" kern="1200">
          <a:solidFill>
            <a:schemeClr val="tx1"/>
          </a:solidFill>
          <a:latin typeface="+mn-lt"/>
          <a:ea typeface="+mn-ea"/>
          <a:cs typeface="+mn-cs"/>
        </a:defRPr>
      </a:lvl5pPr>
      <a:lvl6pPr marL="2285836" algn="l" defTabSz="914334" rtl="0" eaLnBrk="1" latinLnBrk="0" hangingPunct="1">
        <a:defRPr sz="1800" kern="1200">
          <a:solidFill>
            <a:schemeClr val="tx1"/>
          </a:solidFill>
          <a:latin typeface="+mn-lt"/>
          <a:ea typeface="+mn-ea"/>
          <a:cs typeface="+mn-cs"/>
        </a:defRPr>
      </a:lvl6pPr>
      <a:lvl7pPr marL="2743003" algn="l" defTabSz="914334" rtl="0" eaLnBrk="1" latinLnBrk="0" hangingPunct="1">
        <a:defRPr sz="1800" kern="1200">
          <a:solidFill>
            <a:schemeClr val="tx1"/>
          </a:solidFill>
          <a:latin typeface="+mn-lt"/>
          <a:ea typeface="+mn-ea"/>
          <a:cs typeface="+mn-cs"/>
        </a:defRPr>
      </a:lvl7pPr>
      <a:lvl8pPr marL="3200170" algn="l" defTabSz="914334" rtl="0" eaLnBrk="1" latinLnBrk="0" hangingPunct="1">
        <a:defRPr sz="1800" kern="1200">
          <a:solidFill>
            <a:schemeClr val="tx1"/>
          </a:solidFill>
          <a:latin typeface="+mn-lt"/>
          <a:ea typeface="+mn-ea"/>
          <a:cs typeface="+mn-cs"/>
        </a:defRPr>
      </a:lvl8pPr>
      <a:lvl9pPr marL="3657338" algn="l" defTabSz="91433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0"/>
            <a:ext cx="10972800" cy="1600200"/>
          </a:xfrm>
          <a:prstGeom prst="rect">
            <a:avLst/>
          </a:prstGeom>
        </p:spPr>
        <p:txBody>
          <a:bodyPr vert="horz" lIns="91433" tIns="45717" rIns="91433" bIns="45717"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600205"/>
            <a:ext cx="10972800" cy="4525963"/>
          </a:xfrm>
          <a:prstGeom prst="rect">
            <a:avLst/>
          </a:prstGeom>
        </p:spPr>
        <p:txBody>
          <a:bodyPr vert="horz" lIns="91433" tIns="45717" rIns="91433" bIns="45717"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8484463" y="6356414"/>
            <a:ext cx="2781300" cy="365125"/>
          </a:xfrm>
          <a:prstGeom prst="rect">
            <a:avLst/>
          </a:prstGeom>
        </p:spPr>
        <p:txBody>
          <a:bodyPr vert="horz" lIns="91433" tIns="45717" rIns="45717" bIns="45717" rtlCol="0" anchor="ctr"/>
          <a:lstStyle>
            <a:lvl1pPr algn="r">
              <a:defRPr sz="1200">
                <a:solidFill>
                  <a:schemeClr val="tx1">
                    <a:lumMod val="65000"/>
                    <a:lumOff val="35000"/>
                  </a:schemeClr>
                </a:solidFill>
                <a:latin typeface="Century Gothic" pitchFamily="34" charset="0"/>
              </a:defRPr>
            </a:lvl1pPr>
          </a:lstStyle>
          <a:p>
            <a:pPr eaLnBrk="1" fontAlgn="auto" hangingPunct="1">
              <a:spcBef>
                <a:spcPts val="0"/>
              </a:spcBef>
              <a:spcAft>
                <a:spcPts val="0"/>
              </a:spcAft>
            </a:pPr>
            <a:fld id="{524878B1-F6F6-4CE0-A38E-6AC349146910}" type="datetime1">
              <a:rPr lang="ru-RU" smtClean="0">
                <a:solidFill>
                  <a:prstClr val="black">
                    <a:lumMod val="65000"/>
                    <a:lumOff val="35000"/>
                  </a:prstClr>
                </a:solidFill>
              </a:rPr>
              <a:pPr eaLnBrk="1" fontAlgn="auto" hangingPunct="1">
                <a:spcBef>
                  <a:spcPts val="0"/>
                </a:spcBef>
                <a:spcAft>
                  <a:spcPts val="0"/>
                </a:spcAft>
              </a:pPr>
              <a:t>26.08.2016</a:t>
            </a:fld>
            <a:endParaRPr lang="ru-RU">
              <a:solidFill>
                <a:prstClr val="black">
                  <a:lumMod val="65000"/>
                  <a:lumOff val="35000"/>
                </a:prstClr>
              </a:solidFill>
            </a:endParaRPr>
          </a:p>
        </p:txBody>
      </p:sp>
      <p:sp>
        <p:nvSpPr>
          <p:cNvPr id="5" name="Footer Placeholder 4"/>
          <p:cNvSpPr>
            <a:spLocks noGrp="1"/>
          </p:cNvSpPr>
          <p:nvPr>
            <p:ph type="ftr" sz="quarter" idx="3"/>
          </p:nvPr>
        </p:nvSpPr>
        <p:spPr>
          <a:xfrm>
            <a:off x="878887" y="6356414"/>
            <a:ext cx="3797300" cy="365125"/>
          </a:xfrm>
          <a:prstGeom prst="rect">
            <a:avLst/>
          </a:prstGeom>
        </p:spPr>
        <p:txBody>
          <a:bodyPr vert="horz" lIns="45717" tIns="45717" rIns="91433" bIns="45717" rtlCol="0" anchor="ctr"/>
          <a:lstStyle>
            <a:lvl1pPr algn="l">
              <a:defRPr sz="1200">
                <a:solidFill>
                  <a:schemeClr val="tx1">
                    <a:lumMod val="65000"/>
                    <a:lumOff val="35000"/>
                  </a:schemeClr>
                </a:solidFill>
                <a:latin typeface="Century Gothic" pitchFamily="34" charset="0"/>
              </a:defRPr>
            </a:lvl1pPr>
          </a:lstStyle>
          <a:p>
            <a:pPr eaLnBrk="1" fontAlgn="auto" hangingPunct="1">
              <a:spcBef>
                <a:spcPts val="0"/>
              </a:spcBef>
              <a:spcAft>
                <a:spcPts val="0"/>
              </a:spcAft>
            </a:pPr>
            <a:endParaRPr lang="ru-RU">
              <a:solidFill>
                <a:prstClr val="black">
                  <a:lumMod val="65000"/>
                  <a:lumOff val="35000"/>
                </a:prstClr>
              </a:solidFill>
            </a:endParaRPr>
          </a:p>
        </p:txBody>
      </p:sp>
      <p:sp>
        <p:nvSpPr>
          <p:cNvPr id="6" name="Slide Number Placeholder 5"/>
          <p:cNvSpPr>
            <a:spLocks noGrp="1"/>
          </p:cNvSpPr>
          <p:nvPr>
            <p:ph type="sldNum" sz="quarter" idx="4"/>
          </p:nvPr>
        </p:nvSpPr>
        <p:spPr>
          <a:xfrm>
            <a:off x="11391039" y="6356414"/>
            <a:ext cx="749300" cy="365125"/>
          </a:xfrm>
          <a:prstGeom prst="rect">
            <a:avLst/>
          </a:prstGeom>
        </p:spPr>
        <p:txBody>
          <a:bodyPr vert="horz" lIns="27430" tIns="45717" rIns="45717" bIns="45717" rtlCol="0" anchor="ctr"/>
          <a:lstStyle>
            <a:lvl1pPr algn="l">
              <a:defRPr sz="1200">
                <a:solidFill>
                  <a:schemeClr val="tx1">
                    <a:lumMod val="65000"/>
                    <a:lumOff val="35000"/>
                  </a:schemeClr>
                </a:solidFill>
                <a:latin typeface="Century Gothic" pitchFamily="34" charset="0"/>
              </a:defRPr>
            </a:lvl1pPr>
          </a:lstStyle>
          <a:p>
            <a:pPr eaLnBrk="1" fontAlgn="auto" hangingPunct="1">
              <a:spcBef>
                <a:spcPts val="0"/>
              </a:spcBef>
              <a:spcAft>
                <a:spcPts val="0"/>
              </a:spcAft>
            </a:pPr>
            <a:fld id="{B19B0651-EE4F-4900-A07F-96A6BFA9D0F0}" type="slidenum">
              <a:rPr lang="ru-RU" smtClean="0">
                <a:solidFill>
                  <a:prstClr val="black">
                    <a:lumMod val="65000"/>
                    <a:lumOff val="35000"/>
                  </a:prstClr>
                </a:solidFill>
              </a:rPr>
              <a:pPr eaLnBrk="1" fontAlgn="auto" hangingPunct="1">
                <a:spcBef>
                  <a:spcPts val="0"/>
                </a:spcBef>
                <a:spcAft>
                  <a:spcPts val="0"/>
                </a:spcAft>
              </a:pPr>
              <a:t>‹#›</a:t>
            </a:fld>
            <a:endParaRPr lang="ru-RU">
              <a:solidFill>
                <a:prstClr val="black">
                  <a:lumMod val="65000"/>
                  <a:lumOff val="35000"/>
                </a:prstClr>
              </a:solidFill>
            </a:endParaRPr>
          </a:p>
        </p:txBody>
      </p:sp>
      <p:sp>
        <p:nvSpPr>
          <p:cNvPr id="7" name="Oval 6"/>
          <p:cNvSpPr/>
          <p:nvPr/>
        </p:nvSpPr>
        <p:spPr>
          <a:xfrm>
            <a:off x="11277020"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fontAlgn="auto" hangingPunct="1">
              <a:spcBef>
                <a:spcPts val="0"/>
              </a:spcBef>
              <a:spcAft>
                <a:spcPts val="0"/>
              </a:spcAft>
            </a:pPr>
            <a:endParaRPr lang="en-US">
              <a:solidFill>
                <a:prstClr val="white"/>
              </a:solidFill>
            </a:endParaRPr>
          </a:p>
        </p:txBody>
      </p:sp>
      <p:sp>
        <p:nvSpPr>
          <p:cNvPr id="8" name="Oval 7"/>
          <p:cNvSpPr/>
          <p:nvPr/>
        </p:nvSpPr>
        <p:spPr>
          <a:xfrm>
            <a:off x="758831" y="6499384"/>
            <a:ext cx="113029"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fontAlgn="auto" hangingPunct="1">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16728921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334"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876" indent="-342876" algn="l" defTabSz="914334"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897" indent="-285730" algn="l" defTabSz="914334"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2918" indent="-228584" algn="l" defTabSz="914334"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085" indent="-228584" algn="l" defTabSz="914334"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253" indent="-228584" algn="l" defTabSz="914334"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419" indent="-228584" algn="l" defTabSz="914334"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587" indent="-228584" algn="l" defTabSz="914334"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8754" indent="-228584" algn="l" defTabSz="914334"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5922" indent="-228584" algn="l" defTabSz="914334"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334" rtl="0" eaLnBrk="1" latinLnBrk="0" hangingPunct="1">
        <a:defRPr sz="1800" kern="1200">
          <a:solidFill>
            <a:schemeClr val="tx1"/>
          </a:solidFill>
          <a:latin typeface="+mn-lt"/>
          <a:ea typeface="+mn-ea"/>
          <a:cs typeface="+mn-cs"/>
        </a:defRPr>
      </a:lvl1pPr>
      <a:lvl2pPr marL="457167" algn="l" defTabSz="914334" rtl="0" eaLnBrk="1" latinLnBrk="0" hangingPunct="1">
        <a:defRPr sz="1800" kern="1200">
          <a:solidFill>
            <a:schemeClr val="tx1"/>
          </a:solidFill>
          <a:latin typeface="+mn-lt"/>
          <a:ea typeface="+mn-ea"/>
          <a:cs typeface="+mn-cs"/>
        </a:defRPr>
      </a:lvl2pPr>
      <a:lvl3pPr marL="914334" algn="l" defTabSz="914334" rtl="0" eaLnBrk="1" latinLnBrk="0" hangingPunct="1">
        <a:defRPr sz="1800" kern="1200">
          <a:solidFill>
            <a:schemeClr val="tx1"/>
          </a:solidFill>
          <a:latin typeface="+mn-lt"/>
          <a:ea typeface="+mn-ea"/>
          <a:cs typeface="+mn-cs"/>
        </a:defRPr>
      </a:lvl3pPr>
      <a:lvl4pPr marL="1371502" algn="l" defTabSz="914334" rtl="0" eaLnBrk="1" latinLnBrk="0" hangingPunct="1">
        <a:defRPr sz="1800" kern="1200">
          <a:solidFill>
            <a:schemeClr val="tx1"/>
          </a:solidFill>
          <a:latin typeface="+mn-lt"/>
          <a:ea typeface="+mn-ea"/>
          <a:cs typeface="+mn-cs"/>
        </a:defRPr>
      </a:lvl4pPr>
      <a:lvl5pPr marL="1828669" algn="l" defTabSz="914334" rtl="0" eaLnBrk="1" latinLnBrk="0" hangingPunct="1">
        <a:defRPr sz="1800" kern="1200">
          <a:solidFill>
            <a:schemeClr val="tx1"/>
          </a:solidFill>
          <a:latin typeface="+mn-lt"/>
          <a:ea typeface="+mn-ea"/>
          <a:cs typeface="+mn-cs"/>
        </a:defRPr>
      </a:lvl5pPr>
      <a:lvl6pPr marL="2285836" algn="l" defTabSz="914334" rtl="0" eaLnBrk="1" latinLnBrk="0" hangingPunct="1">
        <a:defRPr sz="1800" kern="1200">
          <a:solidFill>
            <a:schemeClr val="tx1"/>
          </a:solidFill>
          <a:latin typeface="+mn-lt"/>
          <a:ea typeface="+mn-ea"/>
          <a:cs typeface="+mn-cs"/>
        </a:defRPr>
      </a:lvl6pPr>
      <a:lvl7pPr marL="2743003" algn="l" defTabSz="914334" rtl="0" eaLnBrk="1" latinLnBrk="0" hangingPunct="1">
        <a:defRPr sz="1800" kern="1200">
          <a:solidFill>
            <a:schemeClr val="tx1"/>
          </a:solidFill>
          <a:latin typeface="+mn-lt"/>
          <a:ea typeface="+mn-ea"/>
          <a:cs typeface="+mn-cs"/>
        </a:defRPr>
      </a:lvl7pPr>
      <a:lvl8pPr marL="3200170" algn="l" defTabSz="914334" rtl="0" eaLnBrk="1" latinLnBrk="0" hangingPunct="1">
        <a:defRPr sz="1800" kern="1200">
          <a:solidFill>
            <a:schemeClr val="tx1"/>
          </a:solidFill>
          <a:latin typeface="+mn-lt"/>
          <a:ea typeface="+mn-ea"/>
          <a:cs typeface="+mn-cs"/>
        </a:defRPr>
      </a:lvl8pPr>
      <a:lvl9pPr marL="3657338" algn="l" defTabSz="91433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7" rIns="91433" bIns="45717"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7" rIns="91433" bIns="45717"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838200" y="6356413"/>
            <a:ext cx="2743200" cy="365125"/>
          </a:xfrm>
          <a:prstGeom prst="rect">
            <a:avLst/>
          </a:prstGeom>
        </p:spPr>
        <p:txBody>
          <a:bodyPr vert="horz" lIns="91433" tIns="45717" rIns="91433" bIns="45717"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F0FC76B-DED5-49C1-AF6F-B66AA73DBC39}" type="datetime1">
              <a:rPr lang="ru-RU" smtClean="0">
                <a:solidFill>
                  <a:prstClr val="black">
                    <a:tint val="75000"/>
                  </a:prstClr>
                </a:solidFill>
              </a:rPr>
              <a:pPr>
                <a:defRPr/>
              </a:pPr>
              <a:t>26.08.2016</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413"/>
            <a:ext cx="4114800" cy="365125"/>
          </a:xfrm>
          <a:prstGeom prst="rect">
            <a:avLst/>
          </a:prstGeom>
        </p:spPr>
        <p:txBody>
          <a:bodyPr vert="horz" lIns="91433" tIns="45717" rIns="91433" bIns="45717"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413"/>
            <a:ext cx="2743200" cy="365125"/>
          </a:xfrm>
          <a:prstGeom prst="rect">
            <a:avLst/>
          </a:prstGeom>
        </p:spPr>
        <p:txBody>
          <a:bodyPr vert="horz" lIns="91433" tIns="45717" rIns="91433" bIns="45717" rtlCol="0" anchor="ctr"/>
          <a:lstStyle>
            <a:lvl1pPr algn="r" eaLnBrk="1" fontAlgn="auto" hangingPunct="1">
              <a:spcBef>
                <a:spcPts val="0"/>
              </a:spcBef>
              <a:spcAft>
                <a:spcPts val="0"/>
              </a:spcAft>
              <a:defRPr sz="1200">
                <a:solidFill>
                  <a:schemeClr val="tx1"/>
                </a:solidFill>
                <a:latin typeface="Times New Roman" panose="02020603050405020304" pitchFamily="18" charset="0"/>
                <a:cs typeface="Times New Roman" panose="02020603050405020304" pitchFamily="18" charset="0"/>
              </a:defRPr>
            </a:lvl1pPr>
          </a:lstStyle>
          <a:p>
            <a:pPr>
              <a:defRPr/>
            </a:pPr>
            <a:fld id="{30AC2961-D32A-47B8-B110-7588D2865034}" type="slidenum">
              <a:rPr lang="ru-RU" smtClean="0">
                <a:solidFill>
                  <a:prstClr val="black"/>
                </a:solidFill>
              </a:rPr>
              <a:pPr>
                <a:defRPr/>
              </a:pPr>
              <a:t>‹#›</a:t>
            </a:fld>
            <a:endParaRPr lang="ru-RU" dirty="0">
              <a:solidFill>
                <a:prstClr val="black"/>
              </a:solidFill>
            </a:endParaRPr>
          </a:p>
        </p:txBody>
      </p:sp>
    </p:spTree>
    <p:extLst>
      <p:ext uri="{BB962C8B-B14F-4D97-AF65-F5344CB8AC3E}">
        <p14:creationId xmlns:p14="http://schemas.microsoft.com/office/powerpoint/2010/main" val="74827359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5pPr>
      <a:lvl6pPr marL="457167"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6pPr>
      <a:lvl7pPr marL="914334"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7pPr>
      <a:lvl8pPr marL="1371502"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8pPr>
      <a:lvl9pPr marL="1828669"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9pPr>
    </p:titleStyle>
    <p:bodyStyle>
      <a:lvl1pPr marL="228584" indent="-228584"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751" indent="-228584"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2918" indent="-228584"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085" indent="-22858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253" indent="-22858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419"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87"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54"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22"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34" rtl="0" eaLnBrk="1" latinLnBrk="0" hangingPunct="1">
        <a:defRPr sz="1800" kern="1200">
          <a:solidFill>
            <a:schemeClr val="tx1"/>
          </a:solidFill>
          <a:latin typeface="+mn-lt"/>
          <a:ea typeface="+mn-ea"/>
          <a:cs typeface="+mn-cs"/>
        </a:defRPr>
      </a:lvl1pPr>
      <a:lvl2pPr marL="457167" algn="l" defTabSz="914334" rtl="0" eaLnBrk="1" latinLnBrk="0" hangingPunct="1">
        <a:defRPr sz="1800" kern="1200">
          <a:solidFill>
            <a:schemeClr val="tx1"/>
          </a:solidFill>
          <a:latin typeface="+mn-lt"/>
          <a:ea typeface="+mn-ea"/>
          <a:cs typeface="+mn-cs"/>
        </a:defRPr>
      </a:lvl2pPr>
      <a:lvl3pPr marL="914334" algn="l" defTabSz="914334" rtl="0" eaLnBrk="1" latinLnBrk="0" hangingPunct="1">
        <a:defRPr sz="1800" kern="1200">
          <a:solidFill>
            <a:schemeClr val="tx1"/>
          </a:solidFill>
          <a:latin typeface="+mn-lt"/>
          <a:ea typeface="+mn-ea"/>
          <a:cs typeface="+mn-cs"/>
        </a:defRPr>
      </a:lvl3pPr>
      <a:lvl4pPr marL="1371502" algn="l" defTabSz="914334" rtl="0" eaLnBrk="1" latinLnBrk="0" hangingPunct="1">
        <a:defRPr sz="1800" kern="1200">
          <a:solidFill>
            <a:schemeClr val="tx1"/>
          </a:solidFill>
          <a:latin typeface="+mn-lt"/>
          <a:ea typeface="+mn-ea"/>
          <a:cs typeface="+mn-cs"/>
        </a:defRPr>
      </a:lvl4pPr>
      <a:lvl5pPr marL="1828669" algn="l" defTabSz="914334" rtl="0" eaLnBrk="1" latinLnBrk="0" hangingPunct="1">
        <a:defRPr sz="1800" kern="1200">
          <a:solidFill>
            <a:schemeClr val="tx1"/>
          </a:solidFill>
          <a:latin typeface="+mn-lt"/>
          <a:ea typeface="+mn-ea"/>
          <a:cs typeface="+mn-cs"/>
        </a:defRPr>
      </a:lvl5pPr>
      <a:lvl6pPr marL="2285836" algn="l" defTabSz="914334" rtl="0" eaLnBrk="1" latinLnBrk="0" hangingPunct="1">
        <a:defRPr sz="1800" kern="1200">
          <a:solidFill>
            <a:schemeClr val="tx1"/>
          </a:solidFill>
          <a:latin typeface="+mn-lt"/>
          <a:ea typeface="+mn-ea"/>
          <a:cs typeface="+mn-cs"/>
        </a:defRPr>
      </a:lvl6pPr>
      <a:lvl7pPr marL="2743003" algn="l" defTabSz="914334" rtl="0" eaLnBrk="1" latinLnBrk="0" hangingPunct="1">
        <a:defRPr sz="1800" kern="1200">
          <a:solidFill>
            <a:schemeClr val="tx1"/>
          </a:solidFill>
          <a:latin typeface="+mn-lt"/>
          <a:ea typeface="+mn-ea"/>
          <a:cs typeface="+mn-cs"/>
        </a:defRPr>
      </a:lvl7pPr>
      <a:lvl8pPr marL="3200170" algn="l" defTabSz="914334" rtl="0" eaLnBrk="1" latinLnBrk="0" hangingPunct="1">
        <a:defRPr sz="1800" kern="1200">
          <a:solidFill>
            <a:schemeClr val="tx1"/>
          </a:solidFill>
          <a:latin typeface="+mn-lt"/>
          <a:ea typeface="+mn-ea"/>
          <a:cs typeface="+mn-cs"/>
        </a:defRPr>
      </a:lvl8pPr>
      <a:lvl9pPr marL="3657338" algn="l" defTabSz="91433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gs>
            <a:gs pos="100000">
              <a:schemeClr val="bg1"/>
            </a:gs>
          </a:gsLst>
          <a:lin ang="2700000" scaled="1"/>
          <a:tileRect/>
        </a:grad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7" rIns="91433" bIns="45717" numCol="1" anchor="ctr" anchorCtr="0" compatLnSpc="1">
            <a:prstTxWarp prst="textNoShape">
              <a:avLst/>
            </a:prstTxWarp>
          </a:bodyPr>
          <a:lstStyle/>
          <a:p>
            <a:pPr lvl="0"/>
            <a:r>
              <a:rPr lang="ru-RU" altLang="ru-RU" smtClean="0"/>
              <a:t>Образец заголовка</a:t>
            </a:r>
          </a:p>
        </p:txBody>
      </p:sp>
      <p:sp>
        <p:nvSpPr>
          <p:cNvPr id="1027" name="Текст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3" tIns="45717" rIns="91433" bIns="45717"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4" name="Дата 3"/>
          <p:cNvSpPr>
            <a:spLocks noGrp="1"/>
          </p:cNvSpPr>
          <p:nvPr>
            <p:ph type="dt" sz="half" idx="2"/>
          </p:nvPr>
        </p:nvSpPr>
        <p:spPr>
          <a:xfrm>
            <a:off x="838200" y="6356413"/>
            <a:ext cx="2743200" cy="365125"/>
          </a:xfrm>
          <a:prstGeom prst="rect">
            <a:avLst/>
          </a:prstGeom>
        </p:spPr>
        <p:txBody>
          <a:bodyPr vert="horz" lIns="91433" tIns="45717" rIns="91433" bIns="45717"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3F0FC76B-DED5-49C1-AF6F-B66AA73DBC39}" type="datetime1">
              <a:rPr lang="ru-RU" smtClean="0">
                <a:solidFill>
                  <a:prstClr val="black">
                    <a:tint val="75000"/>
                  </a:prstClr>
                </a:solidFill>
              </a:rPr>
              <a:pPr>
                <a:defRPr/>
              </a:pPr>
              <a:t>26.08.2016</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4038600" y="6356413"/>
            <a:ext cx="4114800" cy="365125"/>
          </a:xfrm>
          <a:prstGeom prst="rect">
            <a:avLst/>
          </a:prstGeom>
        </p:spPr>
        <p:txBody>
          <a:bodyPr vert="horz" lIns="91433" tIns="45717" rIns="91433" bIns="45717"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8610600" y="6356413"/>
            <a:ext cx="2743200" cy="365125"/>
          </a:xfrm>
          <a:prstGeom prst="rect">
            <a:avLst/>
          </a:prstGeom>
        </p:spPr>
        <p:txBody>
          <a:bodyPr vert="horz" lIns="91433" tIns="45717" rIns="91433" bIns="45717" rtlCol="0" anchor="ctr"/>
          <a:lstStyle>
            <a:lvl1pPr algn="r" eaLnBrk="1" fontAlgn="auto" hangingPunct="1">
              <a:spcBef>
                <a:spcPts val="0"/>
              </a:spcBef>
              <a:spcAft>
                <a:spcPts val="0"/>
              </a:spcAft>
              <a:defRPr sz="1200">
                <a:solidFill>
                  <a:schemeClr val="tx1"/>
                </a:solidFill>
                <a:latin typeface="Times New Roman" panose="02020603050405020304" pitchFamily="18" charset="0"/>
                <a:cs typeface="Times New Roman" panose="02020603050405020304" pitchFamily="18" charset="0"/>
              </a:defRPr>
            </a:lvl1pPr>
          </a:lstStyle>
          <a:p>
            <a:pPr>
              <a:defRPr/>
            </a:pPr>
            <a:fld id="{30AC2961-D32A-47B8-B110-7588D2865034}" type="slidenum">
              <a:rPr lang="ru-RU" smtClean="0">
                <a:solidFill>
                  <a:prstClr val="black"/>
                </a:solidFill>
              </a:rPr>
              <a:pPr>
                <a:defRPr/>
              </a:pPr>
              <a:t>‹#›</a:t>
            </a:fld>
            <a:endParaRPr lang="ru-RU" dirty="0">
              <a:solidFill>
                <a:prstClr val="black"/>
              </a:solidFill>
            </a:endParaRPr>
          </a:p>
        </p:txBody>
      </p:sp>
    </p:spTree>
    <p:extLst>
      <p:ext uri="{BB962C8B-B14F-4D97-AF65-F5344CB8AC3E}">
        <p14:creationId xmlns:p14="http://schemas.microsoft.com/office/powerpoint/2010/main" val="38549720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hf hdr="0" ftr="0" dt="0"/>
  <p:txStyles>
    <p:titleStyle>
      <a:lvl1pPr algn="l" rtl="0" eaLnBrk="1" fontAlgn="base" hangingPunct="1">
        <a:lnSpc>
          <a:spcPct val="90000"/>
        </a:lnSpc>
        <a:spcBef>
          <a:spcPct val="0"/>
        </a:spcBef>
        <a:spcAft>
          <a:spcPct val="0"/>
        </a:spcAft>
        <a:defRPr sz="4400" kern="1200">
          <a:solidFill>
            <a:schemeClr val="tx1"/>
          </a:solidFill>
          <a:latin typeface="Times New Roman" panose="02020603050405020304" pitchFamily="18" charset="0"/>
          <a:ea typeface="+mj-ea"/>
          <a:cs typeface="Times New Roman" panose="02020603050405020304" pitchFamily="18" charset="0"/>
        </a:defRPr>
      </a:lvl1pPr>
      <a:lvl2pPr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2pPr>
      <a:lvl3pPr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3pPr>
      <a:lvl4pPr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4pPr>
      <a:lvl5pPr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5pPr>
      <a:lvl6pPr marL="457167"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6pPr>
      <a:lvl7pPr marL="914334"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7pPr>
      <a:lvl8pPr marL="1371502"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8pPr>
      <a:lvl9pPr marL="1828669" algn="l" rtl="0" eaLnBrk="1" fontAlgn="base" hangingPunct="1">
        <a:lnSpc>
          <a:spcPct val="90000"/>
        </a:lnSpc>
        <a:spcBef>
          <a:spcPct val="0"/>
        </a:spcBef>
        <a:spcAft>
          <a:spcPct val="0"/>
        </a:spcAft>
        <a:defRPr sz="4400">
          <a:solidFill>
            <a:schemeClr val="tx1"/>
          </a:solidFill>
          <a:latin typeface="Times New Roman" panose="02020603050405020304" pitchFamily="18" charset="0"/>
          <a:cs typeface="Times New Roman" panose="02020603050405020304" pitchFamily="18" charset="0"/>
        </a:defRPr>
      </a:lvl9pPr>
    </p:titleStyle>
    <p:bodyStyle>
      <a:lvl1pPr marL="228584" indent="-228584"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751" indent="-228584"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2918" indent="-228584"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085" indent="-22858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4pPr>
      <a:lvl5pPr marL="2057253" indent="-228584"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Times New Roman" panose="02020603050405020304" pitchFamily="18" charset="0"/>
        </a:defRPr>
      </a:lvl5pPr>
      <a:lvl6pPr marL="2514419"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87"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54"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22" indent="-228584" algn="l" defTabSz="91433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34" rtl="0" eaLnBrk="1" latinLnBrk="0" hangingPunct="1">
        <a:defRPr sz="1800" kern="1200">
          <a:solidFill>
            <a:schemeClr val="tx1"/>
          </a:solidFill>
          <a:latin typeface="+mn-lt"/>
          <a:ea typeface="+mn-ea"/>
          <a:cs typeface="+mn-cs"/>
        </a:defRPr>
      </a:lvl1pPr>
      <a:lvl2pPr marL="457167" algn="l" defTabSz="914334" rtl="0" eaLnBrk="1" latinLnBrk="0" hangingPunct="1">
        <a:defRPr sz="1800" kern="1200">
          <a:solidFill>
            <a:schemeClr val="tx1"/>
          </a:solidFill>
          <a:latin typeface="+mn-lt"/>
          <a:ea typeface="+mn-ea"/>
          <a:cs typeface="+mn-cs"/>
        </a:defRPr>
      </a:lvl2pPr>
      <a:lvl3pPr marL="914334" algn="l" defTabSz="914334" rtl="0" eaLnBrk="1" latinLnBrk="0" hangingPunct="1">
        <a:defRPr sz="1800" kern="1200">
          <a:solidFill>
            <a:schemeClr val="tx1"/>
          </a:solidFill>
          <a:latin typeface="+mn-lt"/>
          <a:ea typeface="+mn-ea"/>
          <a:cs typeface="+mn-cs"/>
        </a:defRPr>
      </a:lvl3pPr>
      <a:lvl4pPr marL="1371502" algn="l" defTabSz="914334" rtl="0" eaLnBrk="1" latinLnBrk="0" hangingPunct="1">
        <a:defRPr sz="1800" kern="1200">
          <a:solidFill>
            <a:schemeClr val="tx1"/>
          </a:solidFill>
          <a:latin typeface="+mn-lt"/>
          <a:ea typeface="+mn-ea"/>
          <a:cs typeface="+mn-cs"/>
        </a:defRPr>
      </a:lvl4pPr>
      <a:lvl5pPr marL="1828669" algn="l" defTabSz="914334" rtl="0" eaLnBrk="1" latinLnBrk="0" hangingPunct="1">
        <a:defRPr sz="1800" kern="1200">
          <a:solidFill>
            <a:schemeClr val="tx1"/>
          </a:solidFill>
          <a:latin typeface="+mn-lt"/>
          <a:ea typeface="+mn-ea"/>
          <a:cs typeface="+mn-cs"/>
        </a:defRPr>
      </a:lvl5pPr>
      <a:lvl6pPr marL="2285836" algn="l" defTabSz="914334" rtl="0" eaLnBrk="1" latinLnBrk="0" hangingPunct="1">
        <a:defRPr sz="1800" kern="1200">
          <a:solidFill>
            <a:schemeClr val="tx1"/>
          </a:solidFill>
          <a:latin typeface="+mn-lt"/>
          <a:ea typeface="+mn-ea"/>
          <a:cs typeface="+mn-cs"/>
        </a:defRPr>
      </a:lvl6pPr>
      <a:lvl7pPr marL="2743003" algn="l" defTabSz="914334" rtl="0" eaLnBrk="1" latinLnBrk="0" hangingPunct="1">
        <a:defRPr sz="1800" kern="1200">
          <a:solidFill>
            <a:schemeClr val="tx1"/>
          </a:solidFill>
          <a:latin typeface="+mn-lt"/>
          <a:ea typeface="+mn-ea"/>
          <a:cs typeface="+mn-cs"/>
        </a:defRPr>
      </a:lvl7pPr>
      <a:lvl8pPr marL="3200170" algn="l" defTabSz="914334" rtl="0" eaLnBrk="1" latinLnBrk="0" hangingPunct="1">
        <a:defRPr sz="1800" kern="1200">
          <a:solidFill>
            <a:schemeClr val="tx1"/>
          </a:solidFill>
          <a:latin typeface="+mn-lt"/>
          <a:ea typeface="+mn-ea"/>
          <a:cs typeface="+mn-cs"/>
        </a:defRPr>
      </a:lvl8pPr>
      <a:lvl9pPr marL="3657338" algn="l" defTabSz="91433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33" tIns="45717" rIns="91433" bIns="45717"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5"/>
            <a:ext cx="10972800" cy="4525963"/>
          </a:xfrm>
          <a:prstGeom prst="rect">
            <a:avLst/>
          </a:prstGeom>
        </p:spPr>
        <p:txBody>
          <a:bodyPr vert="horz" lIns="91433" tIns="45717" rIns="91433" bIns="45717"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402"/>
            <a:ext cx="2844800" cy="365125"/>
          </a:xfrm>
          <a:prstGeom prst="rect">
            <a:avLst/>
          </a:prstGeom>
        </p:spPr>
        <p:txBody>
          <a:bodyPr vert="horz" lIns="91433" tIns="45717" rIns="91433" bIns="45717" rtlCol="0" anchor="ctr"/>
          <a:lstStyle>
            <a:lvl1pPr algn="l">
              <a:defRPr sz="1200">
                <a:solidFill>
                  <a:schemeClr val="tx1">
                    <a:tint val="75000"/>
                  </a:schemeClr>
                </a:solidFill>
              </a:defRPr>
            </a:lvl1pPr>
          </a:lstStyle>
          <a:p>
            <a:pPr eaLnBrk="1" hangingPunct="1"/>
            <a:endParaRPr lang="ru-RU">
              <a:solidFill>
                <a:prstClr val="black">
                  <a:tint val="75000"/>
                </a:prstClr>
              </a:solidFill>
              <a:latin typeface="Arial" charset="0"/>
            </a:endParaRPr>
          </a:p>
        </p:txBody>
      </p:sp>
      <p:sp>
        <p:nvSpPr>
          <p:cNvPr id="5" name="Нижний колонтитул 4"/>
          <p:cNvSpPr>
            <a:spLocks noGrp="1"/>
          </p:cNvSpPr>
          <p:nvPr>
            <p:ph type="ftr" sz="quarter" idx="3"/>
          </p:nvPr>
        </p:nvSpPr>
        <p:spPr>
          <a:xfrm>
            <a:off x="4165600" y="6356402"/>
            <a:ext cx="3860800" cy="365125"/>
          </a:xfrm>
          <a:prstGeom prst="rect">
            <a:avLst/>
          </a:prstGeom>
        </p:spPr>
        <p:txBody>
          <a:bodyPr vert="horz" lIns="91433" tIns="45717" rIns="91433" bIns="45717" rtlCol="0" anchor="ctr"/>
          <a:lstStyle>
            <a:lvl1pPr algn="ctr">
              <a:defRPr sz="1200">
                <a:solidFill>
                  <a:schemeClr val="tx1">
                    <a:tint val="75000"/>
                  </a:schemeClr>
                </a:solidFill>
              </a:defRPr>
            </a:lvl1pPr>
          </a:lstStyle>
          <a:p>
            <a:pPr eaLnBrk="1" hangingPunct="1"/>
            <a:endParaRPr lang="ru-RU">
              <a:solidFill>
                <a:prstClr val="black">
                  <a:tint val="75000"/>
                </a:prstClr>
              </a:solidFill>
              <a:latin typeface="Arial" charset="0"/>
            </a:endParaRPr>
          </a:p>
        </p:txBody>
      </p:sp>
      <p:sp>
        <p:nvSpPr>
          <p:cNvPr id="6" name="Номер слайда 5"/>
          <p:cNvSpPr>
            <a:spLocks noGrp="1"/>
          </p:cNvSpPr>
          <p:nvPr>
            <p:ph type="sldNum" sz="quarter" idx="4"/>
          </p:nvPr>
        </p:nvSpPr>
        <p:spPr>
          <a:xfrm>
            <a:off x="8737601" y="6356402"/>
            <a:ext cx="2844800" cy="365125"/>
          </a:xfrm>
          <a:prstGeom prst="rect">
            <a:avLst/>
          </a:prstGeom>
        </p:spPr>
        <p:txBody>
          <a:bodyPr vert="horz" lIns="91433" tIns="45717" rIns="91433" bIns="45717" rtlCol="0" anchor="ctr"/>
          <a:lstStyle>
            <a:lvl1pPr algn="r">
              <a:defRPr sz="1200">
                <a:solidFill>
                  <a:schemeClr val="tx1">
                    <a:tint val="75000"/>
                  </a:schemeClr>
                </a:solidFill>
              </a:defRPr>
            </a:lvl1pPr>
          </a:lstStyle>
          <a:p>
            <a:pPr eaLnBrk="1" hangingPunct="1"/>
            <a:fld id="{63084294-5070-4F34-AD90-EF2E5D8F1B1E}" type="slidenum">
              <a:rPr lang="ru-RU" smtClean="0">
                <a:solidFill>
                  <a:prstClr val="black">
                    <a:tint val="75000"/>
                  </a:prstClr>
                </a:solidFill>
                <a:latin typeface="Arial" charset="0"/>
              </a:rPr>
              <a:pPr eaLnBrk="1" hangingPunct="1"/>
              <a:t>‹#›</a:t>
            </a:fld>
            <a:endParaRPr lang="ru-RU">
              <a:solidFill>
                <a:prstClr val="black">
                  <a:tint val="75000"/>
                </a:prstClr>
              </a:solidFill>
              <a:latin typeface="Arial" charset="0"/>
            </a:endParaRPr>
          </a:p>
        </p:txBody>
      </p:sp>
    </p:spTree>
    <p:extLst>
      <p:ext uri="{BB962C8B-B14F-4D97-AF65-F5344CB8AC3E}">
        <p14:creationId xmlns:p14="http://schemas.microsoft.com/office/powerpoint/2010/main" val="117567684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334" rtl="0" eaLnBrk="1" latinLnBrk="0" hangingPunct="1">
        <a:spcBef>
          <a:spcPct val="0"/>
        </a:spcBef>
        <a:buNone/>
        <a:defRPr sz="4400" kern="1200">
          <a:solidFill>
            <a:schemeClr val="tx1"/>
          </a:solidFill>
          <a:latin typeface="+mj-lt"/>
          <a:ea typeface="+mj-ea"/>
          <a:cs typeface="+mj-cs"/>
        </a:defRPr>
      </a:lvl1pPr>
    </p:titleStyle>
    <p:bodyStyle>
      <a:lvl1pPr marL="342876" indent="-342876" algn="l" defTabSz="91433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7" indent="-285730" algn="l" defTabSz="91433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8" indent="-228584" algn="l" defTabSz="91433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5"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53"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9"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87"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54"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22"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334" rtl="0" eaLnBrk="1" latinLnBrk="0" hangingPunct="1">
        <a:defRPr sz="1800" kern="1200">
          <a:solidFill>
            <a:schemeClr val="tx1"/>
          </a:solidFill>
          <a:latin typeface="+mn-lt"/>
          <a:ea typeface="+mn-ea"/>
          <a:cs typeface="+mn-cs"/>
        </a:defRPr>
      </a:lvl1pPr>
      <a:lvl2pPr marL="457167" algn="l" defTabSz="914334" rtl="0" eaLnBrk="1" latinLnBrk="0" hangingPunct="1">
        <a:defRPr sz="1800" kern="1200">
          <a:solidFill>
            <a:schemeClr val="tx1"/>
          </a:solidFill>
          <a:latin typeface="+mn-lt"/>
          <a:ea typeface="+mn-ea"/>
          <a:cs typeface="+mn-cs"/>
        </a:defRPr>
      </a:lvl2pPr>
      <a:lvl3pPr marL="914334" algn="l" defTabSz="914334" rtl="0" eaLnBrk="1" latinLnBrk="0" hangingPunct="1">
        <a:defRPr sz="1800" kern="1200">
          <a:solidFill>
            <a:schemeClr val="tx1"/>
          </a:solidFill>
          <a:latin typeface="+mn-lt"/>
          <a:ea typeface="+mn-ea"/>
          <a:cs typeface="+mn-cs"/>
        </a:defRPr>
      </a:lvl3pPr>
      <a:lvl4pPr marL="1371502" algn="l" defTabSz="914334" rtl="0" eaLnBrk="1" latinLnBrk="0" hangingPunct="1">
        <a:defRPr sz="1800" kern="1200">
          <a:solidFill>
            <a:schemeClr val="tx1"/>
          </a:solidFill>
          <a:latin typeface="+mn-lt"/>
          <a:ea typeface="+mn-ea"/>
          <a:cs typeface="+mn-cs"/>
        </a:defRPr>
      </a:lvl4pPr>
      <a:lvl5pPr marL="1828669" algn="l" defTabSz="914334" rtl="0" eaLnBrk="1" latinLnBrk="0" hangingPunct="1">
        <a:defRPr sz="1800" kern="1200">
          <a:solidFill>
            <a:schemeClr val="tx1"/>
          </a:solidFill>
          <a:latin typeface="+mn-lt"/>
          <a:ea typeface="+mn-ea"/>
          <a:cs typeface="+mn-cs"/>
        </a:defRPr>
      </a:lvl5pPr>
      <a:lvl6pPr marL="2285836" algn="l" defTabSz="914334" rtl="0" eaLnBrk="1" latinLnBrk="0" hangingPunct="1">
        <a:defRPr sz="1800" kern="1200">
          <a:solidFill>
            <a:schemeClr val="tx1"/>
          </a:solidFill>
          <a:latin typeface="+mn-lt"/>
          <a:ea typeface="+mn-ea"/>
          <a:cs typeface="+mn-cs"/>
        </a:defRPr>
      </a:lvl6pPr>
      <a:lvl7pPr marL="2743003" algn="l" defTabSz="914334" rtl="0" eaLnBrk="1" latinLnBrk="0" hangingPunct="1">
        <a:defRPr sz="1800" kern="1200">
          <a:solidFill>
            <a:schemeClr val="tx1"/>
          </a:solidFill>
          <a:latin typeface="+mn-lt"/>
          <a:ea typeface="+mn-ea"/>
          <a:cs typeface="+mn-cs"/>
        </a:defRPr>
      </a:lvl7pPr>
      <a:lvl8pPr marL="3200170" algn="l" defTabSz="914334" rtl="0" eaLnBrk="1" latinLnBrk="0" hangingPunct="1">
        <a:defRPr sz="1800" kern="1200">
          <a:solidFill>
            <a:schemeClr val="tx1"/>
          </a:solidFill>
          <a:latin typeface="+mn-lt"/>
          <a:ea typeface="+mn-ea"/>
          <a:cs typeface="+mn-cs"/>
        </a:defRPr>
      </a:lvl8pPr>
      <a:lvl9pPr marL="3657338" algn="l" defTabSz="914334"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33" tIns="45717" rIns="91433" bIns="45717"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5"/>
            <a:ext cx="10972800" cy="4525963"/>
          </a:xfrm>
          <a:prstGeom prst="rect">
            <a:avLst/>
          </a:prstGeom>
        </p:spPr>
        <p:txBody>
          <a:bodyPr vert="horz" lIns="91433" tIns="45717" rIns="91433" bIns="45717"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92"/>
            <a:ext cx="2844800" cy="365125"/>
          </a:xfrm>
          <a:prstGeom prst="rect">
            <a:avLst/>
          </a:prstGeom>
        </p:spPr>
        <p:txBody>
          <a:bodyPr vert="horz" lIns="91433" tIns="45717" rIns="91433" bIns="45717" rtlCol="0" anchor="ctr"/>
          <a:lstStyle>
            <a:lvl1pPr algn="l">
              <a:defRPr sz="1200">
                <a:solidFill>
                  <a:schemeClr val="tx1">
                    <a:tint val="75000"/>
                  </a:schemeClr>
                </a:solidFill>
              </a:defRPr>
            </a:lvl1pPr>
          </a:lstStyle>
          <a:p>
            <a:pPr eaLnBrk="1" hangingPunct="1"/>
            <a:endParaRPr lang="ru-RU">
              <a:solidFill>
                <a:prstClr val="black">
                  <a:tint val="75000"/>
                </a:prstClr>
              </a:solidFill>
              <a:latin typeface="Arial" charset="0"/>
            </a:endParaRPr>
          </a:p>
        </p:txBody>
      </p:sp>
      <p:sp>
        <p:nvSpPr>
          <p:cNvPr id="5" name="Нижний колонтитул 4"/>
          <p:cNvSpPr>
            <a:spLocks noGrp="1"/>
          </p:cNvSpPr>
          <p:nvPr>
            <p:ph type="ftr" sz="quarter" idx="3"/>
          </p:nvPr>
        </p:nvSpPr>
        <p:spPr>
          <a:xfrm>
            <a:off x="4165600" y="6356392"/>
            <a:ext cx="3860800" cy="365125"/>
          </a:xfrm>
          <a:prstGeom prst="rect">
            <a:avLst/>
          </a:prstGeom>
        </p:spPr>
        <p:txBody>
          <a:bodyPr vert="horz" lIns="91433" tIns="45717" rIns="91433" bIns="45717" rtlCol="0" anchor="ctr"/>
          <a:lstStyle>
            <a:lvl1pPr algn="ctr">
              <a:defRPr sz="1200">
                <a:solidFill>
                  <a:schemeClr val="tx1">
                    <a:tint val="75000"/>
                  </a:schemeClr>
                </a:solidFill>
              </a:defRPr>
            </a:lvl1pPr>
          </a:lstStyle>
          <a:p>
            <a:pPr eaLnBrk="1" hangingPunct="1"/>
            <a:endParaRPr lang="ru-RU">
              <a:solidFill>
                <a:prstClr val="black">
                  <a:tint val="75000"/>
                </a:prstClr>
              </a:solidFill>
              <a:latin typeface="Arial" charset="0"/>
            </a:endParaRPr>
          </a:p>
        </p:txBody>
      </p:sp>
      <p:sp>
        <p:nvSpPr>
          <p:cNvPr id="6" name="Номер слайда 5"/>
          <p:cNvSpPr>
            <a:spLocks noGrp="1"/>
          </p:cNvSpPr>
          <p:nvPr>
            <p:ph type="sldNum" sz="quarter" idx="4"/>
          </p:nvPr>
        </p:nvSpPr>
        <p:spPr>
          <a:xfrm>
            <a:off x="8737601" y="6356392"/>
            <a:ext cx="2844800" cy="365125"/>
          </a:xfrm>
          <a:prstGeom prst="rect">
            <a:avLst/>
          </a:prstGeom>
        </p:spPr>
        <p:txBody>
          <a:bodyPr vert="horz" lIns="91433" tIns="45717" rIns="91433" bIns="45717" rtlCol="0" anchor="ctr"/>
          <a:lstStyle>
            <a:lvl1pPr algn="r">
              <a:defRPr sz="1200">
                <a:solidFill>
                  <a:schemeClr val="tx1">
                    <a:tint val="75000"/>
                  </a:schemeClr>
                </a:solidFill>
              </a:defRPr>
            </a:lvl1pPr>
          </a:lstStyle>
          <a:p>
            <a:pPr eaLnBrk="1" hangingPunct="1"/>
            <a:fld id="{63084294-5070-4F34-AD90-EF2E5D8F1B1E}" type="slidenum">
              <a:rPr lang="ru-RU" smtClean="0">
                <a:solidFill>
                  <a:prstClr val="black">
                    <a:tint val="75000"/>
                  </a:prstClr>
                </a:solidFill>
                <a:latin typeface="Arial" charset="0"/>
              </a:rPr>
              <a:pPr eaLnBrk="1" hangingPunct="1"/>
              <a:t>‹#›</a:t>
            </a:fld>
            <a:endParaRPr lang="ru-RU">
              <a:solidFill>
                <a:prstClr val="black">
                  <a:tint val="75000"/>
                </a:prstClr>
              </a:solidFill>
              <a:latin typeface="Arial" charset="0"/>
            </a:endParaRPr>
          </a:p>
        </p:txBody>
      </p:sp>
    </p:spTree>
    <p:extLst>
      <p:ext uri="{BB962C8B-B14F-4D97-AF65-F5344CB8AC3E}">
        <p14:creationId xmlns:p14="http://schemas.microsoft.com/office/powerpoint/2010/main" val="14751019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914334" rtl="0" eaLnBrk="1" latinLnBrk="0" hangingPunct="1">
        <a:spcBef>
          <a:spcPct val="0"/>
        </a:spcBef>
        <a:buNone/>
        <a:defRPr sz="4400" kern="1200">
          <a:solidFill>
            <a:schemeClr val="tx1"/>
          </a:solidFill>
          <a:latin typeface="+mj-lt"/>
          <a:ea typeface="+mj-ea"/>
          <a:cs typeface="+mj-cs"/>
        </a:defRPr>
      </a:lvl1pPr>
    </p:titleStyle>
    <p:bodyStyle>
      <a:lvl1pPr marL="342876" indent="-342876" algn="l" defTabSz="91433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7" indent="-285730" algn="l" defTabSz="91433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8" indent="-228584" algn="l" defTabSz="91433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5"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53"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9"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87"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54"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22"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334" rtl="0" eaLnBrk="1" latinLnBrk="0" hangingPunct="1">
        <a:defRPr sz="1800" kern="1200">
          <a:solidFill>
            <a:schemeClr val="tx1"/>
          </a:solidFill>
          <a:latin typeface="+mn-lt"/>
          <a:ea typeface="+mn-ea"/>
          <a:cs typeface="+mn-cs"/>
        </a:defRPr>
      </a:lvl1pPr>
      <a:lvl2pPr marL="457167" algn="l" defTabSz="914334" rtl="0" eaLnBrk="1" latinLnBrk="0" hangingPunct="1">
        <a:defRPr sz="1800" kern="1200">
          <a:solidFill>
            <a:schemeClr val="tx1"/>
          </a:solidFill>
          <a:latin typeface="+mn-lt"/>
          <a:ea typeface="+mn-ea"/>
          <a:cs typeface="+mn-cs"/>
        </a:defRPr>
      </a:lvl2pPr>
      <a:lvl3pPr marL="914334" algn="l" defTabSz="914334" rtl="0" eaLnBrk="1" latinLnBrk="0" hangingPunct="1">
        <a:defRPr sz="1800" kern="1200">
          <a:solidFill>
            <a:schemeClr val="tx1"/>
          </a:solidFill>
          <a:latin typeface="+mn-lt"/>
          <a:ea typeface="+mn-ea"/>
          <a:cs typeface="+mn-cs"/>
        </a:defRPr>
      </a:lvl3pPr>
      <a:lvl4pPr marL="1371502" algn="l" defTabSz="914334" rtl="0" eaLnBrk="1" latinLnBrk="0" hangingPunct="1">
        <a:defRPr sz="1800" kern="1200">
          <a:solidFill>
            <a:schemeClr val="tx1"/>
          </a:solidFill>
          <a:latin typeface="+mn-lt"/>
          <a:ea typeface="+mn-ea"/>
          <a:cs typeface="+mn-cs"/>
        </a:defRPr>
      </a:lvl4pPr>
      <a:lvl5pPr marL="1828669" algn="l" defTabSz="914334" rtl="0" eaLnBrk="1" latinLnBrk="0" hangingPunct="1">
        <a:defRPr sz="1800" kern="1200">
          <a:solidFill>
            <a:schemeClr val="tx1"/>
          </a:solidFill>
          <a:latin typeface="+mn-lt"/>
          <a:ea typeface="+mn-ea"/>
          <a:cs typeface="+mn-cs"/>
        </a:defRPr>
      </a:lvl5pPr>
      <a:lvl6pPr marL="2285836" algn="l" defTabSz="914334" rtl="0" eaLnBrk="1" latinLnBrk="0" hangingPunct="1">
        <a:defRPr sz="1800" kern="1200">
          <a:solidFill>
            <a:schemeClr val="tx1"/>
          </a:solidFill>
          <a:latin typeface="+mn-lt"/>
          <a:ea typeface="+mn-ea"/>
          <a:cs typeface="+mn-cs"/>
        </a:defRPr>
      </a:lvl6pPr>
      <a:lvl7pPr marL="2743003" algn="l" defTabSz="914334" rtl="0" eaLnBrk="1" latinLnBrk="0" hangingPunct="1">
        <a:defRPr sz="1800" kern="1200">
          <a:solidFill>
            <a:schemeClr val="tx1"/>
          </a:solidFill>
          <a:latin typeface="+mn-lt"/>
          <a:ea typeface="+mn-ea"/>
          <a:cs typeface="+mn-cs"/>
        </a:defRPr>
      </a:lvl7pPr>
      <a:lvl8pPr marL="3200170" algn="l" defTabSz="914334" rtl="0" eaLnBrk="1" latinLnBrk="0" hangingPunct="1">
        <a:defRPr sz="1800" kern="1200">
          <a:solidFill>
            <a:schemeClr val="tx1"/>
          </a:solidFill>
          <a:latin typeface="+mn-lt"/>
          <a:ea typeface="+mn-ea"/>
          <a:cs typeface="+mn-cs"/>
        </a:defRPr>
      </a:lvl8pPr>
      <a:lvl9pPr marL="3657338" algn="l" defTabSz="91433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33" tIns="45717" rIns="91433" bIns="45717"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4"/>
            <a:ext cx="10972800" cy="4525963"/>
          </a:xfrm>
          <a:prstGeom prst="rect">
            <a:avLst/>
          </a:prstGeom>
        </p:spPr>
        <p:txBody>
          <a:bodyPr vert="horz" lIns="91433" tIns="45717" rIns="91433" bIns="45717"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82"/>
            <a:ext cx="2844800" cy="365125"/>
          </a:xfrm>
          <a:prstGeom prst="rect">
            <a:avLst/>
          </a:prstGeom>
        </p:spPr>
        <p:txBody>
          <a:bodyPr vert="horz" lIns="91433" tIns="45717" rIns="91433" bIns="45717" rtlCol="0" anchor="ctr"/>
          <a:lstStyle>
            <a:lvl1pPr algn="l">
              <a:defRPr sz="1200">
                <a:solidFill>
                  <a:schemeClr val="tx1">
                    <a:tint val="75000"/>
                  </a:schemeClr>
                </a:solidFill>
              </a:defRPr>
            </a:lvl1pPr>
          </a:lstStyle>
          <a:p>
            <a:pPr eaLnBrk="1" hangingPunct="1"/>
            <a:endParaRPr lang="ru-RU">
              <a:solidFill>
                <a:prstClr val="black">
                  <a:tint val="75000"/>
                </a:prstClr>
              </a:solidFill>
              <a:latin typeface="Arial" charset="0"/>
            </a:endParaRPr>
          </a:p>
        </p:txBody>
      </p:sp>
      <p:sp>
        <p:nvSpPr>
          <p:cNvPr id="5" name="Нижний колонтитул 4"/>
          <p:cNvSpPr>
            <a:spLocks noGrp="1"/>
          </p:cNvSpPr>
          <p:nvPr>
            <p:ph type="ftr" sz="quarter" idx="3"/>
          </p:nvPr>
        </p:nvSpPr>
        <p:spPr>
          <a:xfrm>
            <a:off x="4165600" y="6356382"/>
            <a:ext cx="3860800" cy="365125"/>
          </a:xfrm>
          <a:prstGeom prst="rect">
            <a:avLst/>
          </a:prstGeom>
        </p:spPr>
        <p:txBody>
          <a:bodyPr vert="horz" lIns="91433" tIns="45717" rIns="91433" bIns="45717" rtlCol="0" anchor="ctr"/>
          <a:lstStyle>
            <a:lvl1pPr algn="ctr">
              <a:defRPr sz="1200">
                <a:solidFill>
                  <a:schemeClr val="tx1">
                    <a:tint val="75000"/>
                  </a:schemeClr>
                </a:solidFill>
              </a:defRPr>
            </a:lvl1pPr>
          </a:lstStyle>
          <a:p>
            <a:pPr eaLnBrk="1" hangingPunct="1"/>
            <a:endParaRPr lang="ru-RU">
              <a:solidFill>
                <a:prstClr val="black">
                  <a:tint val="75000"/>
                </a:prstClr>
              </a:solidFill>
              <a:latin typeface="Arial" charset="0"/>
            </a:endParaRPr>
          </a:p>
        </p:txBody>
      </p:sp>
      <p:sp>
        <p:nvSpPr>
          <p:cNvPr id="6" name="Номер слайда 5"/>
          <p:cNvSpPr>
            <a:spLocks noGrp="1"/>
          </p:cNvSpPr>
          <p:nvPr>
            <p:ph type="sldNum" sz="quarter" idx="4"/>
          </p:nvPr>
        </p:nvSpPr>
        <p:spPr>
          <a:xfrm>
            <a:off x="8737601" y="6356382"/>
            <a:ext cx="2844800" cy="365125"/>
          </a:xfrm>
          <a:prstGeom prst="rect">
            <a:avLst/>
          </a:prstGeom>
        </p:spPr>
        <p:txBody>
          <a:bodyPr vert="horz" lIns="91433" tIns="45717" rIns="91433" bIns="45717" rtlCol="0" anchor="ctr"/>
          <a:lstStyle>
            <a:lvl1pPr algn="r">
              <a:defRPr sz="1200">
                <a:solidFill>
                  <a:schemeClr val="tx1">
                    <a:tint val="75000"/>
                  </a:schemeClr>
                </a:solidFill>
              </a:defRPr>
            </a:lvl1pPr>
          </a:lstStyle>
          <a:p>
            <a:pPr eaLnBrk="1" hangingPunct="1"/>
            <a:fld id="{63084294-5070-4F34-AD90-EF2E5D8F1B1E}" type="slidenum">
              <a:rPr lang="ru-RU" smtClean="0">
                <a:solidFill>
                  <a:prstClr val="black">
                    <a:tint val="75000"/>
                  </a:prstClr>
                </a:solidFill>
                <a:latin typeface="Arial" charset="0"/>
              </a:rPr>
              <a:pPr eaLnBrk="1" hangingPunct="1"/>
              <a:t>‹#›</a:t>
            </a:fld>
            <a:endParaRPr lang="ru-RU">
              <a:solidFill>
                <a:prstClr val="black">
                  <a:tint val="75000"/>
                </a:prstClr>
              </a:solidFill>
              <a:latin typeface="Arial" charset="0"/>
            </a:endParaRPr>
          </a:p>
        </p:txBody>
      </p:sp>
    </p:spTree>
    <p:extLst>
      <p:ext uri="{BB962C8B-B14F-4D97-AF65-F5344CB8AC3E}">
        <p14:creationId xmlns:p14="http://schemas.microsoft.com/office/powerpoint/2010/main" val="229986589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334" rtl="0" eaLnBrk="1" latinLnBrk="0" hangingPunct="1">
        <a:spcBef>
          <a:spcPct val="0"/>
        </a:spcBef>
        <a:buNone/>
        <a:defRPr sz="4400" kern="1200">
          <a:solidFill>
            <a:schemeClr val="tx1"/>
          </a:solidFill>
          <a:latin typeface="+mj-lt"/>
          <a:ea typeface="+mj-ea"/>
          <a:cs typeface="+mj-cs"/>
        </a:defRPr>
      </a:lvl1pPr>
    </p:titleStyle>
    <p:bodyStyle>
      <a:lvl1pPr marL="342876" indent="-342876" algn="l" defTabSz="91433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7" indent="-285730" algn="l" defTabSz="91433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18" indent="-228584" algn="l" defTabSz="91433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5"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53"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19"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87"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54"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22" indent="-228584" algn="l" defTabSz="91433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334" rtl="0" eaLnBrk="1" latinLnBrk="0" hangingPunct="1">
        <a:defRPr sz="1800" kern="1200">
          <a:solidFill>
            <a:schemeClr val="tx1"/>
          </a:solidFill>
          <a:latin typeface="+mn-lt"/>
          <a:ea typeface="+mn-ea"/>
          <a:cs typeface="+mn-cs"/>
        </a:defRPr>
      </a:lvl1pPr>
      <a:lvl2pPr marL="457167" algn="l" defTabSz="914334" rtl="0" eaLnBrk="1" latinLnBrk="0" hangingPunct="1">
        <a:defRPr sz="1800" kern="1200">
          <a:solidFill>
            <a:schemeClr val="tx1"/>
          </a:solidFill>
          <a:latin typeface="+mn-lt"/>
          <a:ea typeface="+mn-ea"/>
          <a:cs typeface="+mn-cs"/>
        </a:defRPr>
      </a:lvl2pPr>
      <a:lvl3pPr marL="914334" algn="l" defTabSz="914334" rtl="0" eaLnBrk="1" latinLnBrk="0" hangingPunct="1">
        <a:defRPr sz="1800" kern="1200">
          <a:solidFill>
            <a:schemeClr val="tx1"/>
          </a:solidFill>
          <a:latin typeface="+mn-lt"/>
          <a:ea typeface="+mn-ea"/>
          <a:cs typeface="+mn-cs"/>
        </a:defRPr>
      </a:lvl3pPr>
      <a:lvl4pPr marL="1371502" algn="l" defTabSz="914334" rtl="0" eaLnBrk="1" latinLnBrk="0" hangingPunct="1">
        <a:defRPr sz="1800" kern="1200">
          <a:solidFill>
            <a:schemeClr val="tx1"/>
          </a:solidFill>
          <a:latin typeface="+mn-lt"/>
          <a:ea typeface="+mn-ea"/>
          <a:cs typeface="+mn-cs"/>
        </a:defRPr>
      </a:lvl4pPr>
      <a:lvl5pPr marL="1828669" algn="l" defTabSz="914334" rtl="0" eaLnBrk="1" latinLnBrk="0" hangingPunct="1">
        <a:defRPr sz="1800" kern="1200">
          <a:solidFill>
            <a:schemeClr val="tx1"/>
          </a:solidFill>
          <a:latin typeface="+mn-lt"/>
          <a:ea typeface="+mn-ea"/>
          <a:cs typeface="+mn-cs"/>
        </a:defRPr>
      </a:lvl5pPr>
      <a:lvl6pPr marL="2285836" algn="l" defTabSz="914334" rtl="0" eaLnBrk="1" latinLnBrk="0" hangingPunct="1">
        <a:defRPr sz="1800" kern="1200">
          <a:solidFill>
            <a:schemeClr val="tx1"/>
          </a:solidFill>
          <a:latin typeface="+mn-lt"/>
          <a:ea typeface="+mn-ea"/>
          <a:cs typeface="+mn-cs"/>
        </a:defRPr>
      </a:lvl6pPr>
      <a:lvl7pPr marL="2743003" algn="l" defTabSz="914334" rtl="0" eaLnBrk="1" latinLnBrk="0" hangingPunct="1">
        <a:defRPr sz="1800" kern="1200">
          <a:solidFill>
            <a:schemeClr val="tx1"/>
          </a:solidFill>
          <a:latin typeface="+mn-lt"/>
          <a:ea typeface="+mn-ea"/>
          <a:cs typeface="+mn-cs"/>
        </a:defRPr>
      </a:lvl7pPr>
      <a:lvl8pPr marL="3200170" algn="l" defTabSz="914334" rtl="0" eaLnBrk="1" latinLnBrk="0" hangingPunct="1">
        <a:defRPr sz="1800" kern="1200">
          <a:solidFill>
            <a:schemeClr val="tx1"/>
          </a:solidFill>
          <a:latin typeface="+mn-lt"/>
          <a:ea typeface="+mn-ea"/>
          <a:cs typeface="+mn-cs"/>
        </a:defRPr>
      </a:lvl8pPr>
      <a:lvl9pPr marL="3657338" algn="l" defTabSz="91433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hyperlink" Target="mailto:Vladimir_Vyalov@vsegei.ru" TargetMode="Externa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package" Target="../embeddings/_________Microsoft_Word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1.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3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3.jpeg"/><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5.xml"/><Relationship Id="rId1" Type="http://schemas.openxmlformats.org/officeDocument/2006/relationships/themeOverride" Target="../theme/themeOverride2.xml"/></Relationships>
</file>

<file path=ppt/slides/_rels/slide31.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Заголовок 1"/>
          <p:cNvSpPr>
            <a:spLocks noGrp="1"/>
          </p:cNvSpPr>
          <p:nvPr>
            <p:ph type="ctrTitle"/>
          </p:nvPr>
        </p:nvSpPr>
        <p:spPr>
          <a:xfrm>
            <a:off x="474661" y="1603997"/>
            <a:ext cx="11144251" cy="1325563"/>
          </a:xfrm>
        </p:spPr>
        <p:txBody>
          <a:bodyPr/>
          <a:lstStyle/>
          <a:p>
            <a:r>
              <a:rPr lang="en-US" sz="4000" b="1" dirty="0"/>
              <a:t>Rare and Other Valuable Metals in Coal Deposits of the Far East</a:t>
            </a:r>
            <a:r>
              <a:rPr lang="en-US" sz="4000" dirty="0"/>
              <a:t> </a:t>
            </a:r>
            <a:r>
              <a:rPr lang="en-US" sz="4000" b="1" dirty="0"/>
              <a:t>of Russia</a:t>
            </a:r>
            <a:endParaRPr lang="ru-RU" altLang="ru-RU" sz="4000" b="1" dirty="0"/>
          </a:p>
        </p:txBody>
      </p:sp>
      <p:sp>
        <p:nvSpPr>
          <p:cNvPr id="2051" name="Подзаголовок 2"/>
          <p:cNvSpPr>
            <a:spLocks noGrp="1"/>
          </p:cNvSpPr>
          <p:nvPr>
            <p:ph type="subTitle" idx="1"/>
          </p:nvPr>
        </p:nvSpPr>
        <p:spPr>
          <a:xfrm>
            <a:off x="949328" y="3501210"/>
            <a:ext cx="10194925" cy="1655762"/>
          </a:xfrm>
        </p:spPr>
        <p:txBody>
          <a:bodyPr/>
          <a:lstStyle/>
          <a:p>
            <a:r>
              <a:rPr lang="en-US" sz="1600" b="1" u="sng" dirty="0" err="1"/>
              <a:t>Vyalov</a:t>
            </a:r>
            <a:r>
              <a:rPr lang="en-US" sz="1600" b="1" u="sng" dirty="0"/>
              <a:t> V.I.</a:t>
            </a:r>
            <a:r>
              <a:rPr lang="en-US" sz="1600" b="1" baseline="30000" dirty="0"/>
              <a:t>1</a:t>
            </a:r>
            <a:r>
              <a:rPr lang="en-US" sz="1600" dirty="0"/>
              <a:t>, </a:t>
            </a:r>
            <a:r>
              <a:rPr lang="en-US" sz="1600" dirty="0" err="1"/>
              <a:t>Petrov</a:t>
            </a:r>
            <a:r>
              <a:rPr lang="en-US" sz="1600" dirty="0"/>
              <a:t> O.V.</a:t>
            </a:r>
            <a:r>
              <a:rPr lang="en-US" sz="1600" baseline="30000" dirty="0"/>
              <a:t>1</a:t>
            </a:r>
            <a:r>
              <a:rPr lang="en-US" sz="1600" dirty="0"/>
              <a:t>, </a:t>
            </a:r>
            <a:r>
              <a:rPr lang="en-US" sz="1600" dirty="0" err="1"/>
              <a:t>Larichev</a:t>
            </a:r>
            <a:r>
              <a:rPr lang="en-US" sz="1600" dirty="0"/>
              <a:t> A.I</a:t>
            </a:r>
            <a:r>
              <a:rPr lang="en-US" sz="1600" baseline="30000" dirty="0"/>
              <a:t>1</a:t>
            </a:r>
            <a:r>
              <a:rPr lang="en-US" sz="1600" dirty="0"/>
              <a:t>, </a:t>
            </a:r>
            <a:r>
              <a:rPr lang="en-US" sz="1600" dirty="0" err="1"/>
              <a:t>Borovik</a:t>
            </a:r>
            <a:r>
              <a:rPr lang="en-US" sz="1600" dirty="0"/>
              <a:t> V.I.</a:t>
            </a:r>
            <a:r>
              <a:rPr lang="en-US" sz="1600" baseline="30000" dirty="0"/>
              <a:t>1</a:t>
            </a:r>
            <a:r>
              <a:rPr lang="en-US" sz="1600" dirty="0"/>
              <a:t>, </a:t>
            </a:r>
            <a:r>
              <a:rPr lang="en-US" sz="1600" dirty="0" err="1"/>
              <a:t>Shishov</a:t>
            </a:r>
            <a:r>
              <a:rPr lang="en-US" sz="1600" dirty="0"/>
              <a:t> E.P.</a:t>
            </a:r>
            <a:r>
              <a:rPr lang="en-US" sz="1600" baseline="30000" dirty="0"/>
              <a:t>1</a:t>
            </a:r>
            <a:r>
              <a:rPr lang="en-US" sz="1600" dirty="0"/>
              <a:t> , </a:t>
            </a:r>
            <a:r>
              <a:rPr lang="en-US" sz="1600" dirty="0" err="1"/>
              <a:t>Bogomolov</a:t>
            </a:r>
            <a:r>
              <a:rPr lang="en-US" sz="1600" dirty="0"/>
              <a:t> A.H.</a:t>
            </a:r>
            <a:r>
              <a:rPr lang="en-US" sz="1600" baseline="30000" dirty="0"/>
              <a:t>2</a:t>
            </a:r>
            <a:r>
              <a:rPr lang="en-US" altLang="ru-RU" sz="1600" dirty="0"/>
              <a:t> </a:t>
            </a:r>
            <a:endParaRPr lang="ru-RU" altLang="ru-RU" sz="1600" dirty="0"/>
          </a:p>
          <a:p>
            <a:pPr eaLnBrk="1" hangingPunct="1"/>
            <a:endParaRPr lang="ru-RU" altLang="ru-RU" sz="1600" dirty="0"/>
          </a:p>
          <a:p>
            <a:pPr eaLnBrk="1" hangingPunct="1"/>
            <a:r>
              <a:rPr lang="en-US" altLang="ru-RU" sz="1600" baseline="30000" dirty="0"/>
              <a:t>1</a:t>
            </a:r>
            <a:r>
              <a:rPr lang="en-US" altLang="ru-RU" sz="1600" dirty="0"/>
              <a:t>A.P. </a:t>
            </a:r>
            <a:r>
              <a:rPr lang="en-US" altLang="ru-RU" sz="1600" dirty="0" err="1"/>
              <a:t>Karpinsky</a:t>
            </a:r>
            <a:r>
              <a:rPr lang="en-US" altLang="ru-RU" sz="1600" dirty="0"/>
              <a:t> Russian Geological Research Institute (VSEGEI), Russian Federation, St. Petersburg </a:t>
            </a:r>
            <a:endParaRPr lang="ru-RU" altLang="ru-RU" sz="1600" dirty="0"/>
          </a:p>
          <a:p>
            <a:r>
              <a:rPr lang="en-US" sz="1600" baseline="30000" dirty="0"/>
              <a:t>2</a:t>
            </a:r>
            <a:r>
              <a:rPr lang="ru-RU" sz="1600" baseline="30000" dirty="0"/>
              <a:t> </a:t>
            </a:r>
            <a:r>
              <a:rPr lang="en-US" sz="1600" dirty="0"/>
              <a:t>Moscow State University, Russian Federation, Moscow</a:t>
            </a:r>
            <a:endParaRPr lang="ru-RU" sz="1600" dirty="0"/>
          </a:p>
          <a:p>
            <a:pPr eaLnBrk="1" hangingPunct="1"/>
            <a:r>
              <a:rPr lang="fr-FR" altLang="ru-RU" sz="1600" dirty="0"/>
              <a:t>E-mail: </a:t>
            </a:r>
            <a:r>
              <a:rPr lang="fr-FR" altLang="ru-RU" sz="1600" dirty="0">
                <a:hlinkClick r:id="rId2"/>
              </a:rPr>
              <a:t>Vladimir_Vyalov@vsegei.ru</a:t>
            </a:r>
            <a:endParaRPr lang="ru-RU" altLang="ru-RU" sz="1600" dirty="0"/>
          </a:p>
          <a:p>
            <a:pPr eaLnBrk="1" hangingPunct="1"/>
            <a:endParaRPr lang="en-US" altLang="ru-RU" dirty="0" smtClean="0"/>
          </a:p>
          <a:p>
            <a:pPr eaLnBrk="1" hangingPunct="1"/>
            <a:endParaRPr lang="en-US" altLang="ru-RU" dirty="0" smtClean="0"/>
          </a:p>
          <a:p>
            <a:pPr eaLnBrk="1" hangingPunct="1"/>
            <a:r>
              <a:rPr lang="en-US" altLang="ru-RU" dirty="0" smtClean="0"/>
              <a:t>Cape Town, 2016</a:t>
            </a:r>
            <a:endParaRPr lang="ru-RU" altLang="ru-RU" dirty="0" smtClean="0"/>
          </a:p>
        </p:txBody>
      </p:sp>
      <p:pic>
        <p:nvPicPr>
          <p:cNvPr id="4" name="Picture 7" descr="Ger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8" y="369742"/>
            <a:ext cx="1759031" cy="107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VSEGEI_logo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1093" y="617467"/>
            <a:ext cx="1523971" cy="583102"/>
          </a:xfrm>
          <a:prstGeom prst="rect">
            <a:avLst/>
          </a:prstGeom>
          <a:noFill/>
          <a:effectLst>
            <a:outerShdw dist="107763" dir="2700000" algn="ctr" rotWithShape="0">
              <a:schemeClr val="bg1">
                <a:alpha val="50000"/>
              </a:scheme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838212" y="432490"/>
            <a:ext cx="10877551" cy="5744477"/>
          </a:xfrm>
        </p:spPr>
        <p:txBody>
          <a:bodyPr/>
          <a:lstStyle/>
          <a:p>
            <a:endParaRPr lang="ru-RU" sz="2000" dirty="0"/>
          </a:p>
          <a:p>
            <a:pPr marL="0" indent="0">
              <a:buNone/>
            </a:pPr>
            <a:endParaRPr lang="ru-RU" sz="2000" dirty="0"/>
          </a:p>
          <a:p>
            <a:endParaRPr lang="ru-RU" sz="2000" dirty="0"/>
          </a:p>
          <a:p>
            <a:pPr marL="0" indent="0">
              <a:buNone/>
            </a:pPr>
            <a:r>
              <a:rPr lang="en-US" dirty="0" smtClean="0"/>
              <a:t>Similar </a:t>
            </a:r>
            <a:r>
              <a:rPr lang="en-US" dirty="0"/>
              <a:t>researches have been continued in 2012 </a:t>
            </a:r>
            <a:r>
              <a:rPr lang="ru-RU" dirty="0" smtClean="0"/>
              <a:t>- </a:t>
            </a:r>
            <a:r>
              <a:rPr lang="en-US" dirty="0" smtClean="0"/>
              <a:t>2014 </a:t>
            </a:r>
            <a:r>
              <a:rPr lang="en-US" dirty="0"/>
              <a:t>on coal deposits of other regions of the Far </a:t>
            </a:r>
            <a:r>
              <a:rPr lang="en-US" dirty="0" smtClean="0"/>
              <a:t>East</a:t>
            </a:r>
            <a:r>
              <a:rPr lang="ru-RU" dirty="0" smtClean="0"/>
              <a:t>.</a:t>
            </a:r>
          </a:p>
          <a:p>
            <a:r>
              <a:rPr lang="en-US" dirty="0" smtClean="0"/>
              <a:t>The </a:t>
            </a:r>
            <a:r>
              <a:rPr lang="en-US" dirty="0"/>
              <a:t>purpose of researches - an estimation of base of the valuable metals which are available in </a:t>
            </a:r>
            <a:r>
              <a:rPr lang="en-US" dirty="0" smtClean="0"/>
              <a:t>coals</a:t>
            </a:r>
            <a:r>
              <a:rPr lang="ru-RU" dirty="0" smtClean="0"/>
              <a:t>.</a:t>
            </a:r>
          </a:p>
          <a:p>
            <a:r>
              <a:rPr lang="en-US" dirty="0"/>
              <a:t>Coal deposits of </a:t>
            </a:r>
            <a:r>
              <a:rPr lang="en-US" dirty="0" err="1"/>
              <a:t>unallotted</a:t>
            </a:r>
            <a:r>
              <a:rPr lang="en-US" dirty="0"/>
              <a:t> fund of bowels have been </a:t>
            </a:r>
            <a:r>
              <a:rPr lang="en-US" dirty="0" smtClean="0"/>
              <a:t>chosen</a:t>
            </a:r>
            <a:r>
              <a:rPr lang="ru-RU" dirty="0" smtClean="0"/>
              <a:t>.</a:t>
            </a:r>
          </a:p>
          <a:p>
            <a:r>
              <a:rPr lang="en-US" dirty="0"/>
              <a:t>These coal deposits are located in places with a good </a:t>
            </a:r>
            <a:r>
              <a:rPr lang="en-US" dirty="0" smtClean="0"/>
              <a:t>infrastructure</a:t>
            </a:r>
            <a:r>
              <a:rPr lang="ru-RU" dirty="0" smtClean="0"/>
              <a:t>.</a:t>
            </a:r>
          </a:p>
          <a:p>
            <a:endParaRPr lang="ru-RU" dirty="0"/>
          </a:p>
        </p:txBody>
      </p:sp>
      <p:sp>
        <p:nvSpPr>
          <p:cNvPr id="2" name="Номер слайда 1"/>
          <p:cNvSpPr>
            <a:spLocks noGrp="1"/>
          </p:cNvSpPr>
          <p:nvPr>
            <p:ph type="sldNum" sz="quarter" idx="12"/>
          </p:nvPr>
        </p:nvSpPr>
        <p:spPr/>
        <p:txBody>
          <a:bodyPr/>
          <a:lstStyle/>
          <a:p>
            <a:pPr>
              <a:defRPr/>
            </a:pPr>
            <a:fld id="{4F92B202-9340-4893-8565-A5BE30734F16}" type="slidenum">
              <a:rPr lang="ru-RU" smtClean="0">
                <a:solidFill>
                  <a:prstClr val="black"/>
                </a:solidFill>
              </a:rPr>
              <a:pPr>
                <a:defRPr/>
              </a:pPr>
              <a:t>10</a:t>
            </a:fld>
            <a:endParaRPr lang="ru-RU">
              <a:solidFill>
                <a:prstClr val="black"/>
              </a:solidFill>
            </a:endParaRPr>
          </a:p>
        </p:txBody>
      </p:sp>
    </p:spTree>
    <p:extLst>
      <p:ext uri="{BB962C8B-B14F-4D97-AF65-F5344CB8AC3E}">
        <p14:creationId xmlns:p14="http://schemas.microsoft.com/office/powerpoint/2010/main" val="3004564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154519" y="176776"/>
            <a:ext cx="4756148" cy="6544700"/>
          </a:xfrm>
          <a:prstGeom prst="rect">
            <a:avLst/>
          </a:prstGeom>
        </p:spPr>
      </p:pic>
      <p:sp>
        <p:nvSpPr>
          <p:cNvPr id="24" name="Полилиния 23"/>
          <p:cNvSpPr/>
          <p:nvPr/>
        </p:nvSpPr>
        <p:spPr>
          <a:xfrm>
            <a:off x="1895481" y="2857563"/>
            <a:ext cx="414339" cy="252413"/>
          </a:xfrm>
          <a:custGeom>
            <a:avLst/>
            <a:gdLst>
              <a:gd name="connsiteX0" fmla="*/ 414338 w 414338"/>
              <a:gd name="connsiteY0" fmla="*/ 0 h 252413"/>
              <a:gd name="connsiteX1" fmla="*/ 314325 w 414338"/>
              <a:gd name="connsiteY1" fmla="*/ 28575 h 252413"/>
              <a:gd name="connsiteX2" fmla="*/ 233363 w 414338"/>
              <a:gd name="connsiteY2" fmla="*/ 57150 h 252413"/>
              <a:gd name="connsiteX3" fmla="*/ 190500 w 414338"/>
              <a:gd name="connsiteY3" fmla="*/ 109538 h 252413"/>
              <a:gd name="connsiteX4" fmla="*/ 119063 w 414338"/>
              <a:gd name="connsiteY4" fmla="*/ 161925 h 252413"/>
              <a:gd name="connsiteX5" fmla="*/ 52388 w 414338"/>
              <a:gd name="connsiteY5" fmla="*/ 219075 h 252413"/>
              <a:gd name="connsiteX6" fmla="*/ 0 w 414338"/>
              <a:gd name="connsiteY6" fmla="*/ 252413 h 252413"/>
              <a:gd name="connsiteX7" fmla="*/ 0 w 414338"/>
              <a:gd name="connsiteY7" fmla="*/ 252413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338" h="252413">
                <a:moveTo>
                  <a:pt x="414338" y="0"/>
                </a:moveTo>
                <a:cubicBezTo>
                  <a:pt x="379412" y="9525"/>
                  <a:pt x="344487" y="19050"/>
                  <a:pt x="314325" y="28575"/>
                </a:cubicBezTo>
                <a:cubicBezTo>
                  <a:pt x="284163" y="38100"/>
                  <a:pt x="254000" y="43656"/>
                  <a:pt x="233363" y="57150"/>
                </a:cubicBezTo>
                <a:cubicBezTo>
                  <a:pt x="212726" y="70644"/>
                  <a:pt x="209550" y="92076"/>
                  <a:pt x="190500" y="109538"/>
                </a:cubicBezTo>
                <a:cubicBezTo>
                  <a:pt x="171450" y="127000"/>
                  <a:pt x="142082" y="143669"/>
                  <a:pt x="119063" y="161925"/>
                </a:cubicBezTo>
                <a:cubicBezTo>
                  <a:pt x="96044" y="180181"/>
                  <a:pt x="72232" y="203994"/>
                  <a:pt x="52388" y="219075"/>
                </a:cubicBezTo>
                <a:cubicBezTo>
                  <a:pt x="32544" y="234156"/>
                  <a:pt x="0" y="252413"/>
                  <a:pt x="0" y="252413"/>
                </a:cubicBezTo>
                <a:lnTo>
                  <a:pt x="0" y="252413"/>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a:endParaRPr lang="ru-RU"/>
          </a:p>
        </p:txBody>
      </p:sp>
      <p:sp>
        <p:nvSpPr>
          <p:cNvPr id="31" name="Полилиния 30"/>
          <p:cNvSpPr/>
          <p:nvPr/>
        </p:nvSpPr>
        <p:spPr>
          <a:xfrm>
            <a:off x="4081217" y="5720204"/>
            <a:ext cx="48001" cy="52021"/>
          </a:xfrm>
          <a:custGeom>
            <a:avLst/>
            <a:gdLst>
              <a:gd name="connsiteX0" fmla="*/ 289 w 48001"/>
              <a:gd name="connsiteY0" fmla="*/ 52008 h 52021"/>
              <a:gd name="connsiteX1" fmla="*/ 28864 w 48001"/>
              <a:gd name="connsiteY1" fmla="*/ 4383 h 52021"/>
              <a:gd name="connsiteX2" fmla="*/ 47914 w 48001"/>
              <a:gd name="connsiteY2" fmla="*/ 9146 h 52021"/>
              <a:gd name="connsiteX3" fmla="*/ 289 w 48001"/>
              <a:gd name="connsiteY3" fmla="*/ 52008 h 52021"/>
            </a:gdLst>
            <a:ahLst/>
            <a:cxnLst>
              <a:cxn ang="0">
                <a:pos x="connsiteX0" y="connsiteY0"/>
              </a:cxn>
              <a:cxn ang="0">
                <a:pos x="connsiteX1" y="connsiteY1"/>
              </a:cxn>
              <a:cxn ang="0">
                <a:pos x="connsiteX2" y="connsiteY2"/>
              </a:cxn>
              <a:cxn ang="0">
                <a:pos x="connsiteX3" y="connsiteY3"/>
              </a:cxn>
            </a:cxnLst>
            <a:rect l="l" t="t" r="r" b="b"/>
            <a:pathLst>
              <a:path w="48001" h="52021">
                <a:moveTo>
                  <a:pt x="289" y="52008"/>
                </a:moveTo>
                <a:cubicBezTo>
                  <a:pt x="-2886" y="51214"/>
                  <a:pt x="20927" y="11527"/>
                  <a:pt x="28864" y="4383"/>
                </a:cubicBezTo>
                <a:cubicBezTo>
                  <a:pt x="36801" y="-2761"/>
                  <a:pt x="45533" y="-1173"/>
                  <a:pt x="47914" y="9146"/>
                </a:cubicBezTo>
                <a:cubicBezTo>
                  <a:pt x="50295" y="19465"/>
                  <a:pt x="3464" y="52802"/>
                  <a:pt x="289" y="52008"/>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a:endParaRPr lang="ru-RU"/>
          </a:p>
        </p:txBody>
      </p:sp>
      <p:sp>
        <p:nvSpPr>
          <p:cNvPr id="47" name="TextBox 46"/>
          <p:cNvSpPr txBox="1"/>
          <p:nvPr/>
        </p:nvSpPr>
        <p:spPr>
          <a:xfrm>
            <a:off x="4353898" y="35464"/>
            <a:ext cx="7744606" cy="400103"/>
          </a:xfrm>
          <a:prstGeom prst="rect">
            <a:avLst/>
          </a:prstGeom>
          <a:solidFill>
            <a:schemeClr val="bg1"/>
          </a:solidFill>
          <a:ln>
            <a:solidFill>
              <a:schemeClr val="tx1"/>
            </a:solidFill>
          </a:ln>
        </p:spPr>
        <p:txBody>
          <a:bodyPr wrap="none" lIns="91433" tIns="45717" rIns="91433" bIns="45717" rtlCol="0">
            <a:spAutoFit/>
          </a:bodyPr>
          <a:lstStyle/>
          <a:p>
            <a:r>
              <a:rPr lang="en-US" sz="2000" b="1" dirty="0">
                <a:latin typeface="Times New Roman" panose="02020603050405020304" pitchFamily="18" charset="0"/>
                <a:cs typeface="Times New Roman" panose="02020603050405020304" pitchFamily="18" charset="0"/>
              </a:rPr>
              <a:t>The authors studied following coal deposits of the Far East of Russia:</a:t>
            </a:r>
            <a:endParaRPr lang="ru-RU" sz="2000" b="1" dirty="0">
              <a:latin typeface="Times New Roman" panose="02020603050405020304" pitchFamily="18" charset="0"/>
              <a:cs typeface="Times New Roman" panose="02020603050405020304" pitchFamily="18" charset="0"/>
            </a:endParaRPr>
          </a:p>
        </p:txBody>
      </p:sp>
      <p:grpSp>
        <p:nvGrpSpPr>
          <p:cNvPr id="49" name="Группа 48"/>
          <p:cNvGrpSpPr/>
          <p:nvPr/>
        </p:nvGrpSpPr>
        <p:grpSpPr>
          <a:xfrm>
            <a:off x="3682736" y="377278"/>
            <a:ext cx="8654355" cy="951500"/>
            <a:chOff x="3682727" y="377278"/>
            <a:chExt cx="8654353" cy="951500"/>
          </a:xfrm>
        </p:grpSpPr>
        <p:sp>
          <p:nvSpPr>
            <p:cNvPr id="6" name="Полилиния 5"/>
            <p:cNvSpPr/>
            <p:nvPr/>
          </p:nvSpPr>
          <p:spPr>
            <a:xfrm>
              <a:off x="3682727" y="377278"/>
              <a:ext cx="415140" cy="748789"/>
            </a:xfrm>
            <a:custGeom>
              <a:avLst/>
              <a:gdLst>
                <a:gd name="connsiteX0" fmla="*/ 415140 w 415140"/>
                <a:gd name="connsiteY0" fmla="*/ 240789 h 748789"/>
                <a:gd name="connsiteX1" fmla="*/ 398206 w 415140"/>
                <a:gd name="connsiteY1" fmla="*/ 130722 h 748789"/>
                <a:gd name="connsiteX2" fmla="*/ 338940 w 415140"/>
                <a:gd name="connsiteY2" fmla="*/ 96855 h 748789"/>
                <a:gd name="connsiteX3" fmla="*/ 288140 w 415140"/>
                <a:gd name="connsiteY3" fmla="*/ 29122 h 748789"/>
                <a:gd name="connsiteX4" fmla="*/ 237340 w 415140"/>
                <a:gd name="connsiteY4" fmla="*/ 3722 h 748789"/>
                <a:gd name="connsiteX5" fmla="*/ 186540 w 415140"/>
                <a:gd name="connsiteY5" fmla="*/ 3722 h 748789"/>
                <a:gd name="connsiteX6" fmla="*/ 84940 w 415140"/>
                <a:gd name="connsiteY6" fmla="*/ 37589 h 748789"/>
                <a:gd name="connsiteX7" fmla="*/ 51073 w 415140"/>
                <a:gd name="connsiteY7" fmla="*/ 113789 h 748789"/>
                <a:gd name="connsiteX8" fmla="*/ 42606 w 415140"/>
                <a:gd name="connsiteY8" fmla="*/ 198455 h 748789"/>
                <a:gd name="connsiteX9" fmla="*/ 25673 w 415140"/>
                <a:gd name="connsiteY9" fmla="*/ 266189 h 748789"/>
                <a:gd name="connsiteX10" fmla="*/ 17206 w 415140"/>
                <a:gd name="connsiteY10" fmla="*/ 325455 h 748789"/>
                <a:gd name="connsiteX11" fmla="*/ 273 w 415140"/>
                <a:gd name="connsiteY11" fmla="*/ 427055 h 748789"/>
                <a:gd name="connsiteX12" fmla="*/ 8740 w 415140"/>
                <a:gd name="connsiteY12" fmla="*/ 511722 h 748789"/>
                <a:gd name="connsiteX13" fmla="*/ 34140 w 415140"/>
                <a:gd name="connsiteY13" fmla="*/ 587922 h 748789"/>
                <a:gd name="connsiteX14" fmla="*/ 68006 w 415140"/>
                <a:gd name="connsiteY14" fmla="*/ 655655 h 748789"/>
                <a:gd name="connsiteX15" fmla="*/ 118806 w 415140"/>
                <a:gd name="connsiteY15" fmla="*/ 723389 h 748789"/>
                <a:gd name="connsiteX16" fmla="*/ 161140 w 415140"/>
                <a:gd name="connsiteY16" fmla="*/ 740322 h 748789"/>
                <a:gd name="connsiteX17" fmla="*/ 178073 w 415140"/>
                <a:gd name="connsiteY17" fmla="*/ 748789 h 74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5140" h="748789">
                  <a:moveTo>
                    <a:pt x="415140" y="240789"/>
                  </a:moveTo>
                  <a:cubicBezTo>
                    <a:pt x="413023" y="197750"/>
                    <a:pt x="410906" y="154711"/>
                    <a:pt x="398206" y="130722"/>
                  </a:cubicBezTo>
                  <a:cubicBezTo>
                    <a:pt x="385506" y="106733"/>
                    <a:pt x="357284" y="113788"/>
                    <a:pt x="338940" y="96855"/>
                  </a:cubicBezTo>
                  <a:cubicBezTo>
                    <a:pt x="320596" y="79922"/>
                    <a:pt x="305073" y="44644"/>
                    <a:pt x="288140" y="29122"/>
                  </a:cubicBezTo>
                  <a:cubicBezTo>
                    <a:pt x="271207" y="13600"/>
                    <a:pt x="254273" y="7955"/>
                    <a:pt x="237340" y="3722"/>
                  </a:cubicBezTo>
                  <a:cubicBezTo>
                    <a:pt x="220407" y="-511"/>
                    <a:pt x="211940" y="-1923"/>
                    <a:pt x="186540" y="3722"/>
                  </a:cubicBezTo>
                  <a:cubicBezTo>
                    <a:pt x="161140" y="9366"/>
                    <a:pt x="107518" y="19244"/>
                    <a:pt x="84940" y="37589"/>
                  </a:cubicBezTo>
                  <a:cubicBezTo>
                    <a:pt x="62362" y="55933"/>
                    <a:pt x="58129" y="86978"/>
                    <a:pt x="51073" y="113789"/>
                  </a:cubicBezTo>
                  <a:cubicBezTo>
                    <a:pt x="44017" y="140600"/>
                    <a:pt x="46839" y="173055"/>
                    <a:pt x="42606" y="198455"/>
                  </a:cubicBezTo>
                  <a:cubicBezTo>
                    <a:pt x="38373" y="223855"/>
                    <a:pt x="29906" y="245022"/>
                    <a:pt x="25673" y="266189"/>
                  </a:cubicBezTo>
                  <a:cubicBezTo>
                    <a:pt x="21440" y="287356"/>
                    <a:pt x="21439" y="298644"/>
                    <a:pt x="17206" y="325455"/>
                  </a:cubicBezTo>
                  <a:cubicBezTo>
                    <a:pt x="12973" y="352266"/>
                    <a:pt x="1684" y="396011"/>
                    <a:pt x="273" y="427055"/>
                  </a:cubicBezTo>
                  <a:cubicBezTo>
                    <a:pt x="-1138" y="458099"/>
                    <a:pt x="3096" y="484911"/>
                    <a:pt x="8740" y="511722"/>
                  </a:cubicBezTo>
                  <a:cubicBezTo>
                    <a:pt x="14384" y="538533"/>
                    <a:pt x="24262" y="563933"/>
                    <a:pt x="34140" y="587922"/>
                  </a:cubicBezTo>
                  <a:cubicBezTo>
                    <a:pt x="44018" y="611911"/>
                    <a:pt x="53895" y="633077"/>
                    <a:pt x="68006" y="655655"/>
                  </a:cubicBezTo>
                  <a:cubicBezTo>
                    <a:pt x="82117" y="678233"/>
                    <a:pt x="103284" y="709278"/>
                    <a:pt x="118806" y="723389"/>
                  </a:cubicBezTo>
                  <a:cubicBezTo>
                    <a:pt x="134328" y="737500"/>
                    <a:pt x="151262" y="736089"/>
                    <a:pt x="161140" y="740322"/>
                  </a:cubicBezTo>
                  <a:cubicBezTo>
                    <a:pt x="171018" y="744555"/>
                    <a:pt x="174545" y="746672"/>
                    <a:pt x="178073" y="74878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7" name="Прямая соединительная линия 16"/>
            <p:cNvCxnSpPr/>
            <p:nvPr/>
          </p:nvCxnSpPr>
          <p:spPr>
            <a:xfrm>
              <a:off x="3953933" y="694268"/>
              <a:ext cx="1608667" cy="153173"/>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623384" y="620892"/>
              <a:ext cx="6713696" cy="707886"/>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Kamchatka Region: </a:t>
              </a:r>
              <a:r>
                <a:rPr lang="en-US" sz="2000" dirty="0" err="1">
                  <a:latin typeface="Times New Roman" panose="02020603050405020304" pitchFamily="18" charset="0"/>
                  <a:cs typeface="Times New Roman" panose="02020603050405020304" pitchFamily="18" charset="0"/>
                </a:rPr>
                <a:t>Korfsky</a:t>
              </a:r>
              <a:r>
                <a:rPr lang="en-US" sz="2000" dirty="0">
                  <a:latin typeface="Times New Roman" panose="02020603050405020304" pitchFamily="18" charset="0"/>
                  <a:cs typeface="Times New Roman" panose="02020603050405020304" pitchFamily="18" charset="0"/>
                </a:rPr>
                <a:t> (non-licensed stock of prospects), </a:t>
              </a:r>
              <a:endParaRPr lang="ru-RU"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Echvayamsky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Losiny</a:t>
              </a:r>
              <a:r>
                <a:rPr lang="en-US" sz="2000" dirty="0">
                  <a:latin typeface="Times New Roman" panose="02020603050405020304" pitchFamily="18" charset="0"/>
                  <a:cs typeface="Times New Roman" panose="02020603050405020304" pitchFamily="18" charset="0"/>
                </a:rPr>
                <a:t> lot) deposits</a:t>
              </a:r>
              <a:endParaRPr lang="ru-RU" sz="2000" dirty="0">
                <a:latin typeface="Times New Roman" panose="02020603050405020304" pitchFamily="18" charset="0"/>
                <a:cs typeface="Times New Roman" panose="02020603050405020304" pitchFamily="18" charset="0"/>
              </a:endParaRPr>
            </a:p>
          </p:txBody>
        </p:sp>
      </p:grpSp>
      <p:grpSp>
        <p:nvGrpSpPr>
          <p:cNvPr id="2" name="Группа 1"/>
          <p:cNvGrpSpPr/>
          <p:nvPr/>
        </p:nvGrpSpPr>
        <p:grpSpPr>
          <a:xfrm>
            <a:off x="1560463" y="1447951"/>
            <a:ext cx="8713964" cy="1823895"/>
            <a:chOff x="1560462" y="1447943"/>
            <a:chExt cx="8713964" cy="1823895"/>
          </a:xfrm>
        </p:grpSpPr>
        <p:sp>
          <p:nvSpPr>
            <p:cNvPr id="23" name="Полилиния 22"/>
            <p:cNvSpPr/>
            <p:nvPr/>
          </p:nvSpPr>
          <p:spPr>
            <a:xfrm>
              <a:off x="1560462" y="2146745"/>
              <a:ext cx="1496175" cy="1125093"/>
            </a:xfrm>
            <a:custGeom>
              <a:avLst/>
              <a:gdLst>
                <a:gd name="connsiteX0" fmla="*/ 115938 w 1496175"/>
                <a:gd name="connsiteY0" fmla="*/ 1125093 h 1125093"/>
                <a:gd name="connsiteX1" fmla="*/ 63551 w 1496175"/>
                <a:gd name="connsiteY1" fmla="*/ 1077468 h 1125093"/>
                <a:gd name="connsiteX2" fmla="*/ 15926 w 1496175"/>
                <a:gd name="connsiteY2" fmla="*/ 1039368 h 1125093"/>
                <a:gd name="connsiteX3" fmla="*/ 1638 w 1496175"/>
                <a:gd name="connsiteY3" fmla="*/ 986980 h 1125093"/>
                <a:gd name="connsiteX4" fmla="*/ 49263 w 1496175"/>
                <a:gd name="connsiteY4" fmla="*/ 939355 h 1125093"/>
                <a:gd name="connsiteX5" fmla="*/ 120701 w 1496175"/>
                <a:gd name="connsiteY5" fmla="*/ 910780 h 1125093"/>
                <a:gd name="connsiteX6" fmla="*/ 168326 w 1496175"/>
                <a:gd name="connsiteY6" fmla="*/ 858393 h 1125093"/>
                <a:gd name="connsiteX7" fmla="*/ 220713 w 1496175"/>
                <a:gd name="connsiteY7" fmla="*/ 825055 h 1125093"/>
                <a:gd name="connsiteX8" fmla="*/ 282626 w 1496175"/>
                <a:gd name="connsiteY8" fmla="*/ 782193 h 1125093"/>
                <a:gd name="connsiteX9" fmla="*/ 320726 w 1496175"/>
                <a:gd name="connsiteY9" fmla="*/ 739330 h 1125093"/>
                <a:gd name="connsiteX10" fmla="*/ 344538 w 1496175"/>
                <a:gd name="connsiteY10" fmla="*/ 691705 h 1125093"/>
                <a:gd name="connsiteX11" fmla="*/ 363588 w 1496175"/>
                <a:gd name="connsiteY11" fmla="*/ 629793 h 1125093"/>
                <a:gd name="connsiteX12" fmla="*/ 435026 w 1496175"/>
                <a:gd name="connsiteY12" fmla="*/ 563118 h 1125093"/>
                <a:gd name="connsiteX13" fmla="*/ 506463 w 1496175"/>
                <a:gd name="connsiteY13" fmla="*/ 534543 h 1125093"/>
                <a:gd name="connsiteX14" fmla="*/ 554088 w 1496175"/>
                <a:gd name="connsiteY14" fmla="*/ 515493 h 1125093"/>
                <a:gd name="connsiteX15" fmla="*/ 601713 w 1496175"/>
                <a:gd name="connsiteY15" fmla="*/ 496443 h 1125093"/>
                <a:gd name="connsiteX16" fmla="*/ 677913 w 1496175"/>
                <a:gd name="connsiteY16" fmla="*/ 453580 h 1125093"/>
                <a:gd name="connsiteX17" fmla="*/ 768401 w 1496175"/>
                <a:gd name="connsiteY17" fmla="*/ 386905 h 1125093"/>
                <a:gd name="connsiteX18" fmla="*/ 896988 w 1496175"/>
                <a:gd name="connsiteY18" fmla="*/ 324993 h 1125093"/>
                <a:gd name="connsiteX19" fmla="*/ 968426 w 1496175"/>
                <a:gd name="connsiteY19" fmla="*/ 277368 h 1125093"/>
                <a:gd name="connsiteX20" fmla="*/ 1020813 w 1496175"/>
                <a:gd name="connsiteY20" fmla="*/ 244030 h 1125093"/>
                <a:gd name="connsiteX21" fmla="*/ 1092251 w 1496175"/>
                <a:gd name="connsiteY21" fmla="*/ 196405 h 1125093"/>
                <a:gd name="connsiteX22" fmla="*/ 1116063 w 1496175"/>
                <a:gd name="connsiteY22" fmla="*/ 144018 h 1125093"/>
                <a:gd name="connsiteX23" fmla="*/ 1144638 w 1496175"/>
                <a:gd name="connsiteY23" fmla="*/ 96393 h 1125093"/>
                <a:gd name="connsiteX24" fmla="*/ 1177976 w 1496175"/>
                <a:gd name="connsiteY24" fmla="*/ 67818 h 1125093"/>
                <a:gd name="connsiteX25" fmla="*/ 1230363 w 1496175"/>
                <a:gd name="connsiteY25" fmla="*/ 39243 h 1125093"/>
                <a:gd name="connsiteX26" fmla="*/ 1287513 w 1496175"/>
                <a:gd name="connsiteY26" fmla="*/ 10668 h 1125093"/>
                <a:gd name="connsiteX27" fmla="*/ 1325613 w 1496175"/>
                <a:gd name="connsiteY27" fmla="*/ 1143 h 1125093"/>
                <a:gd name="connsiteX28" fmla="*/ 1339901 w 1496175"/>
                <a:gd name="connsiteY28" fmla="*/ 34480 h 1125093"/>
                <a:gd name="connsiteX29" fmla="*/ 1344663 w 1496175"/>
                <a:gd name="connsiteY29" fmla="*/ 72580 h 1125093"/>
                <a:gd name="connsiteX30" fmla="*/ 1406576 w 1496175"/>
                <a:gd name="connsiteY30" fmla="*/ 134493 h 1125093"/>
                <a:gd name="connsiteX31" fmla="*/ 1435151 w 1496175"/>
                <a:gd name="connsiteY31" fmla="*/ 110680 h 1125093"/>
                <a:gd name="connsiteX32" fmla="*/ 1463726 w 1496175"/>
                <a:gd name="connsiteY32" fmla="*/ 82105 h 1125093"/>
                <a:gd name="connsiteX33" fmla="*/ 1492301 w 1496175"/>
                <a:gd name="connsiteY33" fmla="*/ 77343 h 1125093"/>
                <a:gd name="connsiteX34" fmla="*/ 1492301 w 1496175"/>
                <a:gd name="connsiteY34" fmla="*/ 153543 h 1125093"/>
                <a:gd name="connsiteX35" fmla="*/ 1458963 w 1496175"/>
                <a:gd name="connsiteY35" fmla="*/ 201168 h 1125093"/>
                <a:gd name="connsiteX36" fmla="*/ 1420863 w 1496175"/>
                <a:gd name="connsiteY36" fmla="*/ 215455 h 1125093"/>
                <a:gd name="connsiteX37" fmla="*/ 1382763 w 1496175"/>
                <a:gd name="connsiteY37" fmla="*/ 239268 h 1125093"/>
                <a:gd name="connsiteX38" fmla="*/ 1344663 w 1496175"/>
                <a:gd name="connsiteY38" fmla="*/ 277368 h 1125093"/>
                <a:gd name="connsiteX39" fmla="*/ 1335138 w 1496175"/>
                <a:gd name="connsiteY39" fmla="*/ 320230 h 1125093"/>
                <a:gd name="connsiteX40" fmla="*/ 1292276 w 1496175"/>
                <a:gd name="connsiteY40" fmla="*/ 372618 h 1125093"/>
                <a:gd name="connsiteX41" fmla="*/ 1282751 w 1496175"/>
                <a:gd name="connsiteY41" fmla="*/ 377380 h 1125093"/>
                <a:gd name="connsiteX42" fmla="*/ 1268463 w 1496175"/>
                <a:gd name="connsiteY42" fmla="*/ 382143 h 1125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496175" h="1125093">
                  <a:moveTo>
                    <a:pt x="115938" y="1125093"/>
                  </a:moveTo>
                  <a:cubicBezTo>
                    <a:pt x="98079" y="1108424"/>
                    <a:pt x="80220" y="1091755"/>
                    <a:pt x="63551" y="1077468"/>
                  </a:cubicBezTo>
                  <a:cubicBezTo>
                    <a:pt x="46882" y="1063181"/>
                    <a:pt x="26245" y="1054449"/>
                    <a:pt x="15926" y="1039368"/>
                  </a:cubicBezTo>
                  <a:cubicBezTo>
                    <a:pt x="5607" y="1024287"/>
                    <a:pt x="-3918" y="1003649"/>
                    <a:pt x="1638" y="986980"/>
                  </a:cubicBezTo>
                  <a:cubicBezTo>
                    <a:pt x="7194" y="970311"/>
                    <a:pt x="29419" y="952055"/>
                    <a:pt x="49263" y="939355"/>
                  </a:cubicBezTo>
                  <a:cubicBezTo>
                    <a:pt x="69107" y="926655"/>
                    <a:pt x="100857" y="924274"/>
                    <a:pt x="120701" y="910780"/>
                  </a:cubicBezTo>
                  <a:cubicBezTo>
                    <a:pt x="140545" y="897286"/>
                    <a:pt x="151657" y="872680"/>
                    <a:pt x="168326" y="858393"/>
                  </a:cubicBezTo>
                  <a:cubicBezTo>
                    <a:pt x="184995" y="844106"/>
                    <a:pt x="201663" y="837755"/>
                    <a:pt x="220713" y="825055"/>
                  </a:cubicBezTo>
                  <a:cubicBezTo>
                    <a:pt x="239763" y="812355"/>
                    <a:pt x="265957" y="796480"/>
                    <a:pt x="282626" y="782193"/>
                  </a:cubicBezTo>
                  <a:cubicBezTo>
                    <a:pt x="299295" y="767906"/>
                    <a:pt x="310407" y="754411"/>
                    <a:pt x="320726" y="739330"/>
                  </a:cubicBezTo>
                  <a:cubicBezTo>
                    <a:pt x="331045" y="724249"/>
                    <a:pt x="337394" y="709961"/>
                    <a:pt x="344538" y="691705"/>
                  </a:cubicBezTo>
                  <a:cubicBezTo>
                    <a:pt x="351682" y="673449"/>
                    <a:pt x="348507" y="651224"/>
                    <a:pt x="363588" y="629793"/>
                  </a:cubicBezTo>
                  <a:cubicBezTo>
                    <a:pt x="378669" y="608362"/>
                    <a:pt x="411214" y="578993"/>
                    <a:pt x="435026" y="563118"/>
                  </a:cubicBezTo>
                  <a:cubicBezTo>
                    <a:pt x="458839" y="547243"/>
                    <a:pt x="506463" y="534543"/>
                    <a:pt x="506463" y="534543"/>
                  </a:cubicBezTo>
                  <a:lnTo>
                    <a:pt x="554088" y="515493"/>
                  </a:lnTo>
                  <a:cubicBezTo>
                    <a:pt x="569963" y="509143"/>
                    <a:pt x="581076" y="506762"/>
                    <a:pt x="601713" y="496443"/>
                  </a:cubicBezTo>
                  <a:cubicBezTo>
                    <a:pt x="622351" y="486124"/>
                    <a:pt x="650132" y="471836"/>
                    <a:pt x="677913" y="453580"/>
                  </a:cubicBezTo>
                  <a:cubicBezTo>
                    <a:pt x="705694" y="435324"/>
                    <a:pt x="731889" y="408336"/>
                    <a:pt x="768401" y="386905"/>
                  </a:cubicBezTo>
                  <a:cubicBezTo>
                    <a:pt x="804913" y="365474"/>
                    <a:pt x="863651" y="343249"/>
                    <a:pt x="896988" y="324993"/>
                  </a:cubicBezTo>
                  <a:cubicBezTo>
                    <a:pt x="930325" y="306737"/>
                    <a:pt x="947789" y="290862"/>
                    <a:pt x="968426" y="277368"/>
                  </a:cubicBezTo>
                  <a:cubicBezTo>
                    <a:pt x="989063" y="263874"/>
                    <a:pt x="1000176" y="257524"/>
                    <a:pt x="1020813" y="244030"/>
                  </a:cubicBezTo>
                  <a:cubicBezTo>
                    <a:pt x="1041450" y="230536"/>
                    <a:pt x="1076376" y="213074"/>
                    <a:pt x="1092251" y="196405"/>
                  </a:cubicBezTo>
                  <a:cubicBezTo>
                    <a:pt x="1108126" y="179736"/>
                    <a:pt x="1107332" y="160687"/>
                    <a:pt x="1116063" y="144018"/>
                  </a:cubicBezTo>
                  <a:cubicBezTo>
                    <a:pt x="1124794" y="127349"/>
                    <a:pt x="1134319" y="109093"/>
                    <a:pt x="1144638" y="96393"/>
                  </a:cubicBezTo>
                  <a:cubicBezTo>
                    <a:pt x="1154957" y="83693"/>
                    <a:pt x="1163689" y="77343"/>
                    <a:pt x="1177976" y="67818"/>
                  </a:cubicBezTo>
                  <a:cubicBezTo>
                    <a:pt x="1192263" y="58293"/>
                    <a:pt x="1212107" y="48768"/>
                    <a:pt x="1230363" y="39243"/>
                  </a:cubicBezTo>
                  <a:cubicBezTo>
                    <a:pt x="1248619" y="29718"/>
                    <a:pt x="1271638" y="17018"/>
                    <a:pt x="1287513" y="10668"/>
                  </a:cubicBezTo>
                  <a:cubicBezTo>
                    <a:pt x="1303388" y="4318"/>
                    <a:pt x="1316882" y="-2826"/>
                    <a:pt x="1325613" y="1143"/>
                  </a:cubicBezTo>
                  <a:cubicBezTo>
                    <a:pt x="1334344" y="5112"/>
                    <a:pt x="1336726" y="22574"/>
                    <a:pt x="1339901" y="34480"/>
                  </a:cubicBezTo>
                  <a:cubicBezTo>
                    <a:pt x="1343076" y="46386"/>
                    <a:pt x="1333551" y="55911"/>
                    <a:pt x="1344663" y="72580"/>
                  </a:cubicBezTo>
                  <a:cubicBezTo>
                    <a:pt x="1355775" y="89249"/>
                    <a:pt x="1391495" y="128143"/>
                    <a:pt x="1406576" y="134493"/>
                  </a:cubicBezTo>
                  <a:cubicBezTo>
                    <a:pt x="1421657" y="140843"/>
                    <a:pt x="1425626" y="119411"/>
                    <a:pt x="1435151" y="110680"/>
                  </a:cubicBezTo>
                  <a:cubicBezTo>
                    <a:pt x="1444676" y="101949"/>
                    <a:pt x="1454201" y="87661"/>
                    <a:pt x="1463726" y="82105"/>
                  </a:cubicBezTo>
                  <a:cubicBezTo>
                    <a:pt x="1473251" y="76549"/>
                    <a:pt x="1487539" y="65437"/>
                    <a:pt x="1492301" y="77343"/>
                  </a:cubicBezTo>
                  <a:cubicBezTo>
                    <a:pt x="1497063" y="89249"/>
                    <a:pt x="1497857" y="132906"/>
                    <a:pt x="1492301" y="153543"/>
                  </a:cubicBezTo>
                  <a:cubicBezTo>
                    <a:pt x="1486745" y="174180"/>
                    <a:pt x="1470869" y="190849"/>
                    <a:pt x="1458963" y="201168"/>
                  </a:cubicBezTo>
                  <a:cubicBezTo>
                    <a:pt x="1447057" y="211487"/>
                    <a:pt x="1433563" y="209105"/>
                    <a:pt x="1420863" y="215455"/>
                  </a:cubicBezTo>
                  <a:cubicBezTo>
                    <a:pt x="1408163" y="221805"/>
                    <a:pt x="1395463" y="228949"/>
                    <a:pt x="1382763" y="239268"/>
                  </a:cubicBezTo>
                  <a:cubicBezTo>
                    <a:pt x="1370063" y="249587"/>
                    <a:pt x="1352600" y="263874"/>
                    <a:pt x="1344663" y="277368"/>
                  </a:cubicBezTo>
                  <a:cubicBezTo>
                    <a:pt x="1336726" y="290862"/>
                    <a:pt x="1343869" y="304355"/>
                    <a:pt x="1335138" y="320230"/>
                  </a:cubicBezTo>
                  <a:cubicBezTo>
                    <a:pt x="1326407" y="336105"/>
                    <a:pt x="1301007" y="363093"/>
                    <a:pt x="1292276" y="372618"/>
                  </a:cubicBezTo>
                  <a:cubicBezTo>
                    <a:pt x="1283545" y="382143"/>
                    <a:pt x="1286720" y="375792"/>
                    <a:pt x="1282751" y="377380"/>
                  </a:cubicBezTo>
                  <a:cubicBezTo>
                    <a:pt x="1278782" y="378967"/>
                    <a:pt x="1273622" y="380555"/>
                    <a:pt x="1268463" y="382143"/>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59" name="Группа 58"/>
            <p:cNvGrpSpPr/>
            <p:nvPr/>
          </p:nvGrpSpPr>
          <p:grpSpPr>
            <a:xfrm>
              <a:off x="1985695" y="1447943"/>
              <a:ext cx="8288731" cy="1339588"/>
              <a:chOff x="1985695" y="1447943"/>
              <a:chExt cx="8288731" cy="1339588"/>
            </a:xfrm>
          </p:grpSpPr>
          <p:sp>
            <p:nvSpPr>
              <p:cNvPr id="19" name="Полилиния 18"/>
              <p:cNvSpPr/>
              <p:nvPr/>
            </p:nvSpPr>
            <p:spPr>
              <a:xfrm>
                <a:off x="2554262" y="1472724"/>
                <a:ext cx="173634" cy="493172"/>
              </a:xfrm>
              <a:custGeom>
                <a:avLst/>
                <a:gdLst>
                  <a:gd name="connsiteX0" fmla="*/ 146605 w 173634"/>
                  <a:gd name="connsiteY0" fmla="*/ 398409 h 493172"/>
                  <a:gd name="connsiteX1" fmla="*/ 129671 w 173634"/>
                  <a:gd name="connsiteY1" fmla="*/ 322209 h 493172"/>
                  <a:gd name="connsiteX2" fmla="*/ 112738 w 173634"/>
                  <a:gd name="connsiteY2" fmla="*/ 254476 h 493172"/>
                  <a:gd name="connsiteX3" fmla="*/ 104271 w 173634"/>
                  <a:gd name="connsiteY3" fmla="*/ 203676 h 493172"/>
                  <a:gd name="connsiteX4" fmla="*/ 95805 w 173634"/>
                  <a:gd name="connsiteY4" fmla="*/ 144409 h 493172"/>
                  <a:gd name="connsiteX5" fmla="*/ 87338 w 173634"/>
                  <a:gd name="connsiteY5" fmla="*/ 102076 h 493172"/>
                  <a:gd name="connsiteX6" fmla="*/ 70405 w 173634"/>
                  <a:gd name="connsiteY6" fmla="*/ 51276 h 493172"/>
                  <a:gd name="connsiteX7" fmla="*/ 53471 w 173634"/>
                  <a:gd name="connsiteY7" fmla="*/ 8943 h 493172"/>
                  <a:gd name="connsiteX8" fmla="*/ 19605 w 173634"/>
                  <a:gd name="connsiteY8" fmla="*/ 476 h 493172"/>
                  <a:gd name="connsiteX9" fmla="*/ 2671 w 173634"/>
                  <a:gd name="connsiteY9" fmla="*/ 17409 h 493172"/>
                  <a:gd name="connsiteX10" fmla="*/ 2671 w 173634"/>
                  <a:gd name="connsiteY10" fmla="*/ 85143 h 493172"/>
                  <a:gd name="connsiteX11" fmla="*/ 28071 w 173634"/>
                  <a:gd name="connsiteY11" fmla="*/ 161343 h 493172"/>
                  <a:gd name="connsiteX12" fmla="*/ 28071 w 173634"/>
                  <a:gd name="connsiteY12" fmla="*/ 212143 h 493172"/>
                  <a:gd name="connsiteX13" fmla="*/ 53471 w 173634"/>
                  <a:gd name="connsiteY13" fmla="*/ 271409 h 493172"/>
                  <a:gd name="connsiteX14" fmla="*/ 70405 w 173634"/>
                  <a:gd name="connsiteY14" fmla="*/ 322209 h 493172"/>
                  <a:gd name="connsiteX15" fmla="*/ 78871 w 173634"/>
                  <a:gd name="connsiteY15" fmla="*/ 364543 h 493172"/>
                  <a:gd name="connsiteX16" fmla="*/ 87338 w 173634"/>
                  <a:gd name="connsiteY16" fmla="*/ 406876 h 493172"/>
                  <a:gd name="connsiteX17" fmla="*/ 104271 w 173634"/>
                  <a:gd name="connsiteY17" fmla="*/ 440743 h 493172"/>
                  <a:gd name="connsiteX18" fmla="*/ 112738 w 173634"/>
                  <a:gd name="connsiteY18" fmla="*/ 474609 h 493172"/>
                  <a:gd name="connsiteX19" fmla="*/ 138138 w 173634"/>
                  <a:gd name="connsiteY19" fmla="*/ 491543 h 493172"/>
                  <a:gd name="connsiteX20" fmla="*/ 155071 w 173634"/>
                  <a:gd name="connsiteY20" fmla="*/ 491543 h 493172"/>
                  <a:gd name="connsiteX21" fmla="*/ 172005 w 173634"/>
                  <a:gd name="connsiteY21" fmla="*/ 483076 h 493172"/>
                  <a:gd name="connsiteX22" fmla="*/ 172005 w 173634"/>
                  <a:gd name="connsiteY22" fmla="*/ 457676 h 493172"/>
                  <a:gd name="connsiteX23" fmla="*/ 146605 w 173634"/>
                  <a:gd name="connsiteY23" fmla="*/ 398409 h 49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3634" h="493172">
                    <a:moveTo>
                      <a:pt x="146605" y="398409"/>
                    </a:moveTo>
                    <a:cubicBezTo>
                      <a:pt x="139549" y="375831"/>
                      <a:pt x="135315" y="346198"/>
                      <a:pt x="129671" y="322209"/>
                    </a:cubicBezTo>
                    <a:cubicBezTo>
                      <a:pt x="124027" y="298220"/>
                      <a:pt x="116971" y="274231"/>
                      <a:pt x="112738" y="254476"/>
                    </a:cubicBezTo>
                    <a:cubicBezTo>
                      <a:pt x="108505" y="234720"/>
                      <a:pt x="107093" y="222020"/>
                      <a:pt x="104271" y="203676"/>
                    </a:cubicBezTo>
                    <a:cubicBezTo>
                      <a:pt x="101449" y="185331"/>
                      <a:pt x="98627" y="161342"/>
                      <a:pt x="95805" y="144409"/>
                    </a:cubicBezTo>
                    <a:cubicBezTo>
                      <a:pt x="92983" y="127476"/>
                      <a:pt x="91571" y="117598"/>
                      <a:pt x="87338" y="102076"/>
                    </a:cubicBezTo>
                    <a:cubicBezTo>
                      <a:pt x="83105" y="86554"/>
                      <a:pt x="76049" y="66798"/>
                      <a:pt x="70405" y="51276"/>
                    </a:cubicBezTo>
                    <a:cubicBezTo>
                      <a:pt x="64760" y="35754"/>
                      <a:pt x="61938" y="17410"/>
                      <a:pt x="53471" y="8943"/>
                    </a:cubicBezTo>
                    <a:cubicBezTo>
                      <a:pt x="45004" y="476"/>
                      <a:pt x="28072" y="-935"/>
                      <a:pt x="19605" y="476"/>
                    </a:cubicBezTo>
                    <a:cubicBezTo>
                      <a:pt x="11138" y="1887"/>
                      <a:pt x="5493" y="3298"/>
                      <a:pt x="2671" y="17409"/>
                    </a:cubicBezTo>
                    <a:cubicBezTo>
                      <a:pt x="-151" y="31520"/>
                      <a:pt x="-1562" y="61154"/>
                      <a:pt x="2671" y="85143"/>
                    </a:cubicBezTo>
                    <a:cubicBezTo>
                      <a:pt x="6904" y="109132"/>
                      <a:pt x="23838" y="140176"/>
                      <a:pt x="28071" y="161343"/>
                    </a:cubicBezTo>
                    <a:cubicBezTo>
                      <a:pt x="32304" y="182510"/>
                      <a:pt x="23838" y="193799"/>
                      <a:pt x="28071" y="212143"/>
                    </a:cubicBezTo>
                    <a:cubicBezTo>
                      <a:pt x="32304" y="230487"/>
                      <a:pt x="46415" y="253065"/>
                      <a:pt x="53471" y="271409"/>
                    </a:cubicBezTo>
                    <a:cubicBezTo>
                      <a:pt x="60527" y="289753"/>
                      <a:pt x="66172" y="306687"/>
                      <a:pt x="70405" y="322209"/>
                    </a:cubicBezTo>
                    <a:cubicBezTo>
                      <a:pt x="74638" y="337731"/>
                      <a:pt x="78871" y="364543"/>
                      <a:pt x="78871" y="364543"/>
                    </a:cubicBezTo>
                    <a:cubicBezTo>
                      <a:pt x="81693" y="378654"/>
                      <a:pt x="83105" y="394176"/>
                      <a:pt x="87338" y="406876"/>
                    </a:cubicBezTo>
                    <a:cubicBezTo>
                      <a:pt x="91571" y="419576"/>
                      <a:pt x="100038" y="429454"/>
                      <a:pt x="104271" y="440743"/>
                    </a:cubicBezTo>
                    <a:cubicBezTo>
                      <a:pt x="108504" y="452032"/>
                      <a:pt x="107094" y="466142"/>
                      <a:pt x="112738" y="474609"/>
                    </a:cubicBezTo>
                    <a:cubicBezTo>
                      <a:pt x="118382" y="483076"/>
                      <a:pt x="131083" y="488721"/>
                      <a:pt x="138138" y="491543"/>
                    </a:cubicBezTo>
                    <a:cubicBezTo>
                      <a:pt x="145193" y="494365"/>
                      <a:pt x="149426" y="492954"/>
                      <a:pt x="155071" y="491543"/>
                    </a:cubicBezTo>
                    <a:cubicBezTo>
                      <a:pt x="160716" y="490132"/>
                      <a:pt x="169183" y="488720"/>
                      <a:pt x="172005" y="483076"/>
                    </a:cubicBezTo>
                    <a:cubicBezTo>
                      <a:pt x="174827" y="477432"/>
                      <a:pt x="173416" y="467554"/>
                      <a:pt x="172005" y="457676"/>
                    </a:cubicBezTo>
                    <a:cubicBezTo>
                      <a:pt x="170594" y="447798"/>
                      <a:pt x="153661" y="420987"/>
                      <a:pt x="146605" y="398409"/>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олилиния 21"/>
              <p:cNvSpPr/>
              <p:nvPr/>
            </p:nvSpPr>
            <p:spPr>
              <a:xfrm>
                <a:off x="1985695" y="1812044"/>
                <a:ext cx="314678" cy="84478"/>
              </a:xfrm>
              <a:custGeom>
                <a:avLst/>
                <a:gdLst>
                  <a:gd name="connsiteX0" fmla="*/ 66943 w 314678"/>
                  <a:gd name="connsiteY0" fmla="*/ 16756 h 84478"/>
                  <a:gd name="connsiteX1" fmla="*/ 119330 w 314678"/>
                  <a:gd name="connsiteY1" fmla="*/ 26281 h 84478"/>
                  <a:gd name="connsiteX2" fmla="*/ 143143 w 314678"/>
                  <a:gd name="connsiteY2" fmla="*/ 21519 h 84478"/>
                  <a:gd name="connsiteX3" fmla="*/ 157430 w 314678"/>
                  <a:gd name="connsiteY3" fmla="*/ 16756 h 84478"/>
                  <a:gd name="connsiteX4" fmla="*/ 186005 w 314678"/>
                  <a:gd name="connsiteY4" fmla="*/ 2469 h 84478"/>
                  <a:gd name="connsiteX5" fmla="*/ 219343 w 314678"/>
                  <a:gd name="connsiteY5" fmla="*/ 2469 h 84478"/>
                  <a:gd name="connsiteX6" fmla="*/ 252680 w 314678"/>
                  <a:gd name="connsiteY6" fmla="*/ 2469 h 84478"/>
                  <a:gd name="connsiteX7" fmla="*/ 300305 w 314678"/>
                  <a:gd name="connsiteY7" fmla="*/ 2469 h 84478"/>
                  <a:gd name="connsiteX8" fmla="*/ 314593 w 314678"/>
                  <a:gd name="connsiteY8" fmla="*/ 35806 h 84478"/>
                  <a:gd name="connsiteX9" fmla="*/ 295543 w 314678"/>
                  <a:gd name="connsiteY9" fmla="*/ 45331 h 84478"/>
                  <a:gd name="connsiteX10" fmla="*/ 271730 w 314678"/>
                  <a:gd name="connsiteY10" fmla="*/ 45331 h 84478"/>
                  <a:gd name="connsiteX11" fmla="*/ 228868 w 314678"/>
                  <a:gd name="connsiteY11" fmla="*/ 35806 h 84478"/>
                  <a:gd name="connsiteX12" fmla="*/ 214580 w 314678"/>
                  <a:gd name="connsiteY12" fmla="*/ 35806 h 84478"/>
                  <a:gd name="connsiteX13" fmla="*/ 166955 w 314678"/>
                  <a:gd name="connsiteY13" fmla="*/ 50094 h 84478"/>
                  <a:gd name="connsiteX14" fmla="*/ 138380 w 314678"/>
                  <a:gd name="connsiteY14" fmla="*/ 59619 h 84478"/>
                  <a:gd name="connsiteX15" fmla="*/ 114568 w 314678"/>
                  <a:gd name="connsiteY15" fmla="*/ 59619 h 84478"/>
                  <a:gd name="connsiteX16" fmla="*/ 76468 w 314678"/>
                  <a:gd name="connsiteY16" fmla="*/ 83431 h 84478"/>
                  <a:gd name="connsiteX17" fmla="*/ 28843 w 314678"/>
                  <a:gd name="connsiteY17" fmla="*/ 78669 h 84478"/>
                  <a:gd name="connsiteX18" fmla="*/ 5030 w 314678"/>
                  <a:gd name="connsiteY18" fmla="*/ 64381 h 84478"/>
                  <a:gd name="connsiteX19" fmla="*/ 268 w 314678"/>
                  <a:gd name="connsiteY19" fmla="*/ 45331 h 84478"/>
                  <a:gd name="connsiteX20" fmla="*/ 9793 w 314678"/>
                  <a:gd name="connsiteY20" fmla="*/ 31044 h 84478"/>
                  <a:gd name="connsiteX21" fmla="*/ 66943 w 314678"/>
                  <a:gd name="connsiteY21" fmla="*/ 16756 h 84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14678" h="84478">
                    <a:moveTo>
                      <a:pt x="66943" y="16756"/>
                    </a:moveTo>
                    <a:cubicBezTo>
                      <a:pt x="85199" y="15962"/>
                      <a:pt x="106630" y="25487"/>
                      <a:pt x="119330" y="26281"/>
                    </a:cubicBezTo>
                    <a:cubicBezTo>
                      <a:pt x="132030" y="27075"/>
                      <a:pt x="136793" y="23107"/>
                      <a:pt x="143143" y="21519"/>
                    </a:cubicBezTo>
                    <a:cubicBezTo>
                      <a:pt x="149493" y="19932"/>
                      <a:pt x="150286" y="19931"/>
                      <a:pt x="157430" y="16756"/>
                    </a:cubicBezTo>
                    <a:cubicBezTo>
                      <a:pt x="164574" y="13581"/>
                      <a:pt x="175686" y="4850"/>
                      <a:pt x="186005" y="2469"/>
                    </a:cubicBezTo>
                    <a:cubicBezTo>
                      <a:pt x="196324" y="88"/>
                      <a:pt x="219343" y="2469"/>
                      <a:pt x="219343" y="2469"/>
                    </a:cubicBezTo>
                    <a:lnTo>
                      <a:pt x="252680" y="2469"/>
                    </a:lnTo>
                    <a:cubicBezTo>
                      <a:pt x="266174" y="2469"/>
                      <a:pt x="289986" y="-3087"/>
                      <a:pt x="300305" y="2469"/>
                    </a:cubicBezTo>
                    <a:cubicBezTo>
                      <a:pt x="310624" y="8025"/>
                      <a:pt x="315387" y="28662"/>
                      <a:pt x="314593" y="35806"/>
                    </a:cubicBezTo>
                    <a:cubicBezTo>
                      <a:pt x="313799" y="42950"/>
                      <a:pt x="302687" y="43744"/>
                      <a:pt x="295543" y="45331"/>
                    </a:cubicBezTo>
                    <a:cubicBezTo>
                      <a:pt x="288399" y="46919"/>
                      <a:pt x="282842" y="46918"/>
                      <a:pt x="271730" y="45331"/>
                    </a:cubicBezTo>
                    <a:cubicBezTo>
                      <a:pt x="260618" y="43744"/>
                      <a:pt x="238393" y="37394"/>
                      <a:pt x="228868" y="35806"/>
                    </a:cubicBezTo>
                    <a:cubicBezTo>
                      <a:pt x="219343" y="34219"/>
                      <a:pt x="224899" y="33425"/>
                      <a:pt x="214580" y="35806"/>
                    </a:cubicBezTo>
                    <a:cubicBezTo>
                      <a:pt x="204261" y="38187"/>
                      <a:pt x="179655" y="46125"/>
                      <a:pt x="166955" y="50094"/>
                    </a:cubicBezTo>
                    <a:cubicBezTo>
                      <a:pt x="154255" y="54063"/>
                      <a:pt x="147111" y="58031"/>
                      <a:pt x="138380" y="59619"/>
                    </a:cubicBezTo>
                    <a:cubicBezTo>
                      <a:pt x="129649" y="61207"/>
                      <a:pt x="124887" y="55650"/>
                      <a:pt x="114568" y="59619"/>
                    </a:cubicBezTo>
                    <a:cubicBezTo>
                      <a:pt x="104249" y="63588"/>
                      <a:pt x="90755" y="80256"/>
                      <a:pt x="76468" y="83431"/>
                    </a:cubicBezTo>
                    <a:cubicBezTo>
                      <a:pt x="62181" y="86606"/>
                      <a:pt x="40749" y="81844"/>
                      <a:pt x="28843" y="78669"/>
                    </a:cubicBezTo>
                    <a:cubicBezTo>
                      <a:pt x="16937" y="75494"/>
                      <a:pt x="9792" y="69937"/>
                      <a:pt x="5030" y="64381"/>
                    </a:cubicBezTo>
                    <a:cubicBezTo>
                      <a:pt x="267" y="58825"/>
                      <a:pt x="-526" y="50887"/>
                      <a:pt x="268" y="45331"/>
                    </a:cubicBezTo>
                    <a:cubicBezTo>
                      <a:pt x="1062" y="39775"/>
                      <a:pt x="1855" y="35807"/>
                      <a:pt x="9793" y="31044"/>
                    </a:cubicBezTo>
                    <a:cubicBezTo>
                      <a:pt x="17730" y="26282"/>
                      <a:pt x="48687" y="17550"/>
                      <a:pt x="66943" y="16756"/>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25" name="Прямая соединительная линия 24"/>
              <p:cNvCxnSpPr/>
              <p:nvPr/>
            </p:nvCxnSpPr>
            <p:spPr>
              <a:xfrm>
                <a:off x="2620297" y="1719313"/>
                <a:ext cx="3003087" cy="1301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2017115" y="1919472"/>
                <a:ext cx="3606269" cy="260677"/>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flipV="1">
                <a:off x="2143034" y="2451148"/>
                <a:ext cx="3480350" cy="336383"/>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617382" y="1447943"/>
                <a:ext cx="4657044" cy="1323439"/>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Magadan Region: </a:t>
                </a:r>
                <a:endParaRPr lang="ru-RU"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Viliginsky</a:t>
                </a:r>
                <a:r>
                  <a:rPr lang="en-US" sz="2000" dirty="0">
                    <a:latin typeface="Times New Roman" panose="02020603050405020304" pitchFamily="18" charset="0"/>
                    <a:cs typeface="Times New Roman" panose="02020603050405020304" pitchFamily="18" charset="0"/>
                  </a:rPr>
                  <a:t> (the </a:t>
                </a:r>
                <a:r>
                  <a:rPr lang="en-US" sz="2000" dirty="0" err="1">
                    <a:latin typeface="Times New Roman" panose="02020603050405020304" pitchFamily="18" charset="0"/>
                    <a:cs typeface="Times New Roman" panose="02020603050405020304" pitchFamily="18" charset="0"/>
                  </a:rPr>
                  <a:t>Elikchan-Kupkinsky</a:t>
                </a:r>
                <a:r>
                  <a:rPr lang="en-US" sz="2000" dirty="0">
                    <a:latin typeface="Times New Roman" panose="02020603050405020304" pitchFamily="18" charset="0"/>
                    <a:cs typeface="Times New Roman" panose="02020603050405020304" pitchFamily="18" charset="0"/>
                  </a:rPr>
                  <a:t> area), </a:t>
                </a:r>
                <a:endParaRPr lang="ru-RU"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Elgensky</a:t>
                </a:r>
                <a:r>
                  <a:rPr lang="en-US" sz="2000" dirty="0">
                    <a:latin typeface="Times New Roman" panose="02020603050405020304" pitchFamily="18" charset="0"/>
                    <a:cs typeface="Times New Roman" panose="02020603050405020304" pitchFamily="18" charset="0"/>
                  </a:rPr>
                  <a:t> (non-licensed stock of prospects)</a:t>
                </a:r>
                <a:r>
                  <a:rPr lang="ru-RU" sz="2000" dirty="0">
                    <a:latin typeface="Times New Roman" panose="02020603050405020304" pitchFamily="18" charset="0"/>
                    <a:cs typeface="Times New Roman" panose="02020603050405020304" pitchFamily="18" charset="0"/>
                  </a:rPr>
                  <a:t>,</a:t>
                </a:r>
              </a:p>
              <a:p>
                <a:r>
                  <a:rPr lang="en-US" sz="2000" dirty="0" err="1">
                    <a:latin typeface="Times New Roman" panose="02020603050405020304" pitchFamily="18" charset="0"/>
                    <a:cs typeface="Times New Roman" panose="02020603050405020304" pitchFamily="18" charset="0"/>
                  </a:rPr>
                  <a:t>Lankovsky</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deposits</a:t>
                </a:r>
                <a:endParaRPr lang="ru-RU" sz="2000" dirty="0">
                  <a:latin typeface="Times New Roman" panose="02020603050405020304" pitchFamily="18" charset="0"/>
                  <a:cs typeface="Times New Roman" panose="02020603050405020304" pitchFamily="18" charset="0"/>
                </a:endParaRPr>
              </a:p>
            </p:txBody>
          </p:sp>
        </p:grpSp>
      </p:grpSp>
      <p:grpSp>
        <p:nvGrpSpPr>
          <p:cNvPr id="60" name="Группа 59"/>
          <p:cNvGrpSpPr/>
          <p:nvPr/>
        </p:nvGrpSpPr>
        <p:grpSpPr>
          <a:xfrm>
            <a:off x="200031" y="2917896"/>
            <a:ext cx="9655609" cy="3468618"/>
            <a:chOff x="200025" y="2917895"/>
            <a:chExt cx="9655606" cy="3468618"/>
          </a:xfrm>
        </p:grpSpPr>
        <p:sp>
          <p:nvSpPr>
            <p:cNvPr id="33" name="Полилиния 32"/>
            <p:cNvSpPr/>
            <p:nvPr/>
          </p:nvSpPr>
          <p:spPr>
            <a:xfrm>
              <a:off x="200025" y="5495791"/>
              <a:ext cx="1266825" cy="890722"/>
            </a:xfrm>
            <a:custGeom>
              <a:avLst/>
              <a:gdLst>
                <a:gd name="connsiteX0" fmla="*/ 0 w 1266825"/>
                <a:gd name="connsiteY0" fmla="*/ 271597 h 890722"/>
                <a:gd name="connsiteX1" fmla="*/ 61913 w 1266825"/>
                <a:gd name="connsiteY1" fmla="*/ 219209 h 890722"/>
                <a:gd name="connsiteX2" fmla="*/ 138113 w 1266825"/>
                <a:gd name="connsiteY2" fmla="*/ 166822 h 890722"/>
                <a:gd name="connsiteX3" fmla="*/ 266700 w 1266825"/>
                <a:gd name="connsiteY3" fmla="*/ 152534 h 890722"/>
                <a:gd name="connsiteX4" fmla="*/ 323850 w 1266825"/>
                <a:gd name="connsiteY4" fmla="*/ 176347 h 890722"/>
                <a:gd name="connsiteX5" fmla="*/ 352425 w 1266825"/>
                <a:gd name="connsiteY5" fmla="*/ 223972 h 890722"/>
                <a:gd name="connsiteX6" fmla="*/ 385763 w 1266825"/>
                <a:gd name="connsiteY6" fmla="*/ 257309 h 890722"/>
                <a:gd name="connsiteX7" fmla="*/ 428625 w 1266825"/>
                <a:gd name="connsiteY7" fmla="*/ 295409 h 890722"/>
                <a:gd name="connsiteX8" fmla="*/ 466725 w 1266825"/>
                <a:gd name="connsiteY8" fmla="*/ 328747 h 890722"/>
                <a:gd name="connsiteX9" fmla="*/ 523875 w 1266825"/>
                <a:gd name="connsiteY9" fmla="*/ 343034 h 890722"/>
                <a:gd name="connsiteX10" fmla="*/ 561975 w 1266825"/>
                <a:gd name="connsiteY10" fmla="*/ 314459 h 890722"/>
                <a:gd name="connsiteX11" fmla="*/ 552450 w 1266825"/>
                <a:gd name="connsiteY11" fmla="*/ 281122 h 890722"/>
                <a:gd name="connsiteX12" fmla="*/ 523875 w 1266825"/>
                <a:gd name="connsiteY12" fmla="*/ 276359 h 890722"/>
                <a:gd name="connsiteX13" fmla="*/ 490538 w 1266825"/>
                <a:gd name="connsiteY13" fmla="*/ 262072 h 890722"/>
                <a:gd name="connsiteX14" fmla="*/ 476250 w 1266825"/>
                <a:gd name="connsiteY14" fmla="*/ 243022 h 890722"/>
                <a:gd name="connsiteX15" fmla="*/ 457200 w 1266825"/>
                <a:gd name="connsiteY15" fmla="*/ 219209 h 890722"/>
                <a:gd name="connsiteX16" fmla="*/ 423863 w 1266825"/>
                <a:gd name="connsiteY16" fmla="*/ 200159 h 890722"/>
                <a:gd name="connsiteX17" fmla="*/ 428625 w 1266825"/>
                <a:gd name="connsiteY17" fmla="*/ 181109 h 890722"/>
                <a:gd name="connsiteX18" fmla="*/ 466725 w 1266825"/>
                <a:gd name="connsiteY18" fmla="*/ 171584 h 890722"/>
                <a:gd name="connsiteX19" fmla="*/ 528638 w 1266825"/>
                <a:gd name="connsiteY19" fmla="*/ 152534 h 890722"/>
                <a:gd name="connsiteX20" fmla="*/ 576263 w 1266825"/>
                <a:gd name="connsiteY20" fmla="*/ 143009 h 890722"/>
                <a:gd name="connsiteX21" fmla="*/ 604838 w 1266825"/>
                <a:gd name="connsiteY21" fmla="*/ 166822 h 890722"/>
                <a:gd name="connsiteX22" fmla="*/ 652463 w 1266825"/>
                <a:gd name="connsiteY22" fmla="*/ 181109 h 890722"/>
                <a:gd name="connsiteX23" fmla="*/ 690563 w 1266825"/>
                <a:gd name="connsiteY23" fmla="*/ 219209 h 890722"/>
                <a:gd name="connsiteX24" fmla="*/ 671513 w 1266825"/>
                <a:gd name="connsiteY24" fmla="*/ 252547 h 890722"/>
                <a:gd name="connsiteX25" fmla="*/ 666750 w 1266825"/>
                <a:gd name="connsiteY25" fmla="*/ 276359 h 890722"/>
                <a:gd name="connsiteX26" fmla="*/ 695325 w 1266825"/>
                <a:gd name="connsiteY26" fmla="*/ 281122 h 890722"/>
                <a:gd name="connsiteX27" fmla="*/ 709613 w 1266825"/>
                <a:gd name="connsiteY27" fmla="*/ 238259 h 890722"/>
                <a:gd name="connsiteX28" fmla="*/ 719138 w 1266825"/>
                <a:gd name="connsiteY28" fmla="*/ 195397 h 890722"/>
                <a:gd name="connsiteX29" fmla="*/ 733425 w 1266825"/>
                <a:gd name="connsiteY29" fmla="*/ 123959 h 890722"/>
                <a:gd name="connsiteX30" fmla="*/ 733425 w 1266825"/>
                <a:gd name="connsiteY30" fmla="*/ 71572 h 890722"/>
                <a:gd name="connsiteX31" fmla="*/ 752475 w 1266825"/>
                <a:gd name="connsiteY31" fmla="*/ 28709 h 890722"/>
                <a:gd name="connsiteX32" fmla="*/ 790575 w 1266825"/>
                <a:gd name="connsiteY32" fmla="*/ 38234 h 890722"/>
                <a:gd name="connsiteX33" fmla="*/ 833438 w 1266825"/>
                <a:gd name="connsiteY33" fmla="*/ 42997 h 890722"/>
                <a:gd name="connsiteX34" fmla="*/ 881063 w 1266825"/>
                <a:gd name="connsiteY34" fmla="*/ 33472 h 890722"/>
                <a:gd name="connsiteX35" fmla="*/ 923925 w 1266825"/>
                <a:gd name="connsiteY35" fmla="*/ 134 h 890722"/>
                <a:gd name="connsiteX36" fmla="*/ 957263 w 1266825"/>
                <a:gd name="connsiteY36" fmla="*/ 23947 h 890722"/>
                <a:gd name="connsiteX37" fmla="*/ 938213 w 1266825"/>
                <a:gd name="connsiteY37" fmla="*/ 76334 h 890722"/>
                <a:gd name="connsiteX38" fmla="*/ 923925 w 1266825"/>
                <a:gd name="connsiteY38" fmla="*/ 143009 h 890722"/>
                <a:gd name="connsiteX39" fmla="*/ 933450 w 1266825"/>
                <a:gd name="connsiteY39" fmla="*/ 238259 h 890722"/>
                <a:gd name="connsiteX40" fmla="*/ 947738 w 1266825"/>
                <a:gd name="connsiteY40" fmla="*/ 304934 h 890722"/>
                <a:gd name="connsiteX41" fmla="*/ 971550 w 1266825"/>
                <a:gd name="connsiteY41" fmla="*/ 376372 h 890722"/>
                <a:gd name="connsiteX42" fmla="*/ 981075 w 1266825"/>
                <a:gd name="connsiteY42" fmla="*/ 428759 h 890722"/>
                <a:gd name="connsiteX43" fmla="*/ 995363 w 1266825"/>
                <a:gd name="connsiteY43" fmla="*/ 504959 h 890722"/>
                <a:gd name="connsiteX44" fmla="*/ 1014413 w 1266825"/>
                <a:gd name="connsiteY44" fmla="*/ 614497 h 890722"/>
                <a:gd name="connsiteX45" fmla="*/ 1038225 w 1266825"/>
                <a:gd name="connsiteY45" fmla="*/ 681172 h 890722"/>
                <a:gd name="connsiteX46" fmla="*/ 1071563 w 1266825"/>
                <a:gd name="connsiteY46" fmla="*/ 709747 h 890722"/>
                <a:gd name="connsiteX47" fmla="*/ 1128713 w 1266825"/>
                <a:gd name="connsiteY47" fmla="*/ 747847 h 890722"/>
                <a:gd name="connsiteX48" fmla="*/ 1166813 w 1266825"/>
                <a:gd name="connsiteY48" fmla="*/ 752609 h 890722"/>
                <a:gd name="connsiteX49" fmla="*/ 1204913 w 1266825"/>
                <a:gd name="connsiteY49" fmla="*/ 771659 h 890722"/>
                <a:gd name="connsiteX50" fmla="*/ 1223963 w 1266825"/>
                <a:gd name="connsiteY50" fmla="*/ 814522 h 890722"/>
                <a:gd name="connsiteX51" fmla="*/ 1257300 w 1266825"/>
                <a:gd name="connsiteY51" fmla="*/ 847859 h 890722"/>
                <a:gd name="connsiteX52" fmla="*/ 1266825 w 1266825"/>
                <a:gd name="connsiteY52" fmla="*/ 890722 h 890722"/>
                <a:gd name="connsiteX53" fmla="*/ 1266825 w 1266825"/>
                <a:gd name="connsiteY53" fmla="*/ 890722 h 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266825" h="890722">
                  <a:moveTo>
                    <a:pt x="0" y="271597"/>
                  </a:moveTo>
                  <a:cubicBezTo>
                    <a:pt x="19447" y="254134"/>
                    <a:pt x="38894" y="236672"/>
                    <a:pt x="61913" y="219209"/>
                  </a:cubicBezTo>
                  <a:cubicBezTo>
                    <a:pt x="84932" y="201746"/>
                    <a:pt x="103982" y="177935"/>
                    <a:pt x="138113" y="166822"/>
                  </a:cubicBezTo>
                  <a:cubicBezTo>
                    <a:pt x="172244" y="155709"/>
                    <a:pt x="235744" y="150947"/>
                    <a:pt x="266700" y="152534"/>
                  </a:cubicBezTo>
                  <a:cubicBezTo>
                    <a:pt x="297656" y="154121"/>
                    <a:pt x="309563" y="164441"/>
                    <a:pt x="323850" y="176347"/>
                  </a:cubicBezTo>
                  <a:cubicBezTo>
                    <a:pt x="338137" y="188253"/>
                    <a:pt x="342106" y="210478"/>
                    <a:pt x="352425" y="223972"/>
                  </a:cubicBezTo>
                  <a:cubicBezTo>
                    <a:pt x="362744" y="237466"/>
                    <a:pt x="373063" y="245403"/>
                    <a:pt x="385763" y="257309"/>
                  </a:cubicBezTo>
                  <a:cubicBezTo>
                    <a:pt x="398463" y="269215"/>
                    <a:pt x="428625" y="295409"/>
                    <a:pt x="428625" y="295409"/>
                  </a:cubicBezTo>
                  <a:cubicBezTo>
                    <a:pt x="442119" y="307315"/>
                    <a:pt x="450850" y="320810"/>
                    <a:pt x="466725" y="328747"/>
                  </a:cubicBezTo>
                  <a:cubicBezTo>
                    <a:pt x="482600" y="336684"/>
                    <a:pt x="508000" y="345415"/>
                    <a:pt x="523875" y="343034"/>
                  </a:cubicBezTo>
                  <a:cubicBezTo>
                    <a:pt x="539750" y="340653"/>
                    <a:pt x="557213" y="324778"/>
                    <a:pt x="561975" y="314459"/>
                  </a:cubicBezTo>
                  <a:cubicBezTo>
                    <a:pt x="566737" y="304140"/>
                    <a:pt x="558800" y="287472"/>
                    <a:pt x="552450" y="281122"/>
                  </a:cubicBezTo>
                  <a:cubicBezTo>
                    <a:pt x="546100" y="274772"/>
                    <a:pt x="534194" y="279534"/>
                    <a:pt x="523875" y="276359"/>
                  </a:cubicBezTo>
                  <a:cubicBezTo>
                    <a:pt x="513556" y="273184"/>
                    <a:pt x="498476" y="267628"/>
                    <a:pt x="490538" y="262072"/>
                  </a:cubicBezTo>
                  <a:cubicBezTo>
                    <a:pt x="482600" y="256516"/>
                    <a:pt x="481806" y="250166"/>
                    <a:pt x="476250" y="243022"/>
                  </a:cubicBezTo>
                  <a:cubicBezTo>
                    <a:pt x="470694" y="235878"/>
                    <a:pt x="465931" y="226353"/>
                    <a:pt x="457200" y="219209"/>
                  </a:cubicBezTo>
                  <a:cubicBezTo>
                    <a:pt x="448469" y="212065"/>
                    <a:pt x="428625" y="206509"/>
                    <a:pt x="423863" y="200159"/>
                  </a:cubicBezTo>
                  <a:cubicBezTo>
                    <a:pt x="419101" y="193809"/>
                    <a:pt x="421481" y="185871"/>
                    <a:pt x="428625" y="181109"/>
                  </a:cubicBezTo>
                  <a:cubicBezTo>
                    <a:pt x="435769" y="176347"/>
                    <a:pt x="450056" y="176346"/>
                    <a:pt x="466725" y="171584"/>
                  </a:cubicBezTo>
                  <a:cubicBezTo>
                    <a:pt x="483394" y="166821"/>
                    <a:pt x="510382" y="157296"/>
                    <a:pt x="528638" y="152534"/>
                  </a:cubicBezTo>
                  <a:cubicBezTo>
                    <a:pt x="546894" y="147772"/>
                    <a:pt x="563563" y="140628"/>
                    <a:pt x="576263" y="143009"/>
                  </a:cubicBezTo>
                  <a:cubicBezTo>
                    <a:pt x="588963" y="145390"/>
                    <a:pt x="592138" y="160472"/>
                    <a:pt x="604838" y="166822"/>
                  </a:cubicBezTo>
                  <a:cubicBezTo>
                    <a:pt x="617538" y="173172"/>
                    <a:pt x="638176" y="172378"/>
                    <a:pt x="652463" y="181109"/>
                  </a:cubicBezTo>
                  <a:cubicBezTo>
                    <a:pt x="666750" y="189840"/>
                    <a:pt x="687388" y="207303"/>
                    <a:pt x="690563" y="219209"/>
                  </a:cubicBezTo>
                  <a:cubicBezTo>
                    <a:pt x="693738" y="231115"/>
                    <a:pt x="675482" y="243022"/>
                    <a:pt x="671513" y="252547"/>
                  </a:cubicBezTo>
                  <a:cubicBezTo>
                    <a:pt x="667544" y="262072"/>
                    <a:pt x="662781" y="271597"/>
                    <a:pt x="666750" y="276359"/>
                  </a:cubicBezTo>
                  <a:cubicBezTo>
                    <a:pt x="670719" y="281121"/>
                    <a:pt x="688181" y="287472"/>
                    <a:pt x="695325" y="281122"/>
                  </a:cubicBezTo>
                  <a:cubicBezTo>
                    <a:pt x="702469" y="274772"/>
                    <a:pt x="705644" y="252546"/>
                    <a:pt x="709613" y="238259"/>
                  </a:cubicBezTo>
                  <a:cubicBezTo>
                    <a:pt x="713582" y="223972"/>
                    <a:pt x="715169" y="214447"/>
                    <a:pt x="719138" y="195397"/>
                  </a:cubicBezTo>
                  <a:cubicBezTo>
                    <a:pt x="723107" y="176347"/>
                    <a:pt x="731044" y="144596"/>
                    <a:pt x="733425" y="123959"/>
                  </a:cubicBezTo>
                  <a:cubicBezTo>
                    <a:pt x="735806" y="103321"/>
                    <a:pt x="730250" y="87447"/>
                    <a:pt x="733425" y="71572"/>
                  </a:cubicBezTo>
                  <a:cubicBezTo>
                    <a:pt x="736600" y="55697"/>
                    <a:pt x="742950" y="34265"/>
                    <a:pt x="752475" y="28709"/>
                  </a:cubicBezTo>
                  <a:cubicBezTo>
                    <a:pt x="762000" y="23153"/>
                    <a:pt x="777081" y="35853"/>
                    <a:pt x="790575" y="38234"/>
                  </a:cubicBezTo>
                  <a:cubicBezTo>
                    <a:pt x="804069" y="40615"/>
                    <a:pt x="818357" y="43791"/>
                    <a:pt x="833438" y="42997"/>
                  </a:cubicBezTo>
                  <a:cubicBezTo>
                    <a:pt x="848519" y="42203"/>
                    <a:pt x="865982" y="40616"/>
                    <a:pt x="881063" y="33472"/>
                  </a:cubicBezTo>
                  <a:cubicBezTo>
                    <a:pt x="896144" y="26328"/>
                    <a:pt x="911225" y="1721"/>
                    <a:pt x="923925" y="134"/>
                  </a:cubicBezTo>
                  <a:cubicBezTo>
                    <a:pt x="936625" y="-1453"/>
                    <a:pt x="954882" y="11247"/>
                    <a:pt x="957263" y="23947"/>
                  </a:cubicBezTo>
                  <a:cubicBezTo>
                    <a:pt x="959644" y="36647"/>
                    <a:pt x="943769" y="56490"/>
                    <a:pt x="938213" y="76334"/>
                  </a:cubicBezTo>
                  <a:cubicBezTo>
                    <a:pt x="932657" y="96178"/>
                    <a:pt x="924719" y="116022"/>
                    <a:pt x="923925" y="143009"/>
                  </a:cubicBezTo>
                  <a:cubicBezTo>
                    <a:pt x="923131" y="169996"/>
                    <a:pt x="929481" y="211271"/>
                    <a:pt x="933450" y="238259"/>
                  </a:cubicBezTo>
                  <a:cubicBezTo>
                    <a:pt x="937419" y="265246"/>
                    <a:pt x="941388" y="281915"/>
                    <a:pt x="947738" y="304934"/>
                  </a:cubicBezTo>
                  <a:cubicBezTo>
                    <a:pt x="954088" y="327953"/>
                    <a:pt x="965994" y="355735"/>
                    <a:pt x="971550" y="376372"/>
                  </a:cubicBezTo>
                  <a:cubicBezTo>
                    <a:pt x="977106" y="397009"/>
                    <a:pt x="977106" y="407328"/>
                    <a:pt x="981075" y="428759"/>
                  </a:cubicBezTo>
                  <a:cubicBezTo>
                    <a:pt x="985044" y="450190"/>
                    <a:pt x="989807" y="474003"/>
                    <a:pt x="995363" y="504959"/>
                  </a:cubicBezTo>
                  <a:cubicBezTo>
                    <a:pt x="1000919" y="535915"/>
                    <a:pt x="1007269" y="585128"/>
                    <a:pt x="1014413" y="614497"/>
                  </a:cubicBezTo>
                  <a:cubicBezTo>
                    <a:pt x="1021557" y="643866"/>
                    <a:pt x="1028700" y="665297"/>
                    <a:pt x="1038225" y="681172"/>
                  </a:cubicBezTo>
                  <a:cubicBezTo>
                    <a:pt x="1047750" y="697047"/>
                    <a:pt x="1056482" y="698634"/>
                    <a:pt x="1071563" y="709747"/>
                  </a:cubicBezTo>
                  <a:cubicBezTo>
                    <a:pt x="1086644" y="720860"/>
                    <a:pt x="1112838" y="740703"/>
                    <a:pt x="1128713" y="747847"/>
                  </a:cubicBezTo>
                  <a:cubicBezTo>
                    <a:pt x="1144588" y="754991"/>
                    <a:pt x="1154113" y="748640"/>
                    <a:pt x="1166813" y="752609"/>
                  </a:cubicBezTo>
                  <a:cubicBezTo>
                    <a:pt x="1179513" y="756578"/>
                    <a:pt x="1195388" y="761340"/>
                    <a:pt x="1204913" y="771659"/>
                  </a:cubicBezTo>
                  <a:cubicBezTo>
                    <a:pt x="1214438" y="781978"/>
                    <a:pt x="1215232" y="801822"/>
                    <a:pt x="1223963" y="814522"/>
                  </a:cubicBezTo>
                  <a:cubicBezTo>
                    <a:pt x="1232694" y="827222"/>
                    <a:pt x="1250156" y="835159"/>
                    <a:pt x="1257300" y="847859"/>
                  </a:cubicBezTo>
                  <a:cubicBezTo>
                    <a:pt x="1264444" y="860559"/>
                    <a:pt x="1266825" y="890722"/>
                    <a:pt x="1266825" y="890722"/>
                  </a:cubicBezTo>
                  <a:lnTo>
                    <a:pt x="1266825" y="890722"/>
                  </a:ln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5" name="Прямая соединительная линия 34"/>
            <p:cNvCxnSpPr/>
            <p:nvPr/>
          </p:nvCxnSpPr>
          <p:spPr>
            <a:xfrm flipV="1">
              <a:off x="1101634" y="3281741"/>
              <a:ext cx="4372066" cy="2279652"/>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623384" y="2917895"/>
              <a:ext cx="4232247" cy="707886"/>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Amur Region: </a:t>
              </a:r>
              <a:endParaRPr lang="ru-RU"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Erkovetsky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Zapadny</a:t>
              </a:r>
              <a:r>
                <a:rPr lang="en-US" sz="2000" dirty="0">
                  <a:latin typeface="Times New Roman" panose="02020603050405020304" pitchFamily="18" charset="0"/>
                  <a:cs typeface="Times New Roman" panose="02020603050405020304" pitchFamily="18" charset="0"/>
                </a:rPr>
                <a:t> Prospect) deposit</a:t>
              </a:r>
              <a:endParaRPr lang="ru-RU" sz="2000" dirty="0">
                <a:latin typeface="Times New Roman" panose="02020603050405020304" pitchFamily="18" charset="0"/>
                <a:cs typeface="Times New Roman" panose="02020603050405020304" pitchFamily="18" charset="0"/>
              </a:endParaRPr>
            </a:p>
          </p:txBody>
        </p:sp>
      </p:grpSp>
      <p:grpSp>
        <p:nvGrpSpPr>
          <p:cNvPr id="67" name="Группа 66"/>
          <p:cNvGrpSpPr/>
          <p:nvPr/>
        </p:nvGrpSpPr>
        <p:grpSpPr>
          <a:xfrm>
            <a:off x="1790705" y="3790737"/>
            <a:ext cx="8028063" cy="2771989"/>
            <a:chOff x="1790700" y="3790736"/>
            <a:chExt cx="8028063" cy="2771989"/>
          </a:xfrm>
        </p:grpSpPr>
        <p:sp>
          <p:nvSpPr>
            <p:cNvPr id="34" name="Полилиния 33"/>
            <p:cNvSpPr/>
            <p:nvPr/>
          </p:nvSpPr>
          <p:spPr>
            <a:xfrm>
              <a:off x="1790700" y="5423887"/>
              <a:ext cx="857779" cy="1138838"/>
            </a:xfrm>
            <a:custGeom>
              <a:avLst/>
              <a:gdLst>
                <a:gd name="connsiteX0" fmla="*/ 0 w 857779"/>
                <a:gd name="connsiteY0" fmla="*/ 1138838 h 1138838"/>
                <a:gd name="connsiteX1" fmla="*/ 4763 w 857779"/>
                <a:gd name="connsiteY1" fmla="*/ 1086451 h 1138838"/>
                <a:gd name="connsiteX2" fmla="*/ 19050 w 857779"/>
                <a:gd name="connsiteY2" fmla="*/ 1043588 h 1138838"/>
                <a:gd name="connsiteX3" fmla="*/ 52388 w 857779"/>
                <a:gd name="connsiteY3" fmla="*/ 995963 h 1138838"/>
                <a:gd name="connsiteX4" fmla="*/ 76200 w 857779"/>
                <a:gd name="connsiteY4" fmla="*/ 953101 h 1138838"/>
                <a:gd name="connsiteX5" fmla="*/ 123825 w 857779"/>
                <a:gd name="connsiteY5" fmla="*/ 886426 h 1138838"/>
                <a:gd name="connsiteX6" fmla="*/ 157163 w 857779"/>
                <a:gd name="connsiteY6" fmla="*/ 834038 h 1138838"/>
                <a:gd name="connsiteX7" fmla="*/ 166688 w 857779"/>
                <a:gd name="connsiteY7" fmla="*/ 791176 h 1138838"/>
                <a:gd name="connsiteX8" fmla="*/ 166688 w 857779"/>
                <a:gd name="connsiteY8" fmla="*/ 767363 h 1138838"/>
                <a:gd name="connsiteX9" fmla="*/ 161925 w 857779"/>
                <a:gd name="connsiteY9" fmla="*/ 729263 h 1138838"/>
                <a:gd name="connsiteX10" fmla="*/ 190500 w 857779"/>
                <a:gd name="connsiteY10" fmla="*/ 714976 h 1138838"/>
                <a:gd name="connsiteX11" fmla="*/ 233363 w 857779"/>
                <a:gd name="connsiteY11" fmla="*/ 695926 h 1138838"/>
                <a:gd name="connsiteX12" fmla="*/ 257175 w 857779"/>
                <a:gd name="connsiteY12" fmla="*/ 667351 h 1138838"/>
                <a:gd name="connsiteX13" fmla="*/ 280988 w 857779"/>
                <a:gd name="connsiteY13" fmla="*/ 648301 h 1138838"/>
                <a:gd name="connsiteX14" fmla="*/ 290513 w 857779"/>
                <a:gd name="connsiteY14" fmla="*/ 638776 h 1138838"/>
                <a:gd name="connsiteX15" fmla="*/ 309563 w 857779"/>
                <a:gd name="connsiteY15" fmla="*/ 624488 h 1138838"/>
                <a:gd name="connsiteX16" fmla="*/ 328613 w 857779"/>
                <a:gd name="connsiteY16" fmla="*/ 648301 h 1138838"/>
                <a:gd name="connsiteX17" fmla="*/ 352425 w 857779"/>
                <a:gd name="connsiteY17" fmla="*/ 614963 h 1138838"/>
                <a:gd name="connsiteX18" fmla="*/ 366713 w 857779"/>
                <a:gd name="connsiteY18" fmla="*/ 581626 h 1138838"/>
                <a:gd name="connsiteX19" fmla="*/ 371475 w 857779"/>
                <a:gd name="connsiteY19" fmla="*/ 538763 h 1138838"/>
                <a:gd name="connsiteX20" fmla="*/ 361950 w 857779"/>
                <a:gd name="connsiteY20" fmla="*/ 514951 h 1138838"/>
                <a:gd name="connsiteX21" fmla="*/ 328613 w 857779"/>
                <a:gd name="connsiteY21" fmla="*/ 514951 h 1138838"/>
                <a:gd name="connsiteX22" fmla="*/ 309563 w 857779"/>
                <a:gd name="connsiteY22" fmla="*/ 481613 h 1138838"/>
                <a:gd name="connsiteX23" fmla="*/ 342900 w 857779"/>
                <a:gd name="connsiteY23" fmla="*/ 453038 h 1138838"/>
                <a:gd name="connsiteX24" fmla="*/ 376238 w 857779"/>
                <a:gd name="connsiteY24" fmla="*/ 433988 h 1138838"/>
                <a:gd name="connsiteX25" fmla="*/ 409575 w 857779"/>
                <a:gd name="connsiteY25" fmla="*/ 386363 h 1138838"/>
                <a:gd name="connsiteX26" fmla="*/ 433388 w 857779"/>
                <a:gd name="connsiteY26" fmla="*/ 367313 h 1138838"/>
                <a:gd name="connsiteX27" fmla="*/ 452438 w 857779"/>
                <a:gd name="connsiteY27" fmla="*/ 338738 h 1138838"/>
                <a:gd name="connsiteX28" fmla="*/ 447675 w 857779"/>
                <a:gd name="connsiteY28" fmla="*/ 272063 h 1138838"/>
                <a:gd name="connsiteX29" fmla="*/ 471488 w 857779"/>
                <a:gd name="connsiteY29" fmla="*/ 248251 h 1138838"/>
                <a:gd name="connsiteX30" fmla="*/ 519113 w 857779"/>
                <a:gd name="connsiteY30" fmla="*/ 248251 h 1138838"/>
                <a:gd name="connsiteX31" fmla="*/ 528638 w 857779"/>
                <a:gd name="connsiteY31" fmla="*/ 248251 h 1138838"/>
                <a:gd name="connsiteX32" fmla="*/ 561975 w 857779"/>
                <a:gd name="connsiteY32" fmla="*/ 224438 h 1138838"/>
                <a:gd name="connsiteX33" fmla="*/ 571500 w 857779"/>
                <a:gd name="connsiteY33" fmla="*/ 186338 h 1138838"/>
                <a:gd name="connsiteX34" fmla="*/ 547688 w 857779"/>
                <a:gd name="connsiteY34" fmla="*/ 157763 h 1138838"/>
                <a:gd name="connsiteX35" fmla="*/ 581025 w 857779"/>
                <a:gd name="connsiteY35" fmla="*/ 138713 h 1138838"/>
                <a:gd name="connsiteX36" fmla="*/ 490538 w 857779"/>
                <a:gd name="connsiteY36" fmla="*/ 114901 h 1138838"/>
                <a:gd name="connsiteX37" fmla="*/ 447675 w 857779"/>
                <a:gd name="connsiteY37" fmla="*/ 105376 h 1138838"/>
                <a:gd name="connsiteX38" fmla="*/ 442913 w 857779"/>
                <a:gd name="connsiteY38" fmla="*/ 62513 h 1138838"/>
                <a:gd name="connsiteX39" fmla="*/ 461963 w 857779"/>
                <a:gd name="connsiteY39" fmla="*/ 14888 h 1138838"/>
                <a:gd name="connsiteX40" fmla="*/ 490538 w 857779"/>
                <a:gd name="connsiteY40" fmla="*/ 10126 h 1138838"/>
                <a:gd name="connsiteX41" fmla="*/ 519113 w 857779"/>
                <a:gd name="connsiteY41" fmla="*/ 601 h 1138838"/>
                <a:gd name="connsiteX42" fmla="*/ 566738 w 857779"/>
                <a:gd name="connsiteY42" fmla="*/ 29176 h 1138838"/>
                <a:gd name="connsiteX43" fmla="*/ 614363 w 857779"/>
                <a:gd name="connsiteY43" fmla="*/ 52988 h 1138838"/>
                <a:gd name="connsiteX44" fmla="*/ 628650 w 857779"/>
                <a:gd name="connsiteY44" fmla="*/ 105376 h 1138838"/>
                <a:gd name="connsiteX45" fmla="*/ 690563 w 857779"/>
                <a:gd name="connsiteY45" fmla="*/ 105376 h 1138838"/>
                <a:gd name="connsiteX46" fmla="*/ 704850 w 857779"/>
                <a:gd name="connsiteY46" fmla="*/ 143476 h 1138838"/>
                <a:gd name="connsiteX47" fmla="*/ 676275 w 857779"/>
                <a:gd name="connsiteY47" fmla="*/ 181576 h 1138838"/>
                <a:gd name="connsiteX48" fmla="*/ 676275 w 857779"/>
                <a:gd name="connsiteY48" fmla="*/ 195863 h 1138838"/>
                <a:gd name="connsiteX49" fmla="*/ 709613 w 857779"/>
                <a:gd name="connsiteY49" fmla="*/ 200626 h 1138838"/>
                <a:gd name="connsiteX50" fmla="*/ 800100 w 857779"/>
                <a:gd name="connsiteY50" fmla="*/ 214913 h 1138838"/>
                <a:gd name="connsiteX51" fmla="*/ 766763 w 857779"/>
                <a:gd name="connsiteY51" fmla="*/ 272063 h 1138838"/>
                <a:gd name="connsiteX52" fmla="*/ 771525 w 857779"/>
                <a:gd name="connsiteY52" fmla="*/ 300638 h 1138838"/>
                <a:gd name="connsiteX53" fmla="*/ 819150 w 857779"/>
                <a:gd name="connsiteY53" fmla="*/ 338738 h 1138838"/>
                <a:gd name="connsiteX54" fmla="*/ 847725 w 857779"/>
                <a:gd name="connsiteY54" fmla="*/ 419701 h 1138838"/>
                <a:gd name="connsiteX55" fmla="*/ 847725 w 857779"/>
                <a:gd name="connsiteY55" fmla="*/ 462563 h 1138838"/>
                <a:gd name="connsiteX56" fmla="*/ 857250 w 857779"/>
                <a:gd name="connsiteY56" fmla="*/ 495901 h 1138838"/>
                <a:gd name="connsiteX57" fmla="*/ 852488 w 857779"/>
                <a:gd name="connsiteY57" fmla="*/ 548288 h 1138838"/>
                <a:gd name="connsiteX58" fmla="*/ 819150 w 857779"/>
                <a:gd name="connsiteY58" fmla="*/ 581626 h 1138838"/>
                <a:gd name="connsiteX59" fmla="*/ 781050 w 857779"/>
                <a:gd name="connsiteY59" fmla="*/ 629251 h 1138838"/>
                <a:gd name="connsiteX60" fmla="*/ 814388 w 857779"/>
                <a:gd name="connsiteY60" fmla="*/ 667351 h 1138838"/>
                <a:gd name="connsiteX61" fmla="*/ 771525 w 857779"/>
                <a:gd name="connsiteY61" fmla="*/ 748313 h 1138838"/>
                <a:gd name="connsiteX62" fmla="*/ 738188 w 857779"/>
                <a:gd name="connsiteY62" fmla="*/ 814988 h 1138838"/>
                <a:gd name="connsiteX63" fmla="*/ 719138 w 857779"/>
                <a:gd name="connsiteY63" fmla="*/ 848326 h 1138838"/>
                <a:gd name="connsiteX64" fmla="*/ 695325 w 857779"/>
                <a:gd name="connsiteY64" fmla="*/ 872138 h 1138838"/>
                <a:gd name="connsiteX65" fmla="*/ 657225 w 857779"/>
                <a:gd name="connsiteY65" fmla="*/ 886426 h 1138838"/>
                <a:gd name="connsiteX66" fmla="*/ 638175 w 857779"/>
                <a:gd name="connsiteY66" fmla="*/ 900713 h 1138838"/>
                <a:gd name="connsiteX67" fmla="*/ 628650 w 857779"/>
                <a:gd name="connsiteY67" fmla="*/ 929288 h 1138838"/>
                <a:gd name="connsiteX68" fmla="*/ 614363 w 857779"/>
                <a:gd name="connsiteY68" fmla="*/ 934051 h 113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857779" h="1138838">
                  <a:moveTo>
                    <a:pt x="0" y="1138838"/>
                  </a:moveTo>
                  <a:cubicBezTo>
                    <a:pt x="794" y="1120582"/>
                    <a:pt x="1588" y="1102326"/>
                    <a:pt x="4763" y="1086451"/>
                  </a:cubicBezTo>
                  <a:cubicBezTo>
                    <a:pt x="7938" y="1070576"/>
                    <a:pt x="11113" y="1058669"/>
                    <a:pt x="19050" y="1043588"/>
                  </a:cubicBezTo>
                  <a:cubicBezTo>
                    <a:pt x="26988" y="1028507"/>
                    <a:pt x="42863" y="1011044"/>
                    <a:pt x="52388" y="995963"/>
                  </a:cubicBezTo>
                  <a:cubicBezTo>
                    <a:pt x="61913" y="980882"/>
                    <a:pt x="64294" y="971357"/>
                    <a:pt x="76200" y="953101"/>
                  </a:cubicBezTo>
                  <a:cubicBezTo>
                    <a:pt x="88106" y="934845"/>
                    <a:pt x="110331" y="906270"/>
                    <a:pt x="123825" y="886426"/>
                  </a:cubicBezTo>
                  <a:cubicBezTo>
                    <a:pt x="137319" y="866582"/>
                    <a:pt x="150019" y="849913"/>
                    <a:pt x="157163" y="834038"/>
                  </a:cubicBezTo>
                  <a:cubicBezTo>
                    <a:pt x="164307" y="818163"/>
                    <a:pt x="165101" y="802288"/>
                    <a:pt x="166688" y="791176"/>
                  </a:cubicBezTo>
                  <a:cubicBezTo>
                    <a:pt x="168275" y="780064"/>
                    <a:pt x="167482" y="777682"/>
                    <a:pt x="166688" y="767363"/>
                  </a:cubicBezTo>
                  <a:cubicBezTo>
                    <a:pt x="165894" y="757044"/>
                    <a:pt x="157956" y="737994"/>
                    <a:pt x="161925" y="729263"/>
                  </a:cubicBezTo>
                  <a:cubicBezTo>
                    <a:pt x="165894" y="720532"/>
                    <a:pt x="178594" y="720532"/>
                    <a:pt x="190500" y="714976"/>
                  </a:cubicBezTo>
                  <a:cubicBezTo>
                    <a:pt x="202406" y="709420"/>
                    <a:pt x="222251" y="703863"/>
                    <a:pt x="233363" y="695926"/>
                  </a:cubicBezTo>
                  <a:cubicBezTo>
                    <a:pt x="244476" y="687988"/>
                    <a:pt x="249238" y="675288"/>
                    <a:pt x="257175" y="667351"/>
                  </a:cubicBezTo>
                  <a:cubicBezTo>
                    <a:pt x="265112" y="659414"/>
                    <a:pt x="275432" y="653063"/>
                    <a:pt x="280988" y="648301"/>
                  </a:cubicBezTo>
                  <a:cubicBezTo>
                    <a:pt x="286544" y="643538"/>
                    <a:pt x="285751" y="642745"/>
                    <a:pt x="290513" y="638776"/>
                  </a:cubicBezTo>
                  <a:cubicBezTo>
                    <a:pt x="295275" y="634807"/>
                    <a:pt x="303213" y="622900"/>
                    <a:pt x="309563" y="624488"/>
                  </a:cubicBezTo>
                  <a:cubicBezTo>
                    <a:pt x="315913" y="626075"/>
                    <a:pt x="321469" y="649888"/>
                    <a:pt x="328613" y="648301"/>
                  </a:cubicBezTo>
                  <a:cubicBezTo>
                    <a:pt x="335757" y="646713"/>
                    <a:pt x="346075" y="626075"/>
                    <a:pt x="352425" y="614963"/>
                  </a:cubicBezTo>
                  <a:cubicBezTo>
                    <a:pt x="358775" y="603851"/>
                    <a:pt x="363538" y="594326"/>
                    <a:pt x="366713" y="581626"/>
                  </a:cubicBezTo>
                  <a:cubicBezTo>
                    <a:pt x="369888" y="568926"/>
                    <a:pt x="372269" y="549875"/>
                    <a:pt x="371475" y="538763"/>
                  </a:cubicBezTo>
                  <a:cubicBezTo>
                    <a:pt x="370681" y="527651"/>
                    <a:pt x="369094" y="518920"/>
                    <a:pt x="361950" y="514951"/>
                  </a:cubicBezTo>
                  <a:cubicBezTo>
                    <a:pt x="354806" y="510982"/>
                    <a:pt x="337344" y="520507"/>
                    <a:pt x="328613" y="514951"/>
                  </a:cubicBezTo>
                  <a:cubicBezTo>
                    <a:pt x="319882" y="509395"/>
                    <a:pt x="307182" y="491932"/>
                    <a:pt x="309563" y="481613"/>
                  </a:cubicBezTo>
                  <a:cubicBezTo>
                    <a:pt x="311944" y="471294"/>
                    <a:pt x="331788" y="460975"/>
                    <a:pt x="342900" y="453038"/>
                  </a:cubicBezTo>
                  <a:cubicBezTo>
                    <a:pt x="354013" y="445100"/>
                    <a:pt x="365126" y="445100"/>
                    <a:pt x="376238" y="433988"/>
                  </a:cubicBezTo>
                  <a:cubicBezTo>
                    <a:pt x="387350" y="422876"/>
                    <a:pt x="400050" y="397475"/>
                    <a:pt x="409575" y="386363"/>
                  </a:cubicBezTo>
                  <a:cubicBezTo>
                    <a:pt x="419100" y="375250"/>
                    <a:pt x="426244" y="375250"/>
                    <a:pt x="433388" y="367313"/>
                  </a:cubicBezTo>
                  <a:cubicBezTo>
                    <a:pt x="440532" y="359375"/>
                    <a:pt x="450057" y="354613"/>
                    <a:pt x="452438" y="338738"/>
                  </a:cubicBezTo>
                  <a:cubicBezTo>
                    <a:pt x="454819" y="322863"/>
                    <a:pt x="444500" y="287144"/>
                    <a:pt x="447675" y="272063"/>
                  </a:cubicBezTo>
                  <a:cubicBezTo>
                    <a:pt x="450850" y="256982"/>
                    <a:pt x="459582" y="252220"/>
                    <a:pt x="471488" y="248251"/>
                  </a:cubicBezTo>
                  <a:cubicBezTo>
                    <a:pt x="483394" y="244282"/>
                    <a:pt x="519113" y="248251"/>
                    <a:pt x="519113" y="248251"/>
                  </a:cubicBezTo>
                  <a:cubicBezTo>
                    <a:pt x="528638" y="248251"/>
                    <a:pt x="521495" y="252220"/>
                    <a:pt x="528638" y="248251"/>
                  </a:cubicBezTo>
                  <a:cubicBezTo>
                    <a:pt x="535781" y="244282"/>
                    <a:pt x="554831" y="234757"/>
                    <a:pt x="561975" y="224438"/>
                  </a:cubicBezTo>
                  <a:cubicBezTo>
                    <a:pt x="569119" y="214119"/>
                    <a:pt x="573881" y="197450"/>
                    <a:pt x="571500" y="186338"/>
                  </a:cubicBezTo>
                  <a:cubicBezTo>
                    <a:pt x="569119" y="175225"/>
                    <a:pt x="546100" y="165701"/>
                    <a:pt x="547688" y="157763"/>
                  </a:cubicBezTo>
                  <a:cubicBezTo>
                    <a:pt x="549276" y="149825"/>
                    <a:pt x="590550" y="145857"/>
                    <a:pt x="581025" y="138713"/>
                  </a:cubicBezTo>
                  <a:cubicBezTo>
                    <a:pt x="571500" y="131569"/>
                    <a:pt x="512763" y="120457"/>
                    <a:pt x="490538" y="114901"/>
                  </a:cubicBezTo>
                  <a:cubicBezTo>
                    <a:pt x="468313" y="109345"/>
                    <a:pt x="455612" y="114107"/>
                    <a:pt x="447675" y="105376"/>
                  </a:cubicBezTo>
                  <a:cubicBezTo>
                    <a:pt x="439738" y="96645"/>
                    <a:pt x="440532" y="77594"/>
                    <a:pt x="442913" y="62513"/>
                  </a:cubicBezTo>
                  <a:cubicBezTo>
                    <a:pt x="445294" y="47432"/>
                    <a:pt x="454026" y="23619"/>
                    <a:pt x="461963" y="14888"/>
                  </a:cubicBezTo>
                  <a:cubicBezTo>
                    <a:pt x="469900" y="6157"/>
                    <a:pt x="481013" y="12507"/>
                    <a:pt x="490538" y="10126"/>
                  </a:cubicBezTo>
                  <a:cubicBezTo>
                    <a:pt x="500063" y="7745"/>
                    <a:pt x="506413" y="-2574"/>
                    <a:pt x="519113" y="601"/>
                  </a:cubicBezTo>
                  <a:cubicBezTo>
                    <a:pt x="531813" y="3776"/>
                    <a:pt x="550863" y="20445"/>
                    <a:pt x="566738" y="29176"/>
                  </a:cubicBezTo>
                  <a:cubicBezTo>
                    <a:pt x="582613" y="37907"/>
                    <a:pt x="604044" y="40288"/>
                    <a:pt x="614363" y="52988"/>
                  </a:cubicBezTo>
                  <a:cubicBezTo>
                    <a:pt x="624682" y="65688"/>
                    <a:pt x="615950" y="96645"/>
                    <a:pt x="628650" y="105376"/>
                  </a:cubicBezTo>
                  <a:cubicBezTo>
                    <a:pt x="641350" y="114107"/>
                    <a:pt x="677863" y="99026"/>
                    <a:pt x="690563" y="105376"/>
                  </a:cubicBezTo>
                  <a:cubicBezTo>
                    <a:pt x="703263" y="111726"/>
                    <a:pt x="707231" y="130776"/>
                    <a:pt x="704850" y="143476"/>
                  </a:cubicBezTo>
                  <a:cubicBezTo>
                    <a:pt x="702469" y="156176"/>
                    <a:pt x="681037" y="172845"/>
                    <a:pt x="676275" y="181576"/>
                  </a:cubicBezTo>
                  <a:cubicBezTo>
                    <a:pt x="671513" y="190307"/>
                    <a:pt x="670719" y="192688"/>
                    <a:pt x="676275" y="195863"/>
                  </a:cubicBezTo>
                  <a:cubicBezTo>
                    <a:pt x="681831" y="199038"/>
                    <a:pt x="709613" y="200626"/>
                    <a:pt x="709613" y="200626"/>
                  </a:cubicBezTo>
                  <a:cubicBezTo>
                    <a:pt x="730251" y="203801"/>
                    <a:pt x="790575" y="203007"/>
                    <a:pt x="800100" y="214913"/>
                  </a:cubicBezTo>
                  <a:cubicBezTo>
                    <a:pt x="809625" y="226819"/>
                    <a:pt x="771526" y="257775"/>
                    <a:pt x="766763" y="272063"/>
                  </a:cubicBezTo>
                  <a:cubicBezTo>
                    <a:pt x="762000" y="286351"/>
                    <a:pt x="762794" y="289525"/>
                    <a:pt x="771525" y="300638"/>
                  </a:cubicBezTo>
                  <a:cubicBezTo>
                    <a:pt x="780256" y="311751"/>
                    <a:pt x="806450" y="318894"/>
                    <a:pt x="819150" y="338738"/>
                  </a:cubicBezTo>
                  <a:cubicBezTo>
                    <a:pt x="831850" y="358582"/>
                    <a:pt x="842963" y="399064"/>
                    <a:pt x="847725" y="419701"/>
                  </a:cubicBezTo>
                  <a:cubicBezTo>
                    <a:pt x="852487" y="440338"/>
                    <a:pt x="846138" y="449863"/>
                    <a:pt x="847725" y="462563"/>
                  </a:cubicBezTo>
                  <a:cubicBezTo>
                    <a:pt x="849312" y="475263"/>
                    <a:pt x="856456" y="481614"/>
                    <a:pt x="857250" y="495901"/>
                  </a:cubicBezTo>
                  <a:cubicBezTo>
                    <a:pt x="858044" y="510188"/>
                    <a:pt x="858838" y="534000"/>
                    <a:pt x="852488" y="548288"/>
                  </a:cubicBezTo>
                  <a:cubicBezTo>
                    <a:pt x="846138" y="562576"/>
                    <a:pt x="831056" y="568132"/>
                    <a:pt x="819150" y="581626"/>
                  </a:cubicBezTo>
                  <a:cubicBezTo>
                    <a:pt x="807244" y="595120"/>
                    <a:pt x="781844" y="614964"/>
                    <a:pt x="781050" y="629251"/>
                  </a:cubicBezTo>
                  <a:cubicBezTo>
                    <a:pt x="780256" y="643538"/>
                    <a:pt x="815976" y="647507"/>
                    <a:pt x="814388" y="667351"/>
                  </a:cubicBezTo>
                  <a:cubicBezTo>
                    <a:pt x="812801" y="687195"/>
                    <a:pt x="784225" y="723707"/>
                    <a:pt x="771525" y="748313"/>
                  </a:cubicBezTo>
                  <a:cubicBezTo>
                    <a:pt x="758825" y="772919"/>
                    <a:pt x="746919" y="798319"/>
                    <a:pt x="738188" y="814988"/>
                  </a:cubicBezTo>
                  <a:cubicBezTo>
                    <a:pt x="729457" y="831657"/>
                    <a:pt x="726282" y="838801"/>
                    <a:pt x="719138" y="848326"/>
                  </a:cubicBezTo>
                  <a:cubicBezTo>
                    <a:pt x="711994" y="857851"/>
                    <a:pt x="705644" y="865788"/>
                    <a:pt x="695325" y="872138"/>
                  </a:cubicBezTo>
                  <a:cubicBezTo>
                    <a:pt x="685006" y="878488"/>
                    <a:pt x="666750" y="881663"/>
                    <a:pt x="657225" y="886426"/>
                  </a:cubicBezTo>
                  <a:cubicBezTo>
                    <a:pt x="647700" y="891189"/>
                    <a:pt x="642937" y="893569"/>
                    <a:pt x="638175" y="900713"/>
                  </a:cubicBezTo>
                  <a:cubicBezTo>
                    <a:pt x="633413" y="907857"/>
                    <a:pt x="632619" y="923732"/>
                    <a:pt x="628650" y="929288"/>
                  </a:cubicBezTo>
                  <a:cubicBezTo>
                    <a:pt x="624681" y="934844"/>
                    <a:pt x="619522" y="934447"/>
                    <a:pt x="614363" y="93405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7" name="Прямая соединительная линия 36"/>
            <p:cNvCxnSpPr/>
            <p:nvPr/>
          </p:nvCxnSpPr>
          <p:spPr>
            <a:xfrm flipV="1">
              <a:off x="2483818" y="4572000"/>
              <a:ext cx="2989882" cy="113823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5623384" y="3790736"/>
              <a:ext cx="4195379" cy="1323439"/>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Khabarovsk Territory: </a:t>
              </a:r>
              <a:endParaRPr lang="ru-RU"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Liansky</a:t>
              </a:r>
              <a:r>
                <a:rPr lang="en-US" sz="2000"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Hurmulinsky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Hurmulinsky</a:t>
              </a:r>
              <a:r>
                <a:rPr lang="en-US" sz="2000" dirty="0">
                  <a:latin typeface="Times New Roman" panose="02020603050405020304" pitchFamily="18" charset="0"/>
                  <a:cs typeface="Times New Roman" panose="02020603050405020304" pitchFamily="18" charset="0"/>
                </a:rPr>
                <a:t> Prospect), </a:t>
              </a:r>
              <a:endParaRPr lang="ru-RU"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Khabarovsky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Bazovsky</a:t>
              </a:r>
              <a:r>
                <a:rPr lang="ru-RU"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deposits</a:t>
              </a:r>
              <a:endParaRPr lang="ru-RU" sz="2000" dirty="0">
                <a:latin typeface="Times New Roman" panose="02020603050405020304" pitchFamily="18" charset="0"/>
                <a:cs typeface="Times New Roman" panose="02020603050405020304" pitchFamily="18" charset="0"/>
              </a:endParaRPr>
            </a:p>
          </p:txBody>
        </p:sp>
      </p:grpSp>
      <p:grpSp>
        <p:nvGrpSpPr>
          <p:cNvPr id="68" name="Группа 67"/>
          <p:cNvGrpSpPr/>
          <p:nvPr/>
        </p:nvGrpSpPr>
        <p:grpSpPr>
          <a:xfrm>
            <a:off x="4129195" y="5423948"/>
            <a:ext cx="6556813" cy="1015663"/>
            <a:chOff x="4129175" y="5423887"/>
            <a:chExt cx="6556807" cy="1015663"/>
          </a:xfrm>
        </p:grpSpPr>
        <p:cxnSp>
          <p:nvCxnSpPr>
            <p:cNvPr id="39" name="Прямая соединительная линия 38"/>
            <p:cNvCxnSpPr/>
            <p:nvPr/>
          </p:nvCxnSpPr>
          <p:spPr>
            <a:xfrm>
              <a:off x="4129175" y="5782066"/>
              <a:ext cx="1255625"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a:off x="5623383" y="5423887"/>
              <a:ext cx="5062599" cy="1015663"/>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Sakhalin Region: </a:t>
              </a:r>
            </a:p>
            <a:p>
              <a:r>
                <a:rPr lang="en-US" sz="2000" dirty="0" err="1">
                  <a:latin typeface="Times New Roman" panose="02020603050405020304" pitchFamily="18" charset="0"/>
                  <a:cs typeface="Times New Roman" panose="02020603050405020304" pitchFamily="18" charset="0"/>
                </a:rPr>
                <a:t>Novikovsky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Vostochy</a:t>
              </a:r>
              <a:r>
                <a:rPr lang="en-US" sz="2000" dirty="0">
                  <a:latin typeface="Times New Roman" panose="02020603050405020304" pitchFamily="18" charset="0"/>
                  <a:cs typeface="Times New Roman" panose="02020603050405020304" pitchFamily="18" charset="0"/>
                </a:rPr>
                <a:t> Prospect, </a:t>
              </a:r>
            </a:p>
            <a:p>
              <a:r>
                <a:rPr lang="en-US" sz="2000" dirty="0">
                  <a:latin typeface="Times New Roman" panose="02020603050405020304" pitchFamily="18" charset="0"/>
                  <a:cs typeface="Times New Roman" panose="02020603050405020304" pitchFamily="18" charset="0"/>
                </a:rPr>
                <a:t>reserve area of the </a:t>
              </a:r>
              <a:r>
                <a:rPr lang="en-US" sz="2000" dirty="0" err="1">
                  <a:latin typeface="Times New Roman" panose="02020603050405020304" pitchFamily="18" charset="0"/>
                  <a:cs typeface="Times New Roman" panose="02020603050405020304" pitchFamily="18" charset="0"/>
                </a:rPr>
                <a:t>Novikovsky</a:t>
              </a:r>
              <a:r>
                <a:rPr lang="en-US" sz="2000" dirty="0">
                  <a:latin typeface="Times New Roman" panose="02020603050405020304" pitchFamily="18" charset="0"/>
                  <a:cs typeface="Times New Roman" panose="02020603050405020304" pitchFamily="18" charset="0"/>
                </a:rPr>
                <a:t> section) deposit</a:t>
              </a:r>
              <a:endParaRPr lang="ru-RU" sz="2000" dirty="0">
                <a:latin typeface="Times New Roman" panose="02020603050405020304" pitchFamily="18" charset="0"/>
                <a:cs typeface="Times New Roman" panose="02020603050405020304" pitchFamily="18" charset="0"/>
              </a:endParaRPr>
            </a:p>
          </p:txBody>
        </p:sp>
      </p:grpSp>
      <p:sp>
        <p:nvSpPr>
          <p:cNvPr id="4" name="Номер слайда 3"/>
          <p:cNvSpPr>
            <a:spLocks noGrp="1"/>
          </p:cNvSpPr>
          <p:nvPr>
            <p:ph type="sldNum" sz="quarter" idx="12"/>
          </p:nvPr>
        </p:nvSpPr>
        <p:spPr/>
        <p:txBody>
          <a:bodyPr/>
          <a:lstStyle/>
          <a:p>
            <a:pPr>
              <a:defRPr/>
            </a:pPr>
            <a:fld id="{4F92B202-9340-4893-8565-A5BE30734F16}" type="slidenum">
              <a:rPr lang="ru-RU" smtClean="0"/>
              <a:pPr>
                <a:defRPr/>
              </a:pPr>
              <a:t>11</a:t>
            </a:fld>
            <a:endParaRPr lang="ru-RU"/>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1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down)">
                                      <p:cBhvr>
                                        <p:cTn id="17" dur="5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wipe(down)">
                                      <p:cBhvr>
                                        <p:cTn id="22" dur="10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wipe(down)">
                                      <p:cBhvr>
                                        <p:cTn id="2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33" y="1045088"/>
            <a:ext cx="9946133" cy="5445429"/>
          </a:xfrm>
          <a:prstGeom prst="rect">
            <a:avLst/>
          </a:prstGeom>
          <a:ln>
            <a:solidFill>
              <a:schemeClr val="tx2"/>
            </a:solidFill>
          </a:ln>
        </p:spPr>
      </p:pic>
      <p:sp>
        <p:nvSpPr>
          <p:cNvPr id="3" name="TextBox 2"/>
          <p:cNvSpPr txBox="1"/>
          <p:nvPr/>
        </p:nvSpPr>
        <p:spPr>
          <a:xfrm>
            <a:off x="3431414" y="583423"/>
            <a:ext cx="7763807" cy="461665"/>
          </a:xfrm>
          <a:prstGeom prst="rect">
            <a:avLst/>
          </a:prstGeom>
          <a:noFill/>
          <a:ln>
            <a:solidFill>
              <a:schemeClr val="accent1"/>
            </a:solidFill>
          </a:ln>
        </p:spPr>
        <p:txBody>
          <a:bodyPr wrap="square" rtlCol="0">
            <a:spAutoFit/>
          </a:bodyPr>
          <a:lstStyle/>
          <a:p>
            <a:pPr eaLnBrk="1" fontAlgn="auto" hangingPunct="1">
              <a:spcBef>
                <a:spcPts val="0"/>
              </a:spcBef>
              <a:spcAft>
                <a:spcPts val="0"/>
              </a:spcAft>
            </a:pPr>
            <a:r>
              <a:rPr lang="en-US" sz="2400" dirty="0" err="1" smtClean="0">
                <a:solidFill>
                  <a:prstClr val="black"/>
                </a:solidFill>
                <a:latin typeface="Times New Roman" panose="02020603050405020304" pitchFamily="18" charset="0"/>
                <a:cs typeface="Times New Roman" panose="02020603050405020304" pitchFamily="18" charset="0"/>
              </a:rPr>
              <a:t>Echvayam</a:t>
            </a:r>
            <a:r>
              <a:rPr lang="en-US" sz="2400" dirty="0" smtClean="0">
                <a:solidFill>
                  <a:prstClr val="black"/>
                </a:solidFill>
                <a:latin typeface="Times New Roman" panose="02020603050405020304" pitchFamily="18" charset="0"/>
                <a:cs typeface="Times New Roman" panose="02020603050405020304" pitchFamily="18" charset="0"/>
              </a:rPr>
              <a:t> Brown Coal Deposit, Kamchatka</a:t>
            </a:r>
            <a:endParaRPr lang="ru-RU" sz="2400" dirty="0">
              <a:solidFill>
                <a:prstClr val="black"/>
              </a:solidFill>
              <a:latin typeface="Times New Roman" panose="02020603050405020304" pitchFamily="18" charset="0"/>
              <a:cs typeface="Times New Roman" panose="02020603050405020304" pitchFamily="18" charset="0"/>
            </a:endParaRPr>
          </a:p>
        </p:txBody>
      </p:sp>
      <p:cxnSp>
        <p:nvCxnSpPr>
          <p:cNvPr id="5" name="Прямая со стрелкой 4"/>
          <p:cNvCxnSpPr/>
          <p:nvPr/>
        </p:nvCxnSpPr>
        <p:spPr>
          <a:xfrm>
            <a:off x="2570204" y="814255"/>
            <a:ext cx="91293"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9" name="TextBox 8"/>
          <p:cNvSpPr txBox="1"/>
          <p:nvPr/>
        </p:nvSpPr>
        <p:spPr>
          <a:xfrm flipH="1">
            <a:off x="9125464" y="752700"/>
            <a:ext cx="160639" cy="338554"/>
          </a:xfrm>
          <a:prstGeom prst="rect">
            <a:avLst/>
          </a:prstGeom>
          <a:noFill/>
          <a:ln>
            <a:solidFill>
              <a:schemeClr val="tx2"/>
            </a:solidFill>
          </a:ln>
        </p:spPr>
        <p:txBody>
          <a:bodyPr wrap="square" rtlCol="0">
            <a:spAutoFit/>
          </a:bodyPr>
          <a:lstStyle/>
          <a:p>
            <a:pPr algn="r" eaLnBrk="1" fontAlgn="auto" hangingPunct="1">
              <a:spcBef>
                <a:spcPts val="0"/>
              </a:spcBef>
              <a:spcAft>
                <a:spcPts val="0"/>
              </a:spcAft>
            </a:pPr>
            <a:endParaRPr lang="ru-RU" sz="1600" dirty="0">
              <a:solidFill>
                <a:prstClr val="black"/>
              </a:solidFill>
              <a:latin typeface="Times New Roman" panose="02020603050405020304" pitchFamily="18" charset="0"/>
              <a:cs typeface="Times New Roman" panose="02020603050405020304" pitchFamily="18" charset="0"/>
            </a:endParaRPr>
          </a:p>
        </p:txBody>
      </p:sp>
      <p:cxnSp>
        <p:nvCxnSpPr>
          <p:cNvPr id="8" name="Прямая со стрелкой 7"/>
          <p:cNvCxnSpPr>
            <a:stCxn id="9" idx="3"/>
          </p:cNvCxnSpPr>
          <p:nvPr/>
        </p:nvCxnSpPr>
        <p:spPr>
          <a:xfrm flipH="1">
            <a:off x="6437870" y="921977"/>
            <a:ext cx="2687594" cy="2241353"/>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284171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949424" y="210067"/>
            <a:ext cx="10877551" cy="704335"/>
          </a:xfrm>
        </p:spPr>
        <p:txBody>
          <a:bodyPr/>
          <a:lstStyle/>
          <a:p>
            <a:pPr marL="0" indent="0" algn="just">
              <a:buNone/>
            </a:pPr>
            <a:r>
              <a:rPr lang="en-US" sz="2400" dirty="0"/>
              <a:t>For definition of concentrations of valuable metals in it has been </a:t>
            </a:r>
            <a:r>
              <a:rPr lang="en-US" sz="2400" dirty="0" err="1"/>
              <a:t>analysed</a:t>
            </a:r>
            <a:r>
              <a:rPr lang="en-US" sz="2400" dirty="0"/>
              <a:t> 740 geological samples of coals which have been selected from coal </a:t>
            </a:r>
            <a:r>
              <a:rPr lang="en-US" sz="2400" dirty="0" smtClean="0"/>
              <a:t>deposits</a:t>
            </a:r>
            <a:r>
              <a:rPr lang="ru-RU" sz="2400" dirty="0" smtClean="0"/>
              <a:t>.</a:t>
            </a:r>
            <a:endParaRPr lang="en-US" sz="2400" dirty="0"/>
          </a:p>
          <a:p>
            <a:pPr marL="0" indent="0" algn="just">
              <a:buNone/>
            </a:pPr>
            <a:endParaRPr lang="en-US" sz="2400" dirty="0"/>
          </a:p>
          <a:p>
            <a:pPr marL="0" indent="0" algn="just">
              <a:buNone/>
            </a:pPr>
            <a:endParaRPr lang="en-US" dirty="0"/>
          </a:p>
          <a:p>
            <a:pPr marL="0" indent="0" algn="just">
              <a:buNone/>
            </a:pPr>
            <a:endParaRPr lang="en-US" dirty="0" smtClean="0"/>
          </a:p>
          <a:p>
            <a:pPr marL="0" indent="0" algn="just">
              <a:buNone/>
            </a:pPr>
            <a:endParaRPr lang="en-US" dirty="0"/>
          </a:p>
          <a:p>
            <a:pPr marL="0" indent="0" algn="just">
              <a:buNone/>
            </a:pPr>
            <a:endParaRPr lang="en-US" dirty="0" smtClean="0"/>
          </a:p>
          <a:p>
            <a:pPr marL="0" indent="0" algn="just">
              <a:buNone/>
            </a:pPr>
            <a:endParaRPr lang="en-US" dirty="0" smtClean="0"/>
          </a:p>
          <a:p>
            <a:pPr marL="0" indent="0" algn="ctr">
              <a:buNone/>
            </a:pPr>
            <a:endParaRPr lang="en-US" dirty="0" smtClean="0"/>
          </a:p>
          <a:p>
            <a:pPr algn="just"/>
            <a:r>
              <a:rPr lang="en-US" sz="2400" dirty="0"/>
              <a:t>The analysis of metals has been made by a mass- spectrometry method (ISP MS) and </a:t>
            </a:r>
            <a:r>
              <a:rPr lang="en-US" sz="2400" dirty="0" err="1"/>
              <a:t>oth</a:t>
            </a:r>
            <a:r>
              <a:rPr lang="en-US" sz="2400" dirty="0"/>
              <a:t>.</a:t>
            </a:r>
          </a:p>
          <a:p>
            <a:r>
              <a:rPr lang="en-US" sz="2400" dirty="0"/>
              <a:t>Total analyzed more than 40 elements.</a:t>
            </a:r>
          </a:p>
          <a:p>
            <a:pPr algn="just"/>
            <a:r>
              <a:rPr lang="en-US" sz="2400" dirty="0"/>
              <a:t>Concentration of valuable metals were compared to the maintenances resulted in the Russian State balance of reserves </a:t>
            </a:r>
            <a:r>
              <a:rPr lang="en-US" sz="2400" dirty="0" err="1"/>
              <a:t>Ge</a:t>
            </a:r>
            <a:r>
              <a:rPr lang="en-US" sz="2400" dirty="0"/>
              <a:t>, </a:t>
            </a:r>
            <a:r>
              <a:rPr lang="en-US" sz="2400" dirty="0" err="1"/>
              <a:t>Ga</a:t>
            </a:r>
            <a:r>
              <a:rPr lang="en-US" sz="2400" dirty="0"/>
              <a:t>, </a:t>
            </a:r>
            <a:r>
              <a:rPr lang="en-US" sz="2400" dirty="0" err="1"/>
              <a:t>Sb</a:t>
            </a:r>
            <a:r>
              <a:rPr lang="en-US" sz="2400" dirty="0"/>
              <a:t>, U, W… etc. </a:t>
            </a:r>
            <a:r>
              <a:rPr lang="ru-RU" dirty="0" smtClean="0"/>
              <a:t>.</a:t>
            </a:r>
            <a:endParaRPr lang="en-US" dirty="0"/>
          </a:p>
          <a:p>
            <a:endParaRPr lang="ru-RU" dirty="0"/>
          </a:p>
        </p:txBody>
      </p:sp>
      <p:sp>
        <p:nvSpPr>
          <p:cNvPr id="2" name="Номер слайда 1"/>
          <p:cNvSpPr>
            <a:spLocks noGrp="1"/>
          </p:cNvSpPr>
          <p:nvPr>
            <p:ph type="sldNum" sz="quarter" idx="12"/>
          </p:nvPr>
        </p:nvSpPr>
        <p:spPr/>
        <p:txBody>
          <a:bodyPr/>
          <a:lstStyle/>
          <a:p>
            <a:pPr>
              <a:defRPr/>
            </a:pPr>
            <a:fld id="{4F92B202-9340-4893-8565-A5BE30734F16}" type="slidenum">
              <a:rPr lang="ru-RU" smtClean="0"/>
              <a:pPr>
                <a:defRPr/>
              </a:pPr>
              <a:t>13</a:t>
            </a:fld>
            <a:endParaRPr lang="ru-RU"/>
          </a:p>
        </p:txBody>
      </p:sp>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531343" y="1170899"/>
            <a:ext cx="2088292" cy="2918906"/>
          </a:xfrm>
          <a:prstGeom prst="rect">
            <a:avLst/>
          </a:prstGeom>
          <a:noFill/>
          <a:ln>
            <a:noFill/>
          </a:ln>
        </p:spPr>
      </p:pic>
      <p:pic>
        <p:nvPicPr>
          <p:cNvPr id="5" name="Рисунок 4" descr="1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7361" y="1486466"/>
            <a:ext cx="2199503" cy="2918906"/>
          </a:xfrm>
          <a:prstGeom prst="rect">
            <a:avLst/>
          </a:prstGeom>
          <a:noFill/>
          <a:ln>
            <a:noFill/>
          </a:ln>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9833" y="1099753"/>
            <a:ext cx="2188787" cy="2918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6550" y="1099752"/>
            <a:ext cx="4418795" cy="3305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6002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422423" y="1405468"/>
            <a:ext cx="184716" cy="369326"/>
          </a:xfrm>
          <a:prstGeom prst="rect">
            <a:avLst/>
          </a:prstGeom>
          <a:noFill/>
        </p:spPr>
        <p:txBody>
          <a:bodyPr wrap="none" lIns="91433" tIns="45717" rIns="91433" bIns="45717" rtlCol="0">
            <a:spAutoFit/>
          </a:bodyPr>
          <a:lstStyle/>
          <a:p>
            <a:endParaRPr lang="ru-RU" dirty="0"/>
          </a:p>
        </p:txBody>
      </p:sp>
      <p:graphicFrame>
        <p:nvGraphicFramePr>
          <p:cNvPr id="15" name="Объект 14"/>
          <p:cNvGraphicFramePr>
            <a:graphicFrameLocks noChangeAspect="1"/>
          </p:cNvGraphicFramePr>
          <p:nvPr>
            <p:extLst>
              <p:ext uri="{D42A27DB-BD31-4B8C-83A1-F6EECF244321}">
                <p14:modId xmlns:p14="http://schemas.microsoft.com/office/powerpoint/2010/main" val="3953347949"/>
              </p:ext>
            </p:extLst>
          </p:nvPr>
        </p:nvGraphicFramePr>
        <p:xfrm>
          <a:off x="423863" y="263525"/>
          <a:ext cx="11190287" cy="6589713"/>
        </p:xfrm>
        <a:graphic>
          <a:graphicData uri="http://schemas.openxmlformats.org/presentationml/2006/ole">
            <mc:AlternateContent xmlns:mc="http://schemas.openxmlformats.org/markup-compatibility/2006">
              <mc:Choice xmlns:v="urn:schemas-microsoft-com:vml" Requires="v">
                <p:oleObj spid="_x0000_s19613" name="Документ" r:id="rId3" imgW="10645059" imgH="6298510" progId="Word.Document.12">
                  <p:embed/>
                </p:oleObj>
              </mc:Choice>
              <mc:Fallback>
                <p:oleObj name="Документ" r:id="rId3" imgW="10645059" imgH="6298510" progId="Word.Document.12">
                  <p:embed/>
                  <p:pic>
                    <p:nvPicPr>
                      <p:cNvPr id="0" name=""/>
                      <p:cNvPicPr/>
                      <p:nvPr/>
                    </p:nvPicPr>
                    <p:blipFill>
                      <a:blip r:embed="rId4"/>
                      <a:stretch>
                        <a:fillRect/>
                      </a:stretch>
                    </p:blipFill>
                    <p:spPr>
                      <a:xfrm>
                        <a:off x="423863" y="263525"/>
                        <a:ext cx="11190287" cy="6589713"/>
                      </a:xfrm>
                      <a:prstGeom prst="rect">
                        <a:avLst/>
                      </a:prstGeom>
                    </p:spPr>
                  </p:pic>
                </p:oleObj>
              </mc:Fallback>
            </mc:AlternateContent>
          </a:graphicData>
        </a:graphic>
      </p:graphicFrame>
      <p:sp>
        <p:nvSpPr>
          <p:cNvPr id="2" name="TextBox 1"/>
          <p:cNvSpPr txBox="1"/>
          <p:nvPr/>
        </p:nvSpPr>
        <p:spPr>
          <a:xfrm>
            <a:off x="7" y="6488669"/>
            <a:ext cx="1069509" cy="369326"/>
          </a:xfrm>
          <a:prstGeom prst="rect">
            <a:avLst/>
          </a:prstGeom>
          <a:noFill/>
        </p:spPr>
        <p:txBody>
          <a:bodyPr wrap="none" lIns="91433" tIns="45717" rIns="91433" bIns="45717" rtlCol="0">
            <a:spAutoFit/>
          </a:bodyPr>
          <a:lstStyle/>
          <a:p>
            <a:r>
              <a:rPr lang="en-US" dirty="0" smtClean="0">
                <a:latin typeface="Times New Roman" panose="02020603050405020304" pitchFamily="18" charset="0"/>
                <a:cs typeface="Times New Roman" panose="02020603050405020304" pitchFamily="18" charset="0"/>
              </a:rPr>
              <a:t>*ICP-MS</a:t>
            </a:r>
            <a:endParaRPr lang="ru-RU"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pPr>
              <a:defRPr/>
            </a:pPr>
            <a:fld id="{4F92B202-9340-4893-8565-A5BE30734F16}" type="slidenum">
              <a:rPr lang="ru-RU" smtClean="0"/>
              <a:pPr>
                <a:defRPr/>
              </a:pPr>
              <a:t>14</a:t>
            </a:fld>
            <a:endParaRPr lang="ru-RU"/>
          </a:p>
        </p:txBody>
      </p:sp>
    </p:spTree>
    <p:extLst>
      <p:ext uri="{BB962C8B-B14F-4D97-AF65-F5344CB8AC3E}">
        <p14:creationId xmlns:p14="http://schemas.microsoft.com/office/powerpoint/2010/main" val="5133470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Диаграмма 5"/>
          <p:cNvGraphicFramePr>
            <a:graphicFrameLocks/>
          </p:cNvGraphicFramePr>
          <p:nvPr>
            <p:extLst>
              <p:ext uri="{D42A27DB-BD31-4B8C-83A1-F6EECF244321}">
                <p14:modId xmlns:p14="http://schemas.microsoft.com/office/powerpoint/2010/main" val="2183443870"/>
              </p:ext>
            </p:extLst>
          </p:nvPr>
        </p:nvGraphicFramePr>
        <p:xfrm>
          <a:off x="252287" y="344523"/>
          <a:ext cx="10962969" cy="617492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580103" y="123117"/>
            <a:ext cx="10982632" cy="369326"/>
          </a:xfrm>
          <a:prstGeom prst="rect">
            <a:avLst/>
          </a:prstGeom>
          <a:noFill/>
        </p:spPr>
        <p:txBody>
          <a:bodyPr wrap="square" lIns="91433" tIns="45717" rIns="91433" bIns="45717" rtlCol="0">
            <a:spAutoFit/>
          </a:bodyPr>
          <a:lstStyle/>
          <a:p>
            <a:pPr algn="ctr"/>
            <a:r>
              <a:rPr lang="en-US" b="1" dirty="0">
                <a:latin typeface="Times New Roman" panose="02020603050405020304" pitchFamily="18" charset="0"/>
                <a:cs typeface="Times New Roman" panose="02020603050405020304" pitchFamily="18" charset="0"/>
              </a:rPr>
              <a:t>Figure </a:t>
            </a:r>
            <a:r>
              <a:rPr lang="en-US" b="1" dirty="0" smtClean="0">
                <a:latin typeface="Times New Roman" panose="02020603050405020304" pitchFamily="18" charset="0"/>
                <a:cs typeface="Times New Roman" panose="02020603050405020304" pitchFamily="18" charset="0"/>
              </a:rPr>
              <a:t>of </a:t>
            </a:r>
            <a:r>
              <a:rPr lang="en-US" b="1" dirty="0">
                <a:latin typeface="Times New Roman" panose="02020603050405020304" pitchFamily="18" charset="0"/>
                <a:cs typeface="Times New Roman" panose="02020603050405020304" pitchFamily="18" charset="0"/>
              </a:rPr>
              <a:t>M</a:t>
            </a:r>
            <a:r>
              <a:rPr lang="en-US" b="1" dirty="0" smtClean="0">
                <a:latin typeface="Times New Roman" panose="02020603050405020304" pitchFamily="18" charset="0"/>
                <a:cs typeface="Times New Roman" panose="02020603050405020304" pitchFamily="18" charset="0"/>
              </a:rPr>
              <a:t>ean Contents </a:t>
            </a:r>
            <a:r>
              <a:rPr lang="en-US" b="1" dirty="0">
                <a:latin typeface="Times New Roman" panose="02020603050405020304" pitchFamily="18" charset="0"/>
                <a:cs typeface="Times New Roman" panose="02020603050405020304" pitchFamily="18" charset="0"/>
              </a:rPr>
              <a:t>of </a:t>
            </a:r>
            <a:r>
              <a:rPr lang="en-US" b="1" dirty="0" smtClean="0">
                <a:latin typeface="Times New Roman" panose="02020603050405020304" pitchFamily="18" charset="0"/>
                <a:cs typeface="Times New Roman" panose="02020603050405020304" pitchFamily="18" charset="0"/>
              </a:rPr>
              <a:t>Trace Elements </a:t>
            </a:r>
            <a:r>
              <a:rPr lang="en-US" b="1" dirty="0">
                <a:latin typeface="Times New Roman" panose="02020603050405020304" pitchFamily="18" charset="0"/>
                <a:cs typeface="Times New Roman" panose="02020603050405020304" pitchFamily="18" charset="0"/>
              </a:rPr>
              <a:t>in </a:t>
            </a:r>
            <a:r>
              <a:rPr lang="en-US" b="1" dirty="0" smtClean="0">
                <a:latin typeface="Times New Roman" panose="02020603050405020304" pitchFamily="18" charset="0"/>
                <a:cs typeface="Times New Roman" panose="02020603050405020304" pitchFamily="18" charset="0"/>
              </a:rPr>
              <a:t>Coals of Middle-Amur Area</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Normalized </a:t>
            </a:r>
            <a:r>
              <a:rPr lang="en-US" b="1" dirty="0">
                <a:latin typeface="Times New Roman" panose="02020603050405020304" pitchFamily="18" charset="0"/>
                <a:cs typeface="Times New Roman" panose="02020603050405020304" pitchFamily="18" charset="0"/>
              </a:rPr>
              <a:t>to the </a:t>
            </a:r>
            <a:r>
              <a:rPr lang="en-US" b="1" dirty="0" smtClean="0">
                <a:latin typeface="Times New Roman" panose="02020603050405020304" pitchFamily="18" charset="0"/>
                <a:cs typeface="Times New Roman" panose="02020603050405020304" pitchFamily="18" charset="0"/>
              </a:rPr>
              <a:t>Coal Clark</a:t>
            </a:r>
            <a:r>
              <a:rPr lang="ru-RU" b="1" dirty="0" smtClean="0">
                <a:latin typeface="Times New Roman" panose="02020603050405020304" pitchFamily="18" charset="0"/>
                <a:cs typeface="Times New Roman" panose="02020603050405020304" pitchFamily="18" charset="0"/>
              </a:rPr>
              <a:t>*</a:t>
            </a:r>
            <a:endParaRPr lang="ru-RU"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410682" y="6519446"/>
            <a:ext cx="5864155" cy="338548"/>
          </a:xfrm>
          <a:prstGeom prst="rect">
            <a:avLst/>
          </a:prstGeom>
          <a:noFill/>
        </p:spPr>
        <p:txBody>
          <a:bodyPr wrap="none" lIns="91433" tIns="45717" rIns="91433" bIns="45717" rtlCol="0">
            <a:spAutoFit/>
          </a:bodyPr>
          <a:lstStyle/>
          <a:p>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Ketris</a:t>
            </a:r>
            <a:r>
              <a:rPr lang="ru-RU" sz="1600" dirty="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Yudovich</a:t>
            </a:r>
            <a:r>
              <a:rPr lang="ru-RU" sz="1600"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International Journal of Coal Geology 78 (2009)</a:t>
            </a:r>
            <a:endParaRPr lang="ru-RU" sz="1600" dirty="0"/>
          </a:p>
        </p:txBody>
      </p:sp>
    </p:spTree>
    <p:extLst>
      <p:ext uri="{BB962C8B-B14F-4D97-AF65-F5344CB8AC3E}">
        <p14:creationId xmlns:p14="http://schemas.microsoft.com/office/powerpoint/2010/main" val="471794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559692" y="-64297"/>
            <a:ext cx="11438719" cy="523214"/>
          </a:xfrm>
          <a:prstGeom prst="rect">
            <a:avLst/>
          </a:prstGeom>
          <a:noFill/>
        </p:spPr>
        <p:txBody>
          <a:bodyPr wrap="square" lIns="91433" tIns="45717" rIns="91433" bIns="45717" rtlCol="0">
            <a:spAutoFit/>
          </a:bodyPr>
          <a:lstStyle/>
          <a:p>
            <a:pPr algn="ctr" eaLnBrk="1" fontAlgn="auto" hangingPunct="1">
              <a:spcBef>
                <a:spcPts val="0"/>
              </a:spcBef>
              <a:spcAft>
                <a:spcPts val="0"/>
              </a:spcAft>
            </a:pPr>
            <a:r>
              <a:rPr lang="ru-RU" sz="2800" dirty="0">
                <a:solidFill>
                  <a:prstClr val="black"/>
                </a:solidFill>
                <a:latin typeface="Times New Roman" panose="02020603050405020304" pitchFamily="18" charset="0"/>
                <a:cs typeface="Times New Roman" panose="02020603050405020304" pitchFamily="18" charset="0"/>
              </a:rPr>
              <a:t>	</a:t>
            </a:r>
            <a:r>
              <a:rPr lang="en-US" sz="2400" dirty="0">
                <a:solidFill>
                  <a:prstClr val="black"/>
                </a:solidFill>
                <a:latin typeface="Times New Roman" panose="02020603050405020304" pitchFamily="18" charset="0"/>
                <a:cs typeface="Times New Roman" panose="02020603050405020304" pitchFamily="18" charset="0"/>
              </a:rPr>
              <a:t>Coal </a:t>
            </a:r>
            <a:r>
              <a:rPr lang="en-US" sz="2400" dirty="0" err="1">
                <a:solidFill>
                  <a:prstClr val="black"/>
                </a:solidFill>
                <a:latin typeface="Times New Roman" panose="02020603050405020304" pitchFamily="18" charset="0"/>
                <a:cs typeface="Times New Roman" panose="02020603050405020304" pitchFamily="18" charset="0"/>
              </a:rPr>
              <a:t>macerals</a:t>
            </a:r>
            <a:r>
              <a:rPr lang="en-US" sz="2400" dirty="0">
                <a:solidFill>
                  <a:prstClr val="black"/>
                </a:solidFill>
                <a:latin typeface="Times New Roman" panose="02020603050405020304" pitchFamily="18" charset="0"/>
                <a:cs typeface="Times New Roman" panose="02020603050405020304" pitchFamily="18" charset="0"/>
              </a:rPr>
              <a:t> as</a:t>
            </a:r>
            <a:r>
              <a:rPr lang="en-US" sz="2400" dirty="0">
                <a:latin typeface="Times New Roman" pitchFamily="18" charset="0"/>
                <a:cs typeface="Times New Roman" pitchFamily="18" charset="0"/>
              </a:rPr>
              <a:t> concentrators of </a:t>
            </a:r>
            <a:r>
              <a:rPr lang="en-US" sz="2400" dirty="0" smtClean="0">
                <a:latin typeface="Times New Roman" pitchFamily="18" charset="0"/>
                <a:cs typeface="Times New Roman" pitchFamily="18" charset="0"/>
              </a:rPr>
              <a:t>some metals </a:t>
            </a:r>
            <a:endParaRPr lang="ru-RU" sz="2400" dirty="0">
              <a:solidFill>
                <a:prstClr val="black"/>
              </a:solidFill>
              <a:latin typeface="Times New Roman" panose="02020603050405020304" pitchFamily="18" charset="0"/>
              <a:cs typeface="Times New Roman" panose="02020603050405020304" pitchFamily="18" charset="0"/>
            </a:endParaRPr>
          </a:p>
        </p:txBody>
      </p:sp>
      <p:pic>
        <p:nvPicPr>
          <p:cNvPr id="4" name="Рисунок 3" descr="IMG_048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517" y="582485"/>
            <a:ext cx="3319035" cy="2216787"/>
          </a:xfrm>
          <a:prstGeom prst="rect">
            <a:avLst/>
          </a:prstGeom>
          <a:noFill/>
          <a:ln>
            <a:noFill/>
          </a:ln>
        </p:spPr>
      </p:pic>
      <p:sp>
        <p:nvSpPr>
          <p:cNvPr id="2" name="TextBox 1"/>
          <p:cNvSpPr txBox="1"/>
          <p:nvPr/>
        </p:nvSpPr>
        <p:spPr>
          <a:xfrm>
            <a:off x="776192" y="2821903"/>
            <a:ext cx="3026703" cy="584769"/>
          </a:xfrm>
          <a:prstGeom prst="rect">
            <a:avLst/>
          </a:prstGeom>
          <a:noFill/>
        </p:spPr>
        <p:txBody>
          <a:bodyPr wrap="square" lIns="91433" tIns="45717" rIns="91433" bIns="45717" rtlCol="0">
            <a:spAutoFit/>
          </a:bodyPr>
          <a:lstStyle/>
          <a:p>
            <a:pPr algn="ctr" eaLnBrk="1" fontAlgn="auto" hangingPunct="1">
              <a:spcBef>
                <a:spcPts val="0"/>
              </a:spcBef>
              <a:spcAft>
                <a:spcPts val="0"/>
              </a:spcAft>
            </a:pPr>
            <a:r>
              <a:rPr lang="en-US" sz="1600" dirty="0" err="1">
                <a:solidFill>
                  <a:prstClr val="black"/>
                </a:solidFill>
                <a:latin typeface="Times New Roman" panose="02020603050405020304" pitchFamily="18" charset="0"/>
                <a:cs typeface="Times New Roman" panose="02020603050405020304" pitchFamily="18" charset="0"/>
              </a:rPr>
              <a:t>Erkovetsky</a:t>
            </a:r>
            <a:r>
              <a:rPr lang="en-US" sz="1600" dirty="0">
                <a:solidFill>
                  <a:prstClr val="black"/>
                </a:solidFill>
                <a:latin typeface="Times New Roman" panose="02020603050405020304" pitchFamily="18" charset="0"/>
                <a:cs typeface="Times New Roman" panose="02020603050405020304" pitchFamily="18" charset="0"/>
              </a:rPr>
              <a:t> Deposit</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Fragment of Bark Tissues - </a:t>
            </a:r>
            <a:r>
              <a:rPr lang="en-US" sz="1600" dirty="0" err="1">
                <a:solidFill>
                  <a:prstClr val="black"/>
                </a:solidFill>
                <a:latin typeface="Times New Roman" panose="02020603050405020304" pitchFamily="18" charset="0"/>
                <a:cs typeface="Times New Roman" panose="02020603050405020304" pitchFamily="18" charset="0"/>
              </a:rPr>
              <a:t>Fellinite</a:t>
            </a:r>
            <a:endParaRPr lang="ru-RU" sz="1600" dirty="0">
              <a:solidFill>
                <a:prstClr val="black"/>
              </a:solidFill>
              <a:latin typeface="Times New Roman" panose="02020603050405020304" pitchFamily="18" charset="0"/>
              <a:cs typeface="Times New Roman" panose="02020603050405020304" pitchFamily="18" charset="0"/>
            </a:endParaRPr>
          </a:p>
        </p:txBody>
      </p:sp>
      <p:pic>
        <p:nvPicPr>
          <p:cNvPr id="6" name="Рисунок 5" descr="Новик пл"/>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7317" y="577867"/>
            <a:ext cx="3319035" cy="2226632"/>
          </a:xfrm>
          <a:prstGeom prst="rect">
            <a:avLst/>
          </a:prstGeom>
          <a:noFill/>
          <a:ln>
            <a:noFill/>
          </a:ln>
        </p:spPr>
      </p:pic>
      <p:sp>
        <p:nvSpPr>
          <p:cNvPr id="8" name="TextBox 7"/>
          <p:cNvSpPr txBox="1"/>
          <p:nvPr/>
        </p:nvSpPr>
        <p:spPr>
          <a:xfrm>
            <a:off x="3555240" y="2821903"/>
            <a:ext cx="4847183" cy="830991"/>
          </a:xfrm>
          <a:prstGeom prst="rect">
            <a:avLst/>
          </a:prstGeom>
          <a:noFill/>
        </p:spPr>
        <p:txBody>
          <a:bodyPr wrap="square" lIns="91433" tIns="45717" rIns="91433" bIns="45717" rtlCol="0">
            <a:spAutoFit/>
          </a:bodyPr>
          <a:lstStyle/>
          <a:p>
            <a:pPr algn="ctr" eaLnBrk="1" fontAlgn="auto" hangingPunct="1">
              <a:spcBef>
                <a:spcPts val="0"/>
              </a:spcBef>
              <a:spcAft>
                <a:spcPts val="0"/>
              </a:spcAft>
            </a:pPr>
            <a:r>
              <a:rPr lang="en-US" sz="1600" dirty="0" err="1">
                <a:solidFill>
                  <a:prstClr val="black"/>
                </a:solidFill>
                <a:latin typeface="Times New Roman" panose="02020603050405020304" pitchFamily="18" charset="0"/>
                <a:cs typeface="Times New Roman" panose="02020603050405020304" pitchFamily="18" charset="0"/>
              </a:rPr>
              <a:t>Novikovsky</a:t>
            </a:r>
            <a:r>
              <a:rPr lang="en-US" sz="1600" dirty="0">
                <a:solidFill>
                  <a:prstClr val="black"/>
                </a:solidFill>
                <a:latin typeface="Times New Roman" panose="02020603050405020304" pitchFamily="18" charset="0"/>
                <a:cs typeface="Times New Roman" panose="02020603050405020304" pitchFamily="18" charset="0"/>
              </a:rPr>
              <a:t> Deposit</a:t>
            </a:r>
            <a:r>
              <a:rPr lang="ru-RU" sz="1600" dirty="0">
                <a:solidFill>
                  <a:prstClr val="black"/>
                </a:solidFill>
                <a:latin typeface="Times New Roman" panose="02020603050405020304" pitchFamily="18" charset="0"/>
                <a:cs typeface="Times New Roman" panose="02020603050405020304" pitchFamily="18" charset="0"/>
              </a:rPr>
              <a:t>. </a:t>
            </a:r>
            <a:endParaRPr lang="en-US" sz="1600" dirty="0">
              <a:solidFill>
                <a:prstClr val="black"/>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pPr>
            <a:r>
              <a:rPr lang="en-US" sz="1600" dirty="0" err="1">
                <a:solidFill>
                  <a:prstClr val="black"/>
                </a:solidFill>
                <a:latin typeface="Times New Roman" panose="02020603050405020304" pitchFamily="18" charset="0"/>
                <a:cs typeface="Times New Roman" panose="02020603050405020304" pitchFamily="18" charset="0"/>
              </a:rPr>
              <a:t>Collinite</a:t>
            </a:r>
            <a:r>
              <a:rPr lang="ru-RU" sz="1600" dirty="0">
                <a:solidFill>
                  <a:prstClr val="black"/>
                </a:solidFill>
                <a:latin typeface="Times New Roman" panose="02020603050405020304" pitchFamily="18" charset="0"/>
                <a:cs typeface="Times New Roman" panose="02020603050405020304" pitchFamily="18" charset="0"/>
              </a:rPr>
              <a:t> (</a:t>
            </a:r>
            <a:r>
              <a:rPr lang="en-US" sz="1600" dirty="0">
                <a:solidFill>
                  <a:prstClr val="black"/>
                </a:solidFill>
                <a:latin typeface="Times New Roman" panose="02020603050405020304" pitchFamily="18" charset="0"/>
                <a:cs typeface="Times New Roman" panose="02020603050405020304" pitchFamily="18" charset="0"/>
              </a:rPr>
              <a:t>Bulk</a:t>
            </a:r>
            <a:r>
              <a:rPr lang="ru-RU" sz="1600" dirty="0">
                <a:solidFill>
                  <a:prstClr val="black"/>
                </a:solidFill>
                <a:latin typeface="Times New Roman" panose="02020603050405020304" pitchFamily="18" charset="0"/>
                <a:cs typeface="Times New Roman" panose="02020603050405020304" pitchFamily="18" charset="0"/>
              </a:rPr>
              <a:t>), </a:t>
            </a:r>
            <a:endParaRPr lang="en-US" sz="1600" dirty="0">
              <a:solidFill>
                <a:prstClr val="black"/>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pPr>
            <a:r>
              <a:rPr lang="en-US" sz="1600" dirty="0">
                <a:solidFill>
                  <a:prstClr val="black"/>
                </a:solidFill>
                <a:latin typeface="Times New Roman" panose="02020603050405020304" pitchFamily="18" charset="0"/>
                <a:cs typeface="Times New Roman" panose="02020603050405020304" pitchFamily="18" charset="0"/>
              </a:rPr>
              <a:t>Nest of </a:t>
            </a:r>
            <a:r>
              <a:rPr lang="en-US" sz="1600" dirty="0" err="1">
                <a:solidFill>
                  <a:prstClr val="black"/>
                </a:solidFill>
                <a:latin typeface="Times New Roman" panose="02020603050405020304" pitchFamily="18" charset="0"/>
                <a:cs typeface="Times New Roman" panose="02020603050405020304" pitchFamily="18" charset="0"/>
              </a:rPr>
              <a:t>Rezinite</a:t>
            </a:r>
            <a:r>
              <a:rPr lang="en-US" sz="1600" dirty="0">
                <a:solidFill>
                  <a:prstClr val="black"/>
                </a:solidFill>
                <a:latin typeface="Times New Roman" panose="02020603050405020304" pitchFamily="18" charset="0"/>
                <a:cs typeface="Times New Roman" panose="02020603050405020304" pitchFamily="18" charset="0"/>
              </a:rPr>
              <a:t> </a:t>
            </a:r>
            <a:r>
              <a:rPr lang="ru-RU" sz="1600" dirty="0">
                <a:solidFill>
                  <a:prstClr val="black"/>
                </a:solidFill>
                <a:latin typeface="Times New Roman" panose="02020603050405020304" pitchFamily="18" charset="0"/>
                <a:cs typeface="Times New Roman" panose="02020603050405020304" pitchFamily="18" charset="0"/>
              </a:rPr>
              <a:t>(</a:t>
            </a:r>
            <a:r>
              <a:rPr lang="en-US" sz="1600" dirty="0">
                <a:solidFill>
                  <a:prstClr val="black"/>
                </a:solidFill>
                <a:latin typeface="Times New Roman" panose="02020603050405020304" pitchFamily="18" charset="0"/>
                <a:cs typeface="Times New Roman" panose="02020603050405020304" pitchFamily="18" charset="0"/>
              </a:rPr>
              <a:t>Orange</a:t>
            </a:r>
            <a:r>
              <a:rPr lang="ru-RU" sz="1600" dirty="0">
                <a:solidFill>
                  <a:prstClr val="black"/>
                </a:solidFill>
                <a:latin typeface="Times New Roman" panose="02020603050405020304" pitchFamily="18" charset="0"/>
                <a:cs typeface="Times New Roman" panose="02020603050405020304" pitchFamily="18" charset="0"/>
              </a:rPr>
              <a:t>)</a:t>
            </a:r>
          </a:p>
        </p:txBody>
      </p:sp>
      <p:pic>
        <p:nvPicPr>
          <p:cNvPr id="9" name="Рисунок 8" descr="IMG_050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0587" y="577873"/>
            <a:ext cx="3077188" cy="2026709"/>
          </a:xfrm>
          <a:prstGeom prst="rect">
            <a:avLst/>
          </a:prstGeom>
          <a:noFill/>
          <a:ln>
            <a:noFill/>
          </a:ln>
        </p:spPr>
      </p:pic>
      <p:sp>
        <p:nvSpPr>
          <p:cNvPr id="5" name="Прямоугольник 4"/>
          <p:cNvSpPr/>
          <p:nvPr/>
        </p:nvSpPr>
        <p:spPr>
          <a:xfrm>
            <a:off x="7688849" y="2578317"/>
            <a:ext cx="4503175" cy="1323433"/>
          </a:xfrm>
          <a:prstGeom prst="rect">
            <a:avLst/>
          </a:prstGeom>
        </p:spPr>
        <p:txBody>
          <a:bodyPr wrap="square" lIns="91433" tIns="45717" rIns="91433" bIns="45717">
            <a:spAutoFit/>
          </a:bodyPr>
          <a:lstStyle/>
          <a:p>
            <a:pPr algn="ctr"/>
            <a:r>
              <a:rPr lang="en-US" sz="1600" dirty="0" err="1">
                <a:latin typeface="Times New Roman" panose="02020603050405020304" pitchFamily="18" charset="0"/>
                <a:ea typeface="Calibri" panose="020F0502020204030204" pitchFamily="34" charset="0"/>
                <a:cs typeface="Times New Roman" panose="02020603050405020304" pitchFamily="18" charset="0"/>
              </a:rPr>
              <a:t>Liansky</a:t>
            </a:r>
            <a:r>
              <a:rPr lang="en-US" sz="1600" dirty="0">
                <a:latin typeface="Times New Roman" panose="02020603050405020304" pitchFamily="18" charset="0"/>
                <a:ea typeface="Calibri" panose="020F0502020204030204" pitchFamily="34" charset="0"/>
                <a:cs typeface="Times New Roman" panose="02020603050405020304" pitchFamily="18" charset="0"/>
              </a:rPr>
              <a:t> Deposit</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600" dirty="0" err="1">
                <a:latin typeface="Times New Roman" panose="02020603050405020304" pitchFamily="18" charset="0"/>
                <a:cs typeface="Times New Roman" panose="02020603050405020304" pitchFamily="18" charset="0"/>
              </a:rPr>
              <a:t>Humocollinite</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Red-Orange</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600" dirty="0">
                <a:latin typeface="Times New Roman" panose="02020603050405020304" pitchFamily="18" charset="0"/>
                <a:ea typeface="Calibri" panose="020F0502020204030204" pitchFamily="34" charset="0"/>
                <a:cs typeface="Times New Roman" panose="02020603050405020304" pitchFamily="18" charset="0"/>
              </a:rPr>
              <a:t>Lens of </a:t>
            </a:r>
            <a:r>
              <a:rPr lang="en-US" sz="1600" dirty="0" err="1">
                <a:latin typeface="Times New Roman" panose="02020603050405020304" pitchFamily="18" charset="0"/>
                <a:cs typeface="Times New Roman" panose="02020603050405020304" pitchFamily="18" charset="0"/>
              </a:rPr>
              <a:t>Humotelinite</a:t>
            </a:r>
            <a:r>
              <a:rPr lang="en-US" sz="1600" dirty="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r>
              <a:rPr lang="en-US" sz="1600" dirty="0">
                <a:latin typeface="Times New Roman" panose="02020603050405020304" pitchFamily="18" charset="0"/>
                <a:ea typeface="Calibri" panose="020F0502020204030204" pitchFamily="34" charset="0"/>
                <a:cs typeface="Times New Roman" panose="02020603050405020304" pitchFamily="18" charset="0"/>
              </a:rPr>
              <a:t>Brown</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600" dirty="0" err="1">
                <a:latin typeface="Times New Roman" panose="02020603050405020304" pitchFamily="18" charset="0"/>
                <a:ea typeface="Calibri" panose="020F0502020204030204" pitchFamily="34" charset="0"/>
                <a:cs typeface="Times New Roman" panose="02020603050405020304" pitchFamily="18" charset="0"/>
              </a:rPr>
              <a:t>Fusinite</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Black</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Fragments of Cuticles</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600" dirty="0" err="1">
                <a:latin typeface="Times New Roman" panose="02020603050405020304" pitchFamily="18" charset="0"/>
                <a:ea typeface="Calibri" panose="020F0502020204030204" pitchFamily="34" charset="0"/>
                <a:cs typeface="Times New Roman" panose="02020603050405020304" pitchFamily="18" charset="0"/>
              </a:rPr>
              <a:t>Microsporinite</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Yellow</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pic>
        <p:nvPicPr>
          <p:cNvPr id="10" name="Рисунок 9"/>
          <p:cNvPicPr>
            <a:picLocks noChangeAspect="1"/>
          </p:cNvPicPr>
          <p:nvPr/>
        </p:nvPicPr>
        <p:blipFill>
          <a:blip r:embed="rId6"/>
          <a:stretch>
            <a:fillRect/>
          </a:stretch>
        </p:blipFill>
        <p:spPr>
          <a:xfrm>
            <a:off x="559693" y="3771780"/>
            <a:ext cx="3327723" cy="2221352"/>
          </a:xfrm>
          <a:prstGeom prst="rect">
            <a:avLst/>
          </a:prstGeom>
        </p:spPr>
      </p:pic>
      <p:sp>
        <p:nvSpPr>
          <p:cNvPr id="11" name="Прямоугольник 10"/>
          <p:cNvSpPr/>
          <p:nvPr/>
        </p:nvSpPr>
        <p:spPr>
          <a:xfrm>
            <a:off x="3" y="6015815"/>
            <a:ext cx="4827637" cy="830991"/>
          </a:xfrm>
          <a:prstGeom prst="rect">
            <a:avLst/>
          </a:prstGeom>
        </p:spPr>
        <p:txBody>
          <a:bodyPr wrap="square" lIns="91433" tIns="45717" rIns="91433" bIns="45717">
            <a:spAutoFit/>
          </a:bodyPr>
          <a:lstStyle/>
          <a:p>
            <a:pPr algn="ctr"/>
            <a:r>
              <a:rPr lang="en-US" sz="1600" dirty="0" err="1">
                <a:latin typeface="Times New Roman" panose="02020603050405020304" pitchFamily="18" charset="0"/>
                <a:ea typeface="Calibri" panose="020F0502020204030204" pitchFamily="34" charset="0"/>
                <a:cs typeface="Times New Roman" panose="02020603050405020304" pitchFamily="18" charset="0"/>
              </a:rPr>
              <a:t>Ushumunsky</a:t>
            </a:r>
            <a:r>
              <a:rPr lang="en-US" sz="1600" dirty="0">
                <a:latin typeface="Times New Roman" panose="02020603050405020304" pitchFamily="18" charset="0"/>
                <a:ea typeface="Calibri" panose="020F0502020204030204" pitchFamily="34" charset="0"/>
                <a:cs typeface="Times New Roman" panose="02020603050405020304" pitchFamily="18" charset="0"/>
              </a:rPr>
              <a:t> Deposit</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600" dirty="0" err="1">
                <a:latin typeface="Times New Roman" panose="02020603050405020304" pitchFamily="18" charset="0"/>
                <a:ea typeface="Calibri" panose="020F0502020204030204" pitchFamily="34" charset="0"/>
                <a:cs typeface="Times New Roman" panose="02020603050405020304" pitchFamily="18" charset="0"/>
              </a:rPr>
              <a:t>Mineralised</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Humocollinite</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r>
              <a:rPr lang="en-US" sz="1600" dirty="0">
                <a:latin typeface="Times New Roman" panose="02020603050405020304" pitchFamily="18" charset="0"/>
                <a:ea typeface="Calibri" panose="020F0502020204030204" pitchFamily="34" charset="0"/>
                <a:cs typeface="Times New Roman" panose="02020603050405020304" pitchFamily="18" charset="0"/>
              </a:rPr>
              <a:t>Bulk</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600" dirty="0" err="1">
                <a:latin typeface="Times New Roman" panose="02020603050405020304" pitchFamily="18" charset="0"/>
                <a:ea typeface="Calibri" panose="020F0502020204030204" pitchFamily="34" charset="0"/>
                <a:cs typeface="Times New Roman" panose="02020603050405020304" pitchFamily="18" charset="0"/>
              </a:rPr>
              <a:t>Suberinite</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Orange</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pic>
        <p:nvPicPr>
          <p:cNvPr id="14" name="Рисунок 13" descr="IMG_0495"/>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9340" y="3771796"/>
            <a:ext cx="3342807" cy="2221353"/>
          </a:xfrm>
          <a:prstGeom prst="rect">
            <a:avLst/>
          </a:prstGeom>
          <a:noFill/>
          <a:ln>
            <a:noFill/>
          </a:ln>
        </p:spPr>
      </p:pic>
      <p:sp>
        <p:nvSpPr>
          <p:cNvPr id="12" name="Прямоугольник 11"/>
          <p:cNvSpPr/>
          <p:nvPr/>
        </p:nvSpPr>
        <p:spPr>
          <a:xfrm>
            <a:off x="4579341" y="6087304"/>
            <a:ext cx="3262119" cy="584769"/>
          </a:xfrm>
          <a:prstGeom prst="rect">
            <a:avLst/>
          </a:prstGeom>
        </p:spPr>
        <p:txBody>
          <a:bodyPr wrap="square" lIns="91433" tIns="45717" rIns="91433" bIns="45717">
            <a:spAutoFit/>
          </a:bodyPr>
          <a:lstStyle/>
          <a:p>
            <a:pPr algn="ctr"/>
            <a:r>
              <a:rPr lang="en-US" sz="1600" dirty="0" err="1">
                <a:latin typeface="Times New Roman" panose="02020603050405020304" pitchFamily="18" charset="0"/>
                <a:ea typeface="Calibri" panose="020F0502020204030204" pitchFamily="34" charset="0"/>
                <a:cs typeface="Times New Roman" panose="02020603050405020304" pitchFamily="18" charset="0"/>
              </a:rPr>
              <a:t>Erkovetsky</a:t>
            </a:r>
            <a:r>
              <a:rPr lang="en-US" sz="1600" dirty="0">
                <a:latin typeface="Times New Roman" panose="02020603050405020304" pitchFamily="18" charset="0"/>
                <a:ea typeface="Calibri" panose="020F0502020204030204" pitchFamily="34" charset="0"/>
                <a:cs typeface="Times New Roman" panose="02020603050405020304" pitchFamily="18" charset="0"/>
              </a:rPr>
              <a:t> Deposit</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600" dirty="0">
                <a:latin typeface="Times New Roman" panose="02020603050405020304" pitchFamily="18" charset="0"/>
                <a:ea typeface="Calibri" panose="020F0502020204030204" pitchFamily="34" charset="0"/>
                <a:cs typeface="Times New Roman" panose="02020603050405020304" pitchFamily="18" charset="0"/>
              </a:rPr>
              <a:t>Structural </a:t>
            </a:r>
            <a:r>
              <a:rPr lang="en-US" sz="1600" dirty="0" err="1">
                <a:latin typeface="Times New Roman" panose="02020603050405020304" pitchFamily="18" charset="0"/>
                <a:ea typeface="Calibri" panose="020F0502020204030204" pitchFamily="34" charset="0"/>
                <a:cs typeface="Times New Roman" panose="02020603050405020304" pitchFamily="18" charset="0"/>
              </a:rPr>
              <a:t>Inertinite</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Fusinite</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pic>
        <p:nvPicPr>
          <p:cNvPr id="16" name="Рисунок 15" descr="Новик"/>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28314" y="3901724"/>
            <a:ext cx="3319035" cy="2221352"/>
          </a:xfrm>
          <a:prstGeom prst="rect">
            <a:avLst/>
          </a:prstGeom>
          <a:noFill/>
          <a:ln>
            <a:noFill/>
          </a:ln>
        </p:spPr>
      </p:pic>
      <p:sp>
        <p:nvSpPr>
          <p:cNvPr id="15" name="Прямоугольник 14"/>
          <p:cNvSpPr/>
          <p:nvPr/>
        </p:nvSpPr>
        <p:spPr>
          <a:xfrm>
            <a:off x="8388778" y="6087305"/>
            <a:ext cx="3429639" cy="830991"/>
          </a:xfrm>
          <a:prstGeom prst="rect">
            <a:avLst/>
          </a:prstGeom>
        </p:spPr>
        <p:txBody>
          <a:bodyPr wrap="square" lIns="91433" tIns="45717" rIns="91433" bIns="45717">
            <a:spAutoFit/>
          </a:bodyPr>
          <a:lstStyle/>
          <a:p>
            <a:pPr algn="ctr"/>
            <a:r>
              <a:rPr lang="en-US" sz="1600" dirty="0" err="1">
                <a:latin typeface="Times New Roman" panose="02020603050405020304" pitchFamily="18" charset="0"/>
                <a:ea typeface="Calibri" panose="020F0502020204030204" pitchFamily="34" charset="0"/>
                <a:cs typeface="Times New Roman" panose="02020603050405020304" pitchFamily="18" charset="0"/>
              </a:rPr>
              <a:t>Novikovsky</a:t>
            </a:r>
            <a:r>
              <a:rPr lang="en-US" sz="1600" dirty="0">
                <a:latin typeface="Times New Roman" panose="02020603050405020304" pitchFamily="18" charset="0"/>
                <a:ea typeface="Calibri" panose="020F0502020204030204" pitchFamily="34" charset="0"/>
                <a:cs typeface="Times New Roman" panose="02020603050405020304" pitchFamily="18" charset="0"/>
              </a:rPr>
              <a:t> Deposit</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600" dirty="0" err="1">
                <a:latin typeface="Times New Roman" panose="02020603050405020304" pitchFamily="18" charset="0"/>
                <a:ea typeface="Calibri" panose="020F0502020204030204" pitchFamily="34" charset="0"/>
                <a:cs typeface="Times New Roman" panose="02020603050405020304" pitchFamily="18" charset="0"/>
              </a:rPr>
              <a:t>Parenhinite</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Red-Orange</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600" dirty="0" err="1">
                <a:latin typeface="Times New Roman" panose="02020603050405020304" pitchFamily="18" charset="0"/>
                <a:ea typeface="Calibri" panose="020F0502020204030204" pitchFamily="34" charset="0"/>
                <a:cs typeface="Times New Roman" panose="02020603050405020304" pitchFamily="18" charset="0"/>
              </a:rPr>
              <a:t>Cutinite</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Yellow</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8335454"/>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609216" y="229077"/>
            <a:ext cx="10973568" cy="907745"/>
          </a:xfrm>
        </p:spPr>
        <p:txBody>
          <a:bodyPr/>
          <a:lstStyle/>
          <a:p>
            <a:pPr eaLnBrk="1" hangingPunct="1">
              <a:defRPr/>
            </a:pPr>
            <a:r>
              <a:rPr lang="en-US" sz="2400" b="1" dirty="0">
                <a:solidFill>
                  <a:schemeClr val="accent4">
                    <a:lumMod val="10000"/>
                  </a:schemeClr>
                </a:solidFill>
                <a:effectLst/>
                <a:latin typeface="Times New Roman" pitchFamily="18" charset="0"/>
                <a:cs typeface="Times New Roman" pitchFamily="18" charset="0"/>
              </a:rPr>
              <a:t>The Laser Microanalysis of </a:t>
            </a:r>
            <a:r>
              <a:rPr lang="en-US" sz="2400" b="1" dirty="0" err="1">
                <a:solidFill>
                  <a:schemeClr val="accent4">
                    <a:lumMod val="10000"/>
                  </a:schemeClr>
                </a:solidFill>
                <a:effectLst/>
                <a:latin typeface="Times New Roman" pitchFamily="18" charset="0"/>
                <a:cs typeface="Times New Roman" pitchFamily="18" charset="0"/>
              </a:rPr>
              <a:t>Substanse</a:t>
            </a:r>
            <a:r>
              <a:rPr lang="en-US" sz="2400" b="1" dirty="0">
                <a:solidFill>
                  <a:schemeClr val="accent4">
                    <a:lumMod val="10000"/>
                  </a:schemeClr>
                </a:solidFill>
                <a:effectLst/>
                <a:latin typeface="Times New Roman" pitchFamily="18" charset="0"/>
                <a:cs typeface="Times New Roman" pitchFamily="18" charset="0"/>
              </a:rPr>
              <a:t> of coal</a:t>
            </a:r>
            <a:r>
              <a:rPr lang="ru-RU" sz="2400" b="1" dirty="0">
                <a:solidFill>
                  <a:schemeClr val="accent4">
                    <a:lumMod val="10000"/>
                  </a:schemeClr>
                </a:solidFill>
                <a:effectLst/>
                <a:latin typeface="Times New Roman" pitchFamily="18" charset="0"/>
                <a:cs typeface="Times New Roman" pitchFamily="18" charset="0"/>
              </a:rPr>
              <a:t> </a:t>
            </a:r>
            <a:r>
              <a:rPr lang="en-US" sz="2400" dirty="0">
                <a:solidFill>
                  <a:schemeClr val="accent4">
                    <a:lumMod val="10000"/>
                  </a:schemeClr>
                </a:solidFill>
                <a:effectLst/>
                <a:latin typeface="Times New Roman" pitchFamily="18" charset="0"/>
                <a:cs typeface="Times New Roman" pitchFamily="18" charset="0"/>
              </a:rPr>
              <a:t> </a:t>
            </a:r>
            <a:r>
              <a:rPr lang="en-US" sz="2400" b="1" dirty="0" smtClean="0">
                <a:solidFill>
                  <a:schemeClr val="accent4">
                    <a:lumMod val="10000"/>
                  </a:schemeClr>
                </a:solidFill>
                <a:effectLst/>
                <a:latin typeface="Times New Roman" pitchFamily="18" charset="0"/>
                <a:cs typeface="Times New Roman" pitchFamily="18" charset="0"/>
              </a:rPr>
              <a:t>of</a:t>
            </a:r>
            <a:r>
              <a:rPr lang="en-US" sz="2400" dirty="0" smtClean="0">
                <a:solidFill>
                  <a:schemeClr val="accent4">
                    <a:lumMod val="10000"/>
                  </a:schemeClr>
                </a:solidFill>
                <a:effectLst/>
                <a:latin typeface="Times New Roman" pitchFamily="18" charset="0"/>
                <a:cs typeface="Times New Roman" pitchFamily="18" charset="0"/>
              </a:rPr>
              <a:t> </a:t>
            </a:r>
            <a:r>
              <a:rPr lang="en-US" sz="2400" b="1" dirty="0" err="1">
                <a:solidFill>
                  <a:schemeClr val="accent4">
                    <a:lumMod val="10000"/>
                  </a:schemeClr>
                </a:solidFill>
                <a:effectLst/>
                <a:latin typeface="Times New Roman" panose="02020603050405020304" pitchFamily="18" charset="0"/>
                <a:cs typeface="Times New Roman" panose="02020603050405020304" pitchFamily="18" charset="0"/>
              </a:rPr>
              <a:t>Pavlovsk</a:t>
            </a:r>
            <a:r>
              <a:rPr lang="en-US" sz="2400" b="1" dirty="0">
                <a:solidFill>
                  <a:schemeClr val="accent4">
                    <a:lumMod val="10000"/>
                  </a:schemeClr>
                </a:solidFill>
                <a:effectLst/>
                <a:latin typeface="Times New Roman" panose="02020603050405020304" pitchFamily="18" charset="0"/>
                <a:cs typeface="Times New Roman" panose="02020603050405020304" pitchFamily="18" charset="0"/>
              </a:rPr>
              <a:t> Deposit</a:t>
            </a:r>
            <a:r>
              <a:rPr lang="en-US" sz="2400" dirty="0">
                <a:solidFill>
                  <a:schemeClr val="accent4">
                    <a:lumMod val="10000"/>
                  </a:schemeClr>
                </a:solidFill>
                <a:effectLst/>
                <a:latin typeface="Times New Roman" pitchFamily="18" charset="0"/>
                <a:cs typeface="Times New Roman" pitchFamily="18" charset="0"/>
              </a:rPr>
              <a:t/>
            </a:r>
            <a:br>
              <a:rPr lang="en-US" sz="2400" dirty="0">
                <a:solidFill>
                  <a:schemeClr val="accent4">
                    <a:lumMod val="10000"/>
                  </a:schemeClr>
                </a:solidFill>
                <a:effectLst/>
                <a:latin typeface="Times New Roman" pitchFamily="18" charset="0"/>
                <a:cs typeface="Times New Roman" pitchFamily="18" charset="0"/>
              </a:rPr>
            </a:br>
            <a:r>
              <a:rPr lang="en-US" sz="2200" dirty="0">
                <a:solidFill>
                  <a:schemeClr val="accent4">
                    <a:lumMod val="10000"/>
                  </a:schemeClr>
                </a:solidFill>
                <a:effectLst/>
                <a:latin typeface="Times New Roman" pitchFamily="18" charset="0"/>
                <a:cs typeface="Times New Roman" pitchFamily="18" charset="0"/>
              </a:rPr>
              <a:t>Transmitted</a:t>
            </a:r>
            <a:r>
              <a:rPr lang="en-US" sz="2400" dirty="0">
                <a:solidFill>
                  <a:schemeClr val="accent4">
                    <a:lumMod val="10000"/>
                  </a:schemeClr>
                </a:solidFill>
                <a:effectLst/>
                <a:latin typeface="Times New Roman" pitchFamily="18" charset="0"/>
                <a:cs typeface="Times New Roman" pitchFamily="18" charset="0"/>
              </a:rPr>
              <a:t> light. </a:t>
            </a:r>
            <a:r>
              <a:rPr lang="en-US" sz="2000" b="1" dirty="0">
                <a:solidFill>
                  <a:schemeClr val="accent4">
                    <a:lumMod val="10000"/>
                  </a:schemeClr>
                </a:solidFill>
                <a:effectLst/>
                <a:latin typeface="Times New Roman" pitchFamily="18" charset="0"/>
                <a:cs typeface="Times New Roman" pitchFamily="18" charset="0"/>
              </a:rPr>
              <a:t>Chains of Laser points of approbation on</a:t>
            </a:r>
            <a:r>
              <a:rPr lang="ru-RU" sz="2000" b="1" dirty="0">
                <a:solidFill>
                  <a:schemeClr val="accent4">
                    <a:lumMod val="10000"/>
                  </a:schemeClr>
                </a:solidFill>
                <a:effectLst/>
                <a:latin typeface="Times New Roman" pitchFamily="18" charset="0"/>
                <a:cs typeface="Times New Roman" pitchFamily="18" charset="0"/>
              </a:rPr>
              <a:t>:</a:t>
            </a:r>
            <a:r>
              <a:rPr lang="en-US" sz="2000" b="1" dirty="0">
                <a:solidFill>
                  <a:schemeClr val="accent4">
                    <a:lumMod val="10000"/>
                  </a:schemeClr>
                </a:solidFill>
                <a:effectLst/>
                <a:latin typeface="Times New Roman" pitchFamily="18" charset="0"/>
                <a:cs typeface="Times New Roman" pitchFamily="18" charset="0"/>
              </a:rPr>
              <a:t> </a:t>
            </a:r>
            <a:endParaRPr lang="ru-RU" sz="2000" b="1" dirty="0">
              <a:solidFill>
                <a:schemeClr val="accent4">
                  <a:lumMod val="10000"/>
                </a:schemeClr>
              </a:solidFill>
              <a:effectLst/>
              <a:latin typeface="Times New Roman" pitchFamily="18" charset="0"/>
              <a:cs typeface="Times New Roman" pitchFamily="18" charset="0"/>
            </a:endParaRPr>
          </a:p>
        </p:txBody>
      </p:sp>
      <p:pic>
        <p:nvPicPr>
          <p:cNvPr id="14339" name="Picture 4" descr="1-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481371" y="1343609"/>
            <a:ext cx="3993181" cy="238238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5" descr="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621" y="4247077"/>
            <a:ext cx="3985923" cy="1534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descr="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795" y="1365245"/>
            <a:ext cx="3918692" cy="236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7" descr="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5808" y="4087517"/>
            <a:ext cx="4060551" cy="1967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Rectangle 8"/>
          <p:cNvSpPr>
            <a:spLocks noChangeArrowheads="1"/>
          </p:cNvSpPr>
          <p:nvPr/>
        </p:nvSpPr>
        <p:spPr bwMode="auto">
          <a:xfrm>
            <a:off x="444115" y="3901922"/>
            <a:ext cx="200366" cy="34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64" tIns="33732" rIns="67464" bIns="33732" anchor="ctr">
            <a:spAutoFit/>
          </a:bodyPr>
          <a:lstStyle/>
          <a:p>
            <a:pPr eaLnBrk="1" hangingPunct="1"/>
            <a:r>
              <a:rPr lang="ru-RU" dirty="0" smtClean="0">
                <a:solidFill>
                  <a:srgbClr val="FFFFFF"/>
                </a:solidFill>
                <a:latin typeface="Arial" charset="0"/>
              </a:rPr>
              <a:t> </a:t>
            </a:r>
          </a:p>
        </p:txBody>
      </p:sp>
      <p:sp>
        <p:nvSpPr>
          <p:cNvPr id="14344" name="Rectangle 9"/>
          <p:cNvSpPr>
            <a:spLocks noChangeArrowheads="1"/>
          </p:cNvSpPr>
          <p:nvPr/>
        </p:nvSpPr>
        <p:spPr bwMode="auto">
          <a:xfrm>
            <a:off x="1824516" y="5803700"/>
            <a:ext cx="904661" cy="34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64" tIns="33732" rIns="67464" bIns="33732" anchor="ctr">
            <a:spAutoFit/>
          </a:bodyPr>
          <a:lstStyle/>
          <a:p>
            <a:pPr eaLnBrk="1" hangingPunct="1"/>
            <a:r>
              <a:rPr lang="en-US" dirty="0" err="1" smtClean="0">
                <a:solidFill>
                  <a:schemeClr val="accent4">
                    <a:lumMod val="10000"/>
                  </a:schemeClr>
                </a:solidFill>
                <a:latin typeface="Times New Roman" pitchFamily="18" charset="0"/>
                <a:cs typeface="Times New Roman" pitchFamily="18" charset="0"/>
              </a:rPr>
              <a:t>Vitrinite</a:t>
            </a:r>
            <a:endParaRPr lang="ru-RU" dirty="0" smtClean="0">
              <a:solidFill>
                <a:schemeClr val="accent4">
                  <a:lumMod val="10000"/>
                </a:schemeClr>
              </a:solidFill>
              <a:latin typeface="Times New Roman" pitchFamily="18" charset="0"/>
              <a:cs typeface="Times New Roman" pitchFamily="18" charset="0"/>
            </a:endParaRPr>
          </a:p>
        </p:txBody>
      </p:sp>
      <p:sp>
        <p:nvSpPr>
          <p:cNvPr id="14345" name="Rectangle 10"/>
          <p:cNvSpPr>
            <a:spLocks noChangeArrowheads="1"/>
          </p:cNvSpPr>
          <p:nvPr/>
        </p:nvSpPr>
        <p:spPr bwMode="auto">
          <a:xfrm>
            <a:off x="6101171" y="3748992"/>
            <a:ext cx="1623832" cy="34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64" tIns="33732" rIns="67464" bIns="33732" anchor="ctr">
            <a:spAutoFit/>
          </a:bodyPr>
          <a:lstStyle/>
          <a:p>
            <a:pPr eaLnBrk="1" hangingPunct="1"/>
            <a:r>
              <a:rPr lang="en-US" dirty="0" err="1" smtClean="0">
                <a:solidFill>
                  <a:schemeClr val="accent4">
                    <a:lumMod val="10000"/>
                  </a:schemeClr>
                </a:solidFill>
                <a:latin typeface="Times New Roman" pitchFamily="18" charset="0"/>
                <a:cs typeface="Times New Roman" pitchFamily="18" charset="0"/>
              </a:rPr>
              <a:t>Attrito-vitrinite</a:t>
            </a:r>
            <a:r>
              <a:rPr lang="ru-RU" dirty="0" smtClean="0">
                <a:solidFill>
                  <a:schemeClr val="accent4">
                    <a:lumMod val="10000"/>
                  </a:schemeClr>
                </a:solidFill>
                <a:latin typeface="Arial" charset="0"/>
              </a:rPr>
              <a:t> </a:t>
            </a:r>
          </a:p>
        </p:txBody>
      </p:sp>
      <p:sp>
        <p:nvSpPr>
          <p:cNvPr id="14346" name="Rectangle 11"/>
          <p:cNvSpPr>
            <a:spLocks noChangeArrowheads="1"/>
          </p:cNvSpPr>
          <p:nvPr/>
        </p:nvSpPr>
        <p:spPr bwMode="auto">
          <a:xfrm>
            <a:off x="6101171" y="6148774"/>
            <a:ext cx="1559712" cy="345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67464" tIns="33732" rIns="67464" bIns="33732" anchor="ctr">
            <a:spAutoFit/>
          </a:bodyPr>
          <a:lstStyle/>
          <a:p>
            <a:pPr eaLnBrk="1" hangingPunct="1"/>
            <a:r>
              <a:rPr lang="en-US" dirty="0" err="1" smtClean="0">
                <a:solidFill>
                  <a:schemeClr val="accent4">
                    <a:lumMod val="10000"/>
                  </a:schemeClr>
                </a:solidFill>
                <a:latin typeface="Times New Roman" pitchFamily="18" charset="0"/>
                <a:cs typeface="Times New Roman" pitchFamily="18" charset="0"/>
              </a:rPr>
              <a:t>Attrito-vitrinite</a:t>
            </a:r>
            <a:endParaRPr lang="ru-RU" dirty="0" smtClean="0">
              <a:solidFill>
                <a:schemeClr val="accent4">
                  <a:lumMod val="10000"/>
                </a:schemeClr>
              </a:solidFill>
              <a:latin typeface="Times New Roman" pitchFamily="18" charset="0"/>
              <a:cs typeface="Times New Roman" pitchFamily="18" charset="0"/>
            </a:endParaRPr>
          </a:p>
        </p:txBody>
      </p:sp>
      <p:sp>
        <p:nvSpPr>
          <p:cNvPr id="2" name="Прямоугольник 1"/>
          <p:cNvSpPr/>
          <p:nvPr/>
        </p:nvSpPr>
        <p:spPr>
          <a:xfrm>
            <a:off x="1679088" y="3748989"/>
            <a:ext cx="1338814" cy="369326"/>
          </a:xfrm>
          <a:prstGeom prst="rect">
            <a:avLst/>
          </a:prstGeom>
        </p:spPr>
        <p:txBody>
          <a:bodyPr wrap="none" lIns="91433" tIns="45717" rIns="91433" bIns="45717">
            <a:spAutoFit/>
          </a:bodyPr>
          <a:lstStyle/>
          <a:p>
            <a:r>
              <a:rPr lang="en-US" kern="0" dirty="0" err="1" smtClean="0">
                <a:solidFill>
                  <a:schemeClr val="accent4">
                    <a:lumMod val="10000"/>
                  </a:schemeClr>
                </a:solidFill>
                <a:latin typeface="Times New Roman" pitchFamily="18" charset="0"/>
                <a:ea typeface="+mj-ea"/>
                <a:cs typeface="Times New Roman" pitchFamily="18" charset="0"/>
              </a:rPr>
              <a:t>Telovitrinite</a:t>
            </a:r>
            <a:endParaRPr lang="ru-RU" dirty="0">
              <a:solidFill>
                <a:schemeClr val="accent4">
                  <a:lumMod val="10000"/>
                </a:schemeClr>
              </a:solidFill>
              <a:latin typeface="Times New Roman" pitchFamily="18" charset="0"/>
              <a:cs typeface="Times New Roman" pitchFamily="18" charset="0"/>
            </a:endParaRPr>
          </a:p>
        </p:txBody>
      </p:sp>
      <p:sp>
        <p:nvSpPr>
          <p:cNvPr id="4" name="Прямоугольник 3"/>
          <p:cNvSpPr/>
          <p:nvPr/>
        </p:nvSpPr>
        <p:spPr>
          <a:xfrm>
            <a:off x="9110366" y="1530561"/>
            <a:ext cx="2681416" cy="4524309"/>
          </a:xfrm>
          <a:prstGeom prst="rect">
            <a:avLst/>
          </a:prstGeom>
        </p:spPr>
        <p:txBody>
          <a:bodyPr wrap="square" lIns="91433" tIns="45717" rIns="91433" bIns="45717">
            <a:spAutoFit/>
          </a:bodyPr>
          <a:lstStyle/>
          <a:p>
            <a:r>
              <a:rPr lang="en-US" dirty="0" smtClean="0">
                <a:solidFill>
                  <a:schemeClr val="accent4">
                    <a:lumMod val="10000"/>
                  </a:schemeClr>
                </a:solidFill>
                <a:latin typeface="Times New Roman" pitchFamily="18" charset="0"/>
                <a:cs typeface="Times New Roman" pitchFamily="18" charset="0"/>
              </a:rPr>
              <a:t>Concentrations </a:t>
            </a:r>
            <a:r>
              <a:rPr lang="en-US" b="1" dirty="0" err="1" smtClean="0">
                <a:solidFill>
                  <a:schemeClr val="accent4">
                    <a:lumMod val="10000"/>
                  </a:schemeClr>
                </a:solidFill>
                <a:latin typeface="Times New Roman" pitchFamily="18" charset="0"/>
                <a:cs typeface="Times New Roman" pitchFamily="18" charset="0"/>
              </a:rPr>
              <a:t>Ge</a:t>
            </a:r>
            <a:r>
              <a:rPr lang="en-US" dirty="0" smtClean="0">
                <a:solidFill>
                  <a:schemeClr val="accent4">
                    <a:lumMod val="10000"/>
                  </a:schemeClr>
                </a:solidFill>
                <a:latin typeface="Times New Roman" pitchFamily="18" charset="0"/>
                <a:cs typeface="Times New Roman" pitchFamily="18" charset="0"/>
              </a:rPr>
              <a:t> in organic matter of this </a:t>
            </a:r>
            <a:r>
              <a:rPr lang="en-US" dirty="0" err="1" smtClean="0">
                <a:solidFill>
                  <a:schemeClr val="accent4">
                    <a:lumMod val="10000"/>
                  </a:schemeClr>
                </a:solidFill>
                <a:latin typeface="Times New Roman" pitchFamily="18" charset="0"/>
                <a:cs typeface="Times New Roman" pitchFamily="18" charset="0"/>
              </a:rPr>
              <a:t>maserals</a:t>
            </a:r>
            <a:r>
              <a:rPr lang="en-US" dirty="0" smtClean="0">
                <a:solidFill>
                  <a:schemeClr val="accent4">
                    <a:lumMod val="10000"/>
                  </a:schemeClr>
                </a:solidFill>
                <a:latin typeface="Times New Roman" pitchFamily="18" charset="0"/>
                <a:cs typeface="Times New Roman" pitchFamily="18" charset="0"/>
              </a:rPr>
              <a:t> makes </a:t>
            </a:r>
            <a:r>
              <a:rPr lang="en-US" b="1" dirty="0" smtClean="0">
                <a:solidFill>
                  <a:schemeClr val="accent4">
                    <a:lumMod val="10000"/>
                  </a:schemeClr>
                </a:solidFill>
                <a:latin typeface="Times New Roman" pitchFamily="18" charset="0"/>
                <a:cs typeface="Times New Roman" pitchFamily="18" charset="0"/>
              </a:rPr>
              <a:t>2370 – 6880</a:t>
            </a:r>
            <a:r>
              <a:rPr lang="en-US" dirty="0" smtClean="0">
                <a:solidFill>
                  <a:schemeClr val="accent4">
                    <a:lumMod val="10000"/>
                  </a:schemeClr>
                </a:solidFill>
                <a:latin typeface="Times New Roman" pitchFamily="18" charset="0"/>
                <a:cs typeface="Times New Roman" pitchFamily="18" charset="0"/>
              </a:rPr>
              <a:t> ppm.</a:t>
            </a:r>
          </a:p>
          <a:p>
            <a:r>
              <a:rPr lang="en-US" dirty="0">
                <a:solidFill>
                  <a:schemeClr val="accent4">
                    <a:lumMod val="10000"/>
                  </a:schemeClr>
                </a:solidFill>
                <a:latin typeface="Times New Roman" pitchFamily="18" charset="0"/>
                <a:cs typeface="Times New Roman" pitchFamily="18" charset="0"/>
              </a:rPr>
              <a:t>The greatest maintenance </a:t>
            </a:r>
            <a:r>
              <a:rPr lang="en-US" dirty="0" err="1">
                <a:solidFill>
                  <a:schemeClr val="accent4">
                    <a:lumMod val="10000"/>
                  </a:schemeClr>
                </a:solidFill>
                <a:latin typeface="Times New Roman" pitchFamily="18" charset="0"/>
                <a:cs typeface="Times New Roman" pitchFamily="18" charset="0"/>
              </a:rPr>
              <a:t>Ge</a:t>
            </a:r>
            <a:r>
              <a:rPr lang="en-US" dirty="0">
                <a:solidFill>
                  <a:schemeClr val="accent4">
                    <a:lumMod val="10000"/>
                  </a:schemeClr>
                </a:solidFill>
                <a:latin typeface="Times New Roman" pitchFamily="18" charset="0"/>
                <a:cs typeface="Times New Roman" pitchFamily="18" charset="0"/>
              </a:rPr>
              <a:t> possesses a </a:t>
            </a:r>
            <a:r>
              <a:rPr lang="en-US" dirty="0" err="1" smtClean="0">
                <a:solidFill>
                  <a:schemeClr val="accent4">
                    <a:lumMod val="10000"/>
                  </a:schemeClr>
                </a:solidFill>
                <a:latin typeface="Times New Roman" pitchFamily="18" charset="0"/>
                <a:cs typeface="Times New Roman" pitchFamily="18" charset="0"/>
              </a:rPr>
              <a:t>vitrinite</a:t>
            </a:r>
            <a:r>
              <a:rPr lang="en-US" dirty="0" smtClean="0">
                <a:solidFill>
                  <a:schemeClr val="accent4">
                    <a:lumMod val="10000"/>
                  </a:schemeClr>
                </a:solidFill>
                <a:latin typeface="Times New Roman" pitchFamily="18" charset="0"/>
                <a:cs typeface="Times New Roman" pitchFamily="18" charset="0"/>
              </a:rPr>
              <a:t>.</a:t>
            </a:r>
          </a:p>
          <a:p>
            <a:r>
              <a:rPr lang="en-US" b="1" dirty="0" smtClean="0">
                <a:solidFill>
                  <a:schemeClr val="accent4">
                    <a:lumMod val="10000"/>
                  </a:schemeClr>
                </a:solidFill>
                <a:latin typeface="Times New Roman" pitchFamily="18" charset="0"/>
                <a:cs typeface="Times New Roman" pitchFamily="18" charset="0"/>
              </a:rPr>
              <a:t>Be</a:t>
            </a:r>
            <a:r>
              <a:rPr lang="en-US" dirty="0" smtClean="0">
                <a:solidFill>
                  <a:schemeClr val="accent4">
                    <a:lumMod val="10000"/>
                  </a:schemeClr>
                </a:solidFill>
                <a:latin typeface="Times New Roman" pitchFamily="18" charset="0"/>
                <a:cs typeface="Times New Roman" pitchFamily="18" charset="0"/>
              </a:rPr>
              <a:t> to 303, </a:t>
            </a:r>
            <a:r>
              <a:rPr lang="en-US" b="1" dirty="0" smtClean="0">
                <a:solidFill>
                  <a:schemeClr val="accent4">
                    <a:lumMod val="10000"/>
                  </a:schemeClr>
                </a:solidFill>
                <a:latin typeface="Times New Roman" pitchFamily="18" charset="0"/>
                <a:cs typeface="Times New Roman" pitchFamily="18" charset="0"/>
              </a:rPr>
              <a:t>Mo</a:t>
            </a:r>
            <a:r>
              <a:rPr lang="en-US" dirty="0" smtClean="0">
                <a:solidFill>
                  <a:schemeClr val="accent4">
                    <a:lumMod val="10000"/>
                  </a:schemeClr>
                </a:solidFill>
                <a:latin typeface="Times New Roman" pitchFamily="18" charset="0"/>
                <a:cs typeface="Times New Roman" pitchFamily="18" charset="0"/>
              </a:rPr>
              <a:t> to 104, </a:t>
            </a:r>
            <a:endParaRPr lang="ru-RU" dirty="0" smtClean="0">
              <a:solidFill>
                <a:schemeClr val="accent4">
                  <a:lumMod val="10000"/>
                </a:schemeClr>
              </a:solidFill>
              <a:latin typeface="Times New Roman" pitchFamily="18" charset="0"/>
              <a:cs typeface="Times New Roman" pitchFamily="18" charset="0"/>
            </a:endParaRPr>
          </a:p>
          <a:p>
            <a:r>
              <a:rPr lang="en-US" b="1" dirty="0" smtClean="0">
                <a:solidFill>
                  <a:schemeClr val="accent4">
                    <a:lumMod val="10000"/>
                  </a:schemeClr>
                </a:solidFill>
                <a:latin typeface="Times New Roman" pitchFamily="18" charset="0"/>
                <a:cs typeface="Times New Roman" pitchFamily="18" charset="0"/>
              </a:rPr>
              <a:t>W</a:t>
            </a:r>
            <a:r>
              <a:rPr lang="en-US" dirty="0" smtClean="0">
                <a:solidFill>
                  <a:schemeClr val="accent4">
                    <a:lumMod val="10000"/>
                  </a:schemeClr>
                </a:solidFill>
                <a:latin typeface="Times New Roman" pitchFamily="18" charset="0"/>
                <a:cs typeface="Times New Roman" pitchFamily="18" charset="0"/>
              </a:rPr>
              <a:t> to 674 ppm</a:t>
            </a:r>
          </a:p>
          <a:p>
            <a:endParaRPr lang="en-US" dirty="0">
              <a:solidFill>
                <a:schemeClr val="accent4">
                  <a:lumMod val="10000"/>
                </a:schemeClr>
              </a:solidFill>
              <a:latin typeface="Times New Roman" pitchFamily="18" charset="0"/>
              <a:cs typeface="Times New Roman" pitchFamily="18" charset="0"/>
            </a:endParaRPr>
          </a:p>
          <a:p>
            <a:r>
              <a:rPr lang="en-US" dirty="0">
                <a:solidFill>
                  <a:schemeClr val="accent4">
                    <a:lumMod val="10000"/>
                  </a:schemeClr>
                </a:solidFill>
                <a:latin typeface="Times New Roman" pitchFamily="18" charset="0"/>
                <a:cs typeface="Times New Roman" pitchFamily="18" charset="0"/>
              </a:rPr>
              <a:t>For an </a:t>
            </a:r>
            <a:r>
              <a:rPr lang="en-US" dirty="0" smtClean="0">
                <a:solidFill>
                  <a:schemeClr val="accent4">
                    <a:lumMod val="10000"/>
                  </a:schemeClr>
                </a:solidFill>
                <a:latin typeface="Times New Roman" pitchFamily="18" charset="0"/>
                <a:cs typeface="Times New Roman" pitchFamily="18" charset="0"/>
              </a:rPr>
              <a:t>example</a:t>
            </a:r>
            <a:r>
              <a:rPr lang="ru-RU" dirty="0" smtClean="0">
                <a:solidFill>
                  <a:schemeClr val="accent4">
                    <a:lumMod val="10000"/>
                  </a:schemeClr>
                </a:solidFill>
                <a:latin typeface="Times New Roman" pitchFamily="18" charset="0"/>
                <a:cs typeface="Times New Roman" pitchFamily="18" charset="0"/>
              </a:rPr>
              <a:t>:</a:t>
            </a:r>
            <a:endParaRPr lang="en-US" dirty="0" smtClean="0">
              <a:solidFill>
                <a:schemeClr val="accent4">
                  <a:lumMod val="10000"/>
                </a:schemeClr>
              </a:solidFill>
              <a:latin typeface="Times New Roman" pitchFamily="18" charset="0"/>
              <a:cs typeface="Times New Roman" pitchFamily="18" charset="0"/>
            </a:endParaRPr>
          </a:p>
          <a:p>
            <a:r>
              <a:rPr lang="en-US" dirty="0" smtClean="0">
                <a:solidFill>
                  <a:schemeClr val="accent4">
                    <a:lumMod val="10000"/>
                  </a:schemeClr>
                </a:solidFill>
                <a:latin typeface="Times New Roman" pitchFamily="18" charset="0"/>
                <a:cs typeface="Times New Roman" pitchFamily="18" charset="0"/>
              </a:rPr>
              <a:t>Concentrations </a:t>
            </a:r>
            <a:r>
              <a:rPr lang="en-US" b="1" dirty="0" err="1" smtClean="0">
                <a:solidFill>
                  <a:schemeClr val="accent4">
                    <a:lumMod val="10000"/>
                  </a:schemeClr>
                </a:solidFill>
                <a:latin typeface="Times New Roman" pitchFamily="18" charset="0"/>
                <a:cs typeface="Times New Roman" pitchFamily="18" charset="0"/>
              </a:rPr>
              <a:t>Ge</a:t>
            </a:r>
            <a:r>
              <a:rPr lang="en-US" dirty="0" smtClean="0">
                <a:solidFill>
                  <a:schemeClr val="accent4">
                    <a:lumMod val="10000"/>
                  </a:schemeClr>
                </a:solidFill>
                <a:latin typeface="Times New Roman" pitchFamily="18" charset="0"/>
                <a:cs typeface="Times New Roman" pitchFamily="18" charset="0"/>
              </a:rPr>
              <a:t> in mineral </a:t>
            </a:r>
            <a:r>
              <a:rPr lang="en-US" dirty="0" err="1" smtClean="0">
                <a:solidFill>
                  <a:schemeClr val="accent4">
                    <a:lumMod val="10000"/>
                  </a:schemeClr>
                </a:solidFill>
                <a:latin typeface="Times New Roman" pitchFamily="18" charset="0"/>
                <a:cs typeface="Times New Roman" pitchFamily="18" charset="0"/>
              </a:rPr>
              <a:t>substanse</a:t>
            </a:r>
            <a:r>
              <a:rPr lang="en-US" dirty="0" smtClean="0">
                <a:solidFill>
                  <a:schemeClr val="accent4">
                    <a:lumMod val="10000"/>
                  </a:schemeClr>
                </a:solidFill>
                <a:latin typeface="Times New Roman" pitchFamily="18" charset="0"/>
                <a:cs typeface="Times New Roman" pitchFamily="18" charset="0"/>
              </a:rPr>
              <a:t> (FeS2)- 74- 86 ppm.</a:t>
            </a:r>
          </a:p>
          <a:p>
            <a:r>
              <a:rPr lang="en-US" b="1" dirty="0">
                <a:solidFill>
                  <a:schemeClr val="accent4">
                    <a:lumMod val="10000"/>
                  </a:schemeClr>
                </a:solidFill>
                <a:latin typeface="Times New Roman" pitchFamily="18" charset="0"/>
                <a:cs typeface="Times New Roman" pitchFamily="18" charset="0"/>
              </a:rPr>
              <a:t>Be </a:t>
            </a:r>
            <a:r>
              <a:rPr lang="en-US" dirty="0" smtClean="0">
                <a:solidFill>
                  <a:schemeClr val="accent4">
                    <a:lumMod val="10000"/>
                  </a:schemeClr>
                </a:solidFill>
                <a:latin typeface="Times New Roman" pitchFamily="18" charset="0"/>
                <a:cs typeface="Times New Roman" pitchFamily="18" charset="0"/>
              </a:rPr>
              <a:t>42- 90, </a:t>
            </a:r>
            <a:r>
              <a:rPr lang="en-US" b="1" dirty="0">
                <a:solidFill>
                  <a:schemeClr val="accent4">
                    <a:lumMod val="10000"/>
                  </a:schemeClr>
                </a:solidFill>
                <a:latin typeface="Times New Roman" pitchFamily="18" charset="0"/>
                <a:cs typeface="Times New Roman" pitchFamily="18" charset="0"/>
              </a:rPr>
              <a:t>Mo </a:t>
            </a:r>
            <a:r>
              <a:rPr lang="en-US" dirty="0" smtClean="0">
                <a:solidFill>
                  <a:schemeClr val="accent4">
                    <a:lumMod val="10000"/>
                  </a:schemeClr>
                </a:solidFill>
                <a:latin typeface="Times New Roman" pitchFamily="18" charset="0"/>
                <a:cs typeface="Times New Roman" pitchFamily="18" charset="0"/>
              </a:rPr>
              <a:t>13- 27, </a:t>
            </a:r>
            <a:r>
              <a:rPr lang="en-US" b="1" dirty="0" smtClean="0">
                <a:solidFill>
                  <a:schemeClr val="accent4">
                    <a:lumMod val="10000"/>
                  </a:schemeClr>
                </a:solidFill>
                <a:latin typeface="Times New Roman" pitchFamily="18" charset="0"/>
                <a:cs typeface="Times New Roman" pitchFamily="18" charset="0"/>
              </a:rPr>
              <a:t>W</a:t>
            </a:r>
            <a:r>
              <a:rPr lang="en-US" dirty="0" smtClean="0">
                <a:solidFill>
                  <a:schemeClr val="accent4">
                    <a:lumMod val="10000"/>
                  </a:schemeClr>
                </a:solidFill>
                <a:latin typeface="Times New Roman" pitchFamily="18" charset="0"/>
                <a:cs typeface="Times New Roman" pitchFamily="18" charset="0"/>
              </a:rPr>
              <a:t>- 40 – 66 ppm</a:t>
            </a:r>
            <a:endParaRPr lang="en-US" dirty="0">
              <a:solidFill>
                <a:schemeClr val="accent4">
                  <a:lumMod val="10000"/>
                </a:schemeClr>
              </a:solidFill>
              <a:latin typeface="Times New Roman" pitchFamily="18" charset="0"/>
              <a:cs typeface="Times New Roman" pitchFamily="18" charset="0"/>
            </a:endParaRPr>
          </a:p>
          <a:p>
            <a:endParaRPr lang="ru-RU" dirty="0">
              <a:solidFill>
                <a:schemeClr val="accent4">
                  <a:lumMod val="10000"/>
                </a:schemeClr>
              </a:solidFill>
            </a:endParaRPr>
          </a:p>
        </p:txBody>
      </p:sp>
    </p:spTree>
    <p:extLst>
      <p:ext uri="{BB962C8B-B14F-4D97-AF65-F5344CB8AC3E}">
        <p14:creationId xmlns:p14="http://schemas.microsoft.com/office/powerpoint/2010/main" val="365653083"/>
      </p:ext>
    </p:extLst>
  </p:cSld>
  <p:clrMapOvr>
    <a:masterClrMapping/>
  </p:clrMapOvr>
  <p:transition>
    <p:split orient="vert" dir="in"/>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839004" y="129515"/>
            <a:ext cx="9125983" cy="584769"/>
          </a:xfrm>
          <a:prstGeom prst="rect">
            <a:avLst/>
          </a:prstGeom>
          <a:noFill/>
        </p:spPr>
        <p:txBody>
          <a:bodyPr wrap="square" lIns="91433" tIns="45717" rIns="91433" bIns="45717" rtlCol="0">
            <a:spAutoFit/>
          </a:bodyPr>
          <a:lstStyle/>
          <a:p>
            <a:pPr algn="ctr" eaLnBrk="1" fontAlgn="auto" hangingPunct="1">
              <a:spcBef>
                <a:spcPts val="0"/>
              </a:spcBef>
              <a:spcAft>
                <a:spcPts val="0"/>
              </a:spcAft>
            </a:pPr>
            <a:r>
              <a:rPr lang="ru-RU" sz="3200" dirty="0">
                <a:solidFill>
                  <a:prstClr val="black"/>
                </a:solidFill>
                <a:latin typeface="Times New Roman" panose="02020603050405020304" pitchFamily="18" charset="0"/>
                <a:cs typeface="Times New Roman" panose="02020603050405020304" pitchFamily="18" charset="0"/>
              </a:rPr>
              <a:t>	</a:t>
            </a:r>
            <a:r>
              <a:rPr lang="ru-RU" sz="3200" dirty="0">
                <a:solidFill>
                  <a:prstClr val="black"/>
                </a:solidFill>
                <a:latin typeface="Times New Roman"/>
                <a:ea typeface="Calibri"/>
              </a:rPr>
              <a:t> </a:t>
            </a:r>
            <a:r>
              <a:rPr lang="en-US" sz="2400" dirty="0">
                <a:solidFill>
                  <a:prstClr val="black"/>
                </a:solidFill>
                <a:latin typeface="Times New Roman"/>
                <a:ea typeface="Calibri"/>
              </a:rPr>
              <a:t>Minerals in Coals</a:t>
            </a:r>
            <a:r>
              <a:rPr lang="ru-RU" sz="2400" dirty="0">
                <a:solidFill>
                  <a:prstClr val="black"/>
                </a:solidFill>
                <a:latin typeface="Times New Roman"/>
                <a:ea typeface="Calibri"/>
              </a:rPr>
              <a:t>:</a:t>
            </a:r>
            <a:endParaRPr lang="ru-RU" sz="2400" dirty="0">
              <a:solidFill>
                <a:prstClr val="black"/>
              </a:solidFill>
              <a:latin typeface="Times New Roman" panose="02020603050405020304" pitchFamily="18" charset="0"/>
              <a:cs typeface="Times New Roman" panose="02020603050405020304" pitchFamily="18" charset="0"/>
            </a:endParaRPr>
          </a:p>
        </p:txBody>
      </p:sp>
      <p:pic>
        <p:nvPicPr>
          <p:cNvPr id="5" name="Рисунок 4"/>
          <p:cNvPicPr/>
          <p:nvPr/>
        </p:nvPicPr>
        <p:blipFill>
          <a:blip r:embed="rId2">
            <a:extLst>
              <a:ext uri="{28A0092B-C50C-407E-A947-70E740481C1C}">
                <a14:useLocalDpi xmlns:a14="http://schemas.microsoft.com/office/drawing/2010/main" val="0"/>
              </a:ext>
            </a:extLst>
          </a:blip>
          <a:stretch>
            <a:fillRect/>
          </a:stretch>
        </p:blipFill>
        <p:spPr>
          <a:xfrm>
            <a:off x="493149" y="1168194"/>
            <a:ext cx="4389379" cy="2116848"/>
          </a:xfrm>
          <a:prstGeom prst="rect">
            <a:avLst/>
          </a:prstGeom>
          <a:ln>
            <a:solidFill>
              <a:sysClr val="windowText" lastClr="000000"/>
            </a:solidFill>
          </a:ln>
        </p:spPr>
      </p:pic>
      <p:pic>
        <p:nvPicPr>
          <p:cNvPr id="4" name="Рисунок 3"/>
          <p:cNvPicPr/>
          <p:nvPr/>
        </p:nvPicPr>
        <p:blipFill rotWithShape="1">
          <a:blip r:embed="rId3" cstate="print">
            <a:extLst>
              <a:ext uri="{28A0092B-C50C-407E-A947-70E740481C1C}">
                <a14:useLocalDpi xmlns:a14="http://schemas.microsoft.com/office/drawing/2010/main" val="0"/>
              </a:ext>
            </a:extLst>
          </a:blip>
          <a:srcRect b="8744"/>
          <a:stretch/>
        </p:blipFill>
        <p:spPr>
          <a:xfrm>
            <a:off x="2999593" y="953612"/>
            <a:ext cx="2577795" cy="2343449"/>
          </a:xfrm>
          <a:prstGeom prst="rect">
            <a:avLst/>
          </a:prstGeom>
          <a:ln>
            <a:solidFill>
              <a:sysClr val="windowText" lastClr="000000"/>
            </a:solidFill>
          </a:ln>
        </p:spPr>
      </p:pic>
      <p:sp>
        <p:nvSpPr>
          <p:cNvPr id="2" name="TextBox 1"/>
          <p:cNvSpPr txBox="1"/>
          <p:nvPr/>
        </p:nvSpPr>
        <p:spPr>
          <a:xfrm>
            <a:off x="793459" y="3457571"/>
            <a:ext cx="4560996" cy="923324"/>
          </a:xfrm>
          <a:prstGeom prst="rect">
            <a:avLst/>
          </a:prstGeom>
          <a:noFill/>
        </p:spPr>
        <p:txBody>
          <a:bodyPr wrap="square" lIns="91433" tIns="45717" rIns="91433" bIns="45717" rtlCol="0">
            <a:spAutoFit/>
          </a:bodyPr>
          <a:lstStyle/>
          <a:p>
            <a:pPr algn="ctr" eaLnBrk="1" fontAlgn="auto" hangingPunct="1">
              <a:spcBef>
                <a:spcPts val="0"/>
              </a:spcBef>
              <a:spcAft>
                <a:spcPts val="0"/>
              </a:spcAft>
            </a:pPr>
            <a:r>
              <a:rPr lang="en-US" dirty="0" smtClean="0">
                <a:solidFill>
                  <a:prstClr val="black"/>
                </a:solidFill>
                <a:latin typeface="Times New Roman" panose="02020603050405020304" pitchFamily="18" charset="0"/>
                <a:cs typeface="Times New Roman" panose="02020603050405020304" pitchFamily="18" charset="0"/>
              </a:rPr>
              <a:t>Platinum Inclusion in the Sample E</a:t>
            </a:r>
            <a:r>
              <a:rPr lang="ru-RU" dirty="0" smtClean="0">
                <a:solidFill>
                  <a:prstClr val="black"/>
                </a:solidFill>
                <a:latin typeface="Times New Roman" panose="02020603050405020304" pitchFamily="18" charset="0"/>
                <a:cs typeface="Times New Roman" panose="02020603050405020304" pitchFamily="18" charset="0"/>
              </a:rPr>
              <a:t>-7С</a:t>
            </a:r>
            <a:endParaRPr lang="ru-RU" dirty="0">
              <a:solidFill>
                <a:prstClr val="black"/>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pPr>
            <a:r>
              <a:rPr lang="ru-RU" dirty="0" smtClean="0">
                <a:solidFill>
                  <a:prstClr val="black"/>
                </a:solidFill>
                <a:latin typeface="Times New Roman" panose="02020603050405020304" pitchFamily="18" charset="0"/>
                <a:cs typeface="Times New Roman" panose="02020603050405020304" pitchFamily="18" charset="0"/>
              </a:rPr>
              <a:t>(</a:t>
            </a:r>
            <a:r>
              <a:rPr lang="en-US" dirty="0" err="1" smtClean="0">
                <a:solidFill>
                  <a:prstClr val="black"/>
                </a:solidFill>
                <a:latin typeface="Times New Roman" panose="02020603050405020304" pitchFamily="18" charset="0"/>
                <a:cs typeface="Times New Roman" panose="02020603050405020304" pitchFamily="18" charset="0"/>
              </a:rPr>
              <a:t>Elgensky</a:t>
            </a:r>
            <a:r>
              <a:rPr lang="en-US" dirty="0" smtClean="0">
                <a:solidFill>
                  <a:prstClr val="black"/>
                </a:solidFill>
                <a:latin typeface="Times New Roman" panose="02020603050405020304" pitchFamily="18" charset="0"/>
                <a:cs typeface="Times New Roman" panose="02020603050405020304" pitchFamily="18" charset="0"/>
              </a:rPr>
              <a:t> Deposit</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a:p>
            <a:pPr eaLnBrk="1" fontAlgn="auto" hangingPunct="1">
              <a:spcBef>
                <a:spcPts val="0"/>
              </a:spcBef>
              <a:spcAft>
                <a:spcPts val="0"/>
              </a:spcAft>
            </a:pPr>
            <a:endParaRPr lang="ru-RU" dirty="0">
              <a:solidFill>
                <a:prstClr val="black"/>
              </a:solidFill>
              <a:latin typeface="Times New Roman" panose="02020603050405020304" pitchFamily="18" charset="0"/>
              <a:cs typeface="Times New Roman" panose="02020603050405020304" pitchFamily="18" charset="0"/>
            </a:endParaRPr>
          </a:p>
        </p:txBody>
      </p:sp>
      <p:pic>
        <p:nvPicPr>
          <p:cNvPr id="9" name="Рисунок 8"/>
          <p:cNvPicPr/>
          <p:nvPr/>
        </p:nvPicPr>
        <p:blipFill rotWithShape="1">
          <a:blip r:embed="rId4" cstate="print">
            <a:extLst>
              <a:ext uri="{28A0092B-C50C-407E-A947-70E740481C1C}">
                <a14:useLocalDpi xmlns:a14="http://schemas.microsoft.com/office/drawing/2010/main" val="0"/>
              </a:ext>
            </a:extLst>
          </a:blip>
          <a:srcRect l="33796" t="9016" b="18177"/>
          <a:stretch/>
        </p:blipFill>
        <p:spPr>
          <a:xfrm>
            <a:off x="6330598" y="2487952"/>
            <a:ext cx="4137259" cy="1560255"/>
          </a:xfrm>
          <a:prstGeom prst="rect">
            <a:avLst/>
          </a:prstGeom>
          <a:ln>
            <a:solidFill>
              <a:sysClr val="windowText" lastClr="000000"/>
            </a:solidFill>
          </a:ln>
        </p:spPr>
      </p:pic>
      <p:pic>
        <p:nvPicPr>
          <p:cNvPr id="8" name="Рисунок 7"/>
          <p:cNvPicPr/>
          <p:nvPr/>
        </p:nvPicPr>
        <p:blipFill rotWithShape="1">
          <a:blip r:embed="rId5" cstate="print">
            <a:extLst>
              <a:ext uri="{28A0092B-C50C-407E-A947-70E740481C1C}">
                <a14:useLocalDpi xmlns:a14="http://schemas.microsoft.com/office/drawing/2010/main" val="0"/>
              </a:ext>
            </a:extLst>
          </a:blip>
          <a:srcRect r="66257" b="3905"/>
          <a:stretch/>
        </p:blipFill>
        <p:spPr>
          <a:xfrm>
            <a:off x="7905593" y="455089"/>
            <a:ext cx="2499679" cy="2421565"/>
          </a:xfrm>
          <a:prstGeom prst="rect">
            <a:avLst/>
          </a:prstGeom>
          <a:ln>
            <a:solidFill>
              <a:sysClr val="windowText" lastClr="000000"/>
            </a:solidFill>
          </a:ln>
        </p:spPr>
      </p:pic>
      <p:sp>
        <p:nvSpPr>
          <p:cNvPr id="3" name="Прямоугольник 2"/>
          <p:cNvSpPr/>
          <p:nvPr/>
        </p:nvSpPr>
        <p:spPr>
          <a:xfrm>
            <a:off x="7193311" y="4284963"/>
            <a:ext cx="3769065" cy="1047973"/>
          </a:xfrm>
          <a:prstGeom prst="rect">
            <a:avLst/>
          </a:prstGeom>
        </p:spPr>
        <p:txBody>
          <a:bodyPr wrap="square" lIns="91433" tIns="45717" rIns="91433" bIns="45717">
            <a:spAutoFit/>
          </a:bodyPr>
          <a:lstStyle/>
          <a:p>
            <a:pPr algn="ctr" eaLnBrk="1" fontAlgn="auto" hangingPunct="1">
              <a:lnSpc>
                <a:spcPct val="115000"/>
              </a:lnSpc>
              <a:spcBef>
                <a:spcPts val="0"/>
              </a:spcBef>
              <a:spcAft>
                <a:spcPts val="0"/>
              </a:spcAft>
            </a:pPr>
            <a:r>
              <a:rPr lang="en-US" dirty="0" smtClean="0">
                <a:solidFill>
                  <a:prstClr val="black"/>
                </a:solidFill>
                <a:latin typeface="Times New Roman"/>
                <a:ea typeface="Calibri"/>
                <a:cs typeface="Times New Roman"/>
              </a:rPr>
              <a:t>Monazite in the Sample </a:t>
            </a:r>
            <a:r>
              <a:rPr lang="ru-RU" dirty="0" smtClean="0">
                <a:solidFill>
                  <a:prstClr val="black"/>
                </a:solidFill>
                <a:latin typeface="Times New Roman"/>
                <a:ea typeface="Calibri"/>
                <a:cs typeface="Times New Roman"/>
              </a:rPr>
              <a:t>5-</a:t>
            </a:r>
            <a:r>
              <a:rPr lang="en-US" dirty="0" smtClean="0">
                <a:solidFill>
                  <a:prstClr val="black"/>
                </a:solidFill>
                <a:latin typeface="Times New Roman"/>
                <a:ea typeface="Calibri"/>
                <a:cs typeface="Times New Roman"/>
              </a:rPr>
              <a:t>L</a:t>
            </a:r>
            <a:r>
              <a:rPr lang="ru-RU" dirty="0" smtClean="0">
                <a:solidFill>
                  <a:prstClr val="black"/>
                </a:solidFill>
                <a:latin typeface="Times New Roman"/>
                <a:ea typeface="Calibri"/>
                <a:cs typeface="Times New Roman"/>
              </a:rPr>
              <a:t>-Т</a:t>
            </a:r>
            <a:endParaRPr lang="ru-RU" dirty="0">
              <a:solidFill>
                <a:prstClr val="black"/>
              </a:solidFill>
              <a:latin typeface="Times New Roman"/>
              <a:ea typeface="Calibri"/>
              <a:cs typeface="Times New Roman"/>
            </a:endParaRPr>
          </a:p>
          <a:p>
            <a:pPr algn="ctr" eaLnBrk="1" fontAlgn="auto" hangingPunct="1">
              <a:lnSpc>
                <a:spcPct val="115000"/>
              </a:lnSpc>
              <a:spcBef>
                <a:spcPts val="0"/>
              </a:spcBef>
              <a:spcAft>
                <a:spcPts val="0"/>
              </a:spcAft>
            </a:pPr>
            <a:r>
              <a:rPr lang="ru-RU" dirty="0" smtClean="0">
                <a:solidFill>
                  <a:prstClr val="black"/>
                </a:solidFill>
                <a:latin typeface="Times New Roman"/>
                <a:ea typeface="Calibri"/>
                <a:cs typeface="Times New Roman"/>
              </a:rPr>
              <a:t>(</a:t>
            </a:r>
            <a:r>
              <a:rPr lang="en-US" dirty="0" err="1" smtClean="0">
                <a:solidFill>
                  <a:prstClr val="black"/>
                </a:solidFill>
                <a:latin typeface="Times New Roman"/>
                <a:ea typeface="Calibri"/>
                <a:cs typeface="Times New Roman"/>
              </a:rPr>
              <a:t>Lankovsky</a:t>
            </a:r>
            <a:r>
              <a:rPr lang="en-US" dirty="0" smtClean="0">
                <a:solidFill>
                  <a:prstClr val="black"/>
                </a:solidFill>
                <a:latin typeface="Times New Roman"/>
                <a:ea typeface="Calibri"/>
                <a:cs typeface="Times New Roman"/>
              </a:rPr>
              <a:t> Deposit</a:t>
            </a:r>
            <a:r>
              <a:rPr lang="ru-RU" dirty="0" smtClean="0">
                <a:solidFill>
                  <a:prstClr val="black"/>
                </a:solidFill>
                <a:latin typeface="Times New Roman"/>
                <a:ea typeface="Calibri"/>
                <a:cs typeface="Times New Roman"/>
              </a:rPr>
              <a:t>)</a:t>
            </a:r>
            <a:endParaRPr lang="ru-RU" dirty="0">
              <a:solidFill>
                <a:prstClr val="black"/>
              </a:solidFill>
              <a:latin typeface="Calibri"/>
              <a:ea typeface="Calibri"/>
              <a:cs typeface="Times New Roman"/>
            </a:endParaRPr>
          </a:p>
          <a:p>
            <a:pPr algn="ctr" eaLnBrk="1" fontAlgn="auto" hangingPunct="1">
              <a:lnSpc>
                <a:spcPct val="115000"/>
              </a:lnSpc>
              <a:spcBef>
                <a:spcPts val="0"/>
              </a:spcBef>
              <a:spcAft>
                <a:spcPts val="0"/>
              </a:spcAft>
            </a:pPr>
            <a:r>
              <a:rPr lang="ru-RU" b="1" dirty="0">
                <a:solidFill>
                  <a:prstClr val="black"/>
                </a:solidFill>
                <a:latin typeface="Times New Roman"/>
                <a:ea typeface="Calibri"/>
                <a:cs typeface="Times New Roman"/>
              </a:rPr>
              <a:t> </a:t>
            </a:r>
            <a:endParaRPr lang="ru-RU" sz="1600" dirty="0">
              <a:solidFill>
                <a:prstClr val="black"/>
              </a:solidFill>
              <a:latin typeface="Calibri"/>
              <a:ea typeface="Calibri"/>
              <a:cs typeface="Times New Roman"/>
            </a:endParaRPr>
          </a:p>
        </p:txBody>
      </p:sp>
      <p:pic>
        <p:nvPicPr>
          <p:cNvPr id="11" name="Рисунок 10"/>
          <p:cNvPicPr/>
          <p:nvPr/>
        </p:nvPicPr>
        <p:blipFill rotWithShape="1">
          <a:blip r:embed="rId6" cstate="print">
            <a:extLst>
              <a:ext uri="{28A0092B-C50C-407E-A947-70E740481C1C}">
                <a14:useLocalDpi xmlns:a14="http://schemas.microsoft.com/office/drawing/2010/main" val="0"/>
              </a:ext>
            </a:extLst>
          </a:blip>
          <a:srcRect l="36060" t="13882" b="15622"/>
          <a:stretch/>
        </p:blipFill>
        <p:spPr>
          <a:xfrm>
            <a:off x="839004" y="4759759"/>
            <a:ext cx="5020711" cy="1673915"/>
          </a:xfrm>
          <a:prstGeom prst="rect">
            <a:avLst/>
          </a:prstGeom>
          <a:ln>
            <a:solidFill>
              <a:sysClr val="windowText" lastClr="000000"/>
            </a:solidFill>
          </a:ln>
        </p:spPr>
      </p:pic>
      <p:pic>
        <p:nvPicPr>
          <p:cNvPr id="10" name="Рисунок 9"/>
          <p:cNvPicPr/>
          <p:nvPr/>
        </p:nvPicPr>
        <p:blipFill rotWithShape="1">
          <a:blip r:embed="rId6" cstate="print">
            <a:extLst>
              <a:ext uri="{28A0092B-C50C-407E-A947-70E740481C1C}">
                <a14:useLocalDpi xmlns:a14="http://schemas.microsoft.com/office/drawing/2010/main" val="0"/>
              </a:ext>
            </a:extLst>
          </a:blip>
          <a:srcRect r="63898" b="3481"/>
          <a:stretch/>
        </p:blipFill>
        <p:spPr>
          <a:xfrm>
            <a:off x="773440" y="4141801"/>
            <a:ext cx="2326471" cy="2291819"/>
          </a:xfrm>
          <a:prstGeom prst="rect">
            <a:avLst/>
          </a:prstGeom>
          <a:ln>
            <a:solidFill>
              <a:sysClr val="windowText" lastClr="000000"/>
            </a:solidFill>
          </a:ln>
        </p:spPr>
      </p:pic>
      <p:sp>
        <p:nvSpPr>
          <p:cNvPr id="6" name="Прямоугольник 5"/>
          <p:cNvSpPr/>
          <p:nvPr/>
        </p:nvSpPr>
        <p:spPr>
          <a:xfrm>
            <a:off x="6115808" y="5417486"/>
            <a:ext cx="4959749" cy="646325"/>
          </a:xfrm>
          <a:prstGeom prst="rect">
            <a:avLst/>
          </a:prstGeom>
        </p:spPr>
        <p:txBody>
          <a:bodyPr wrap="square" lIns="91433" tIns="45717" rIns="91433" bIns="45717">
            <a:spAutoFit/>
          </a:bodyPr>
          <a:lstStyle/>
          <a:p>
            <a:pPr algn="ctr" eaLnBrk="1" fontAlgn="auto" hangingPunct="1">
              <a:spcBef>
                <a:spcPts val="0"/>
              </a:spcBef>
              <a:spcAft>
                <a:spcPts val="0"/>
              </a:spcAft>
            </a:pPr>
            <a:r>
              <a:rPr lang="en-US" dirty="0" smtClean="0">
                <a:solidFill>
                  <a:prstClr val="black"/>
                </a:solidFill>
                <a:latin typeface="Times New Roman" panose="02020603050405020304" pitchFamily="18" charset="0"/>
                <a:cs typeface="Times New Roman" panose="02020603050405020304" pitchFamily="18" charset="0"/>
              </a:rPr>
              <a:t>Yttrium-Containing Phosphate </a:t>
            </a:r>
            <a:r>
              <a:rPr lang="en-US" dirty="0">
                <a:solidFill>
                  <a:prstClr val="black"/>
                </a:solidFill>
                <a:latin typeface="Times New Roman" panose="02020603050405020304" pitchFamily="18" charset="0"/>
                <a:cs typeface="Times New Roman" panose="02020603050405020304" pitchFamily="18" charset="0"/>
              </a:rPr>
              <a:t>in the </a:t>
            </a:r>
            <a:r>
              <a:rPr lang="en-US" dirty="0" smtClean="0">
                <a:solidFill>
                  <a:prstClr val="black"/>
                </a:solidFill>
                <a:latin typeface="Times New Roman" panose="02020603050405020304" pitchFamily="18" charset="0"/>
                <a:cs typeface="Times New Roman" panose="02020603050405020304" pitchFamily="18" charset="0"/>
              </a:rPr>
              <a:t>Sample</a:t>
            </a:r>
            <a:r>
              <a:rPr lang="ru-RU" dirty="0" smtClean="0">
                <a:solidFill>
                  <a:prstClr val="black"/>
                </a:solidFill>
                <a:latin typeface="Times New Roman" panose="02020603050405020304" pitchFamily="18" charset="0"/>
                <a:cs typeface="Times New Roman" panose="02020603050405020304" pitchFamily="18" charset="0"/>
              </a:rPr>
              <a:t> 5-</a:t>
            </a:r>
            <a:r>
              <a:rPr lang="en-US" dirty="0" smtClean="0">
                <a:solidFill>
                  <a:prstClr val="black"/>
                </a:solidFill>
                <a:latin typeface="Times New Roman" panose="02020603050405020304" pitchFamily="18" charset="0"/>
                <a:cs typeface="Times New Roman" panose="02020603050405020304" pitchFamily="18" charset="0"/>
              </a:rPr>
              <a:t>L</a:t>
            </a:r>
            <a:r>
              <a:rPr lang="ru-RU" dirty="0" smtClean="0">
                <a:solidFill>
                  <a:prstClr val="black"/>
                </a:solidFill>
                <a:latin typeface="Times New Roman" panose="02020603050405020304" pitchFamily="18" charset="0"/>
                <a:cs typeface="Times New Roman" panose="02020603050405020304" pitchFamily="18" charset="0"/>
              </a:rPr>
              <a:t>-Т</a:t>
            </a:r>
            <a:endParaRPr lang="ru-RU" dirty="0">
              <a:solidFill>
                <a:prstClr val="black"/>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pPr>
            <a:r>
              <a:rPr lang="ru-RU" dirty="0" smtClean="0">
                <a:solidFill>
                  <a:prstClr val="black"/>
                </a:solidFill>
                <a:latin typeface="Times New Roman" panose="02020603050405020304" pitchFamily="18" charset="0"/>
                <a:cs typeface="Times New Roman" panose="02020603050405020304" pitchFamily="18" charset="0"/>
              </a:rPr>
              <a:t>(</a:t>
            </a:r>
            <a:r>
              <a:rPr lang="en-US" dirty="0" err="1" smtClean="0">
                <a:solidFill>
                  <a:prstClr val="black"/>
                </a:solidFill>
                <a:latin typeface="Times New Roman" panose="02020603050405020304" pitchFamily="18" charset="0"/>
                <a:cs typeface="Times New Roman" panose="02020603050405020304" pitchFamily="18" charset="0"/>
              </a:rPr>
              <a:t>Lankovsky</a:t>
            </a:r>
            <a:r>
              <a:rPr lang="en-US" dirty="0" smtClean="0">
                <a:solidFill>
                  <a:prstClr val="black"/>
                </a:solidFill>
                <a:latin typeface="Times New Roman" panose="02020603050405020304" pitchFamily="18" charset="0"/>
                <a:cs typeface="Times New Roman" panose="02020603050405020304" pitchFamily="18" charset="0"/>
              </a:rPr>
              <a:t> Deposit</a:t>
            </a:r>
            <a:r>
              <a:rPr lang="ru-RU" dirty="0" smtClean="0">
                <a:solidFill>
                  <a:prstClr val="black"/>
                </a:solidFill>
                <a:latin typeface="Times New Roman" panose="02020603050405020304" pitchFamily="18" charset="0"/>
                <a:cs typeface="Times New Roman" panose="02020603050405020304" pitchFamily="18" charset="0"/>
              </a:rPr>
              <a:t>)</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23" name="Выгнутая вправо стрелка 22"/>
          <p:cNvSpPr/>
          <p:nvPr/>
        </p:nvSpPr>
        <p:spPr>
          <a:xfrm flipV="1">
            <a:off x="10771293" y="2039794"/>
            <a:ext cx="703035" cy="2427207"/>
          </a:xfrm>
          <a:prstGeom prst="curvedLeftArrow">
            <a:avLst>
              <a:gd name="adj1" fmla="val 33368"/>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fontAlgn="auto" hangingPunct="1">
              <a:spcBef>
                <a:spcPts val="0"/>
              </a:spcBef>
              <a:spcAft>
                <a:spcPts val="0"/>
              </a:spcAft>
            </a:pPr>
            <a:endParaRPr lang="ru-RU">
              <a:solidFill>
                <a:prstClr val="black"/>
              </a:solidFill>
            </a:endParaRPr>
          </a:p>
        </p:txBody>
      </p:sp>
      <p:sp>
        <p:nvSpPr>
          <p:cNvPr id="25" name="Выгнутая вверх стрелка 24"/>
          <p:cNvSpPr/>
          <p:nvPr/>
        </p:nvSpPr>
        <p:spPr>
          <a:xfrm flipH="1" flipV="1">
            <a:off x="2687844" y="5865706"/>
            <a:ext cx="4265637" cy="67361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fontAlgn="auto" hangingPunct="1">
              <a:spcBef>
                <a:spcPts val="0"/>
              </a:spcBef>
              <a:spcAft>
                <a:spcPts val="0"/>
              </a:spcAft>
            </a:pPr>
            <a:endParaRPr lang="ru-RU">
              <a:solidFill>
                <a:prstClr val="black"/>
              </a:solidFill>
            </a:endParaRPr>
          </a:p>
        </p:txBody>
      </p:sp>
      <p:sp>
        <p:nvSpPr>
          <p:cNvPr id="26" name="Выгнутая вниз стрелка 25"/>
          <p:cNvSpPr/>
          <p:nvPr/>
        </p:nvSpPr>
        <p:spPr>
          <a:xfrm rot="18210637">
            <a:off x="4758892" y="3127409"/>
            <a:ext cx="1480446" cy="710085"/>
          </a:xfrm>
          <a:prstGeom prst="curvedUpArrow">
            <a:avLst>
              <a:gd name="adj1" fmla="val 25000"/>
              <a:gd name="adj2" fmla="val 5202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fontAlgn="auto" hangingPunct="1">
              <a:spcBef>
                <a:spcPts val="0"/>
              </a:spcBef>
              <a:spcAft>
                <a:spcPts val="0"/>
              </a:spcAft>
            </a:pPr>
            <a:endParaRPr lang="ru-RU">
              <a:solidFill>
                <a:prstClr val="black"/>
              </a:solidFill>
            </a:endParaRPr>
          </a:p>
        </p:txBody>
      </p:sp>
    </p:spTree>
    <p:extLst>
      <p:ext uri="{BB962C8B-B14F-4D97-AF65-F5344CB8AC3E}">
        <p14:creationId xmlns:p14="http://schemas.microsoft.com/office/powerpoint/2010/main" val="2342456018"/>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58236" y="201255"/>
            <a:ext cx="11675533" cy="1077212"/>
          </a:xfrm>
          <a:prstGeom prst="rect">
            <a:avLst/>
          </a:prstGeom>
        </p:spPr>
        <p:txBody>
          <a:bodyPr wrap="square">
            <a:spAutoFit/>
          </a:bodyPr>
          <a:lstStyle/>
          <a:p>
            <a:pPr>
              <a:lnSpc>
                <a:spcPct val="100000"/>
              </a:lnSpc>
            </a:pPr>
            <a:r>
              <a:rPr lang="en-US" sz="3200" dirty="0">
                <a:solidFill>
                  <a:schemeClr val="tx1"/>
                </a:solidFill>
                <a:latin typeface="Times New Roman" panose="02020603050405020304" pitchFamily="18" charset="0"/>
                <a:cs typeface="Times New Roman" panose="02020603050405020304" pitchFamily="18" charset="0"/>
              </a:rPr>
              <a:t>REE Groups Content (in ppm) in Different Fractions of Coal</a:t>
            </a:r>
            <a:r>
              <a:rPr lang="ru-RU" sz="3200" dirty="0">
                <a:solidFill>
                  <a:schemeClr val="tx1"/>
                </a:solidFill>
                <a:latin typeface="Times New Roman" panose="02020603050405020304" pitchFamily="18" charset="0"/>
                <a:cs typeface="Times New Roman" panose="02020603050405020304" pitchFamily="18" charset="0"/>
              </a:rPr>
              <a:t>* </a:t>
            </a:r>
          </a:p>
          <a:p>
            <a:pPr>
              <a:lnSpc>
                <a:spcPct val="100000"/>
              </a:lnSpc>
            </a:pPr>
            <a:r>
              <a:rPr lang="ru-RU" sz="3200" dirty="0">
                <a:solidFill>
                  <a:schemeClr val="tx1"/>
                </a:solidFill>
                <a:latin typeface="Times New Roman" panose="02020603050405020304" pitchFamily="18" charset="0"/>
                <a:cs typeface="Times New Roman" panose="02020603050405020304" pitchFamily="18" charset="0"/>
              </a:rPr>
              <a:t>(&lt;1,3 </a:t>
            </a:r>
            <a:r>
              <a:rPr lang="en-US" sz="3200" dirty="0">
                <a:solidFill>
                  <a:schemeClr val="tx1"/>
                </a:solidFill>
                <a:effectLst/>
                <a:latin typeface="Times New Roman" panose="02020603050405020304" pitchFamily="18" charset="0"/>
                <a:cs typeface="Times New Roman" panose="02020603050405020304" pitchFamily="18" charset="0"/>
              </a:rPr>
              <a:t>g/cm</a:t>
            </a:r>
            <a:r>
              <a:rPr lang="en-US" sz="3200" baseline="30000" dirty="0">
                <a:solidFill>
                  <a:schemeClr val="tx1"/>
                </a:solidFill>
                <a:effectLst/>
                <a:latin typeface="Times New Roman" panose="02020603050405020304" pitchFamily="18" charset="0"/>
                <a:cs typeface="Times New Roman" panose="02020603050405020304" pitchFamily="18" charset="0"/>
              </a:rPr>
              <a:t>3</a:t>
            </a:r>
            <a:r>
              <a:rPr lang="ru-RU" sz="3200" dirty="0">
                <a:solidFill>
                  <a:schemeClr val="tx1"/>
                </a:solidFill>
                <a:latin typeface="Times New Roman" panose="02020603050405020304" pitchFamily="18" charset="0"/>
                <a:cs typeface="Times New Roman" panose="02020603050405020304" pitchFamily="18" charset="0"/>
              </a:rPr>
              <a:t>; 1,3-1,6 </a:t>
            </a:r>
            <a:r>
              <a:rPr lang="en-US" sz="3200" dirty="0">
                <a:solidFill>
                  <a:schemeClr val="tx1"/>
                </a:solidFill>
                <a:effectLst/>
                <a:latin typeface="Times New Roman" panose="02020603050405020304" pitchFamily="18" charset="0"/>
                <a:cs typeface="Times New Roman" panose="02020603050405020304" pitchFamily="18" charset="0"/>
              </a:rPr>
              <a:t>g/cm</a:t>
            </a:r>
            <a:r>
              <a:rPr lang="en-US" sz="3200" baseline="30000" dirty="0">
                <a:solidFill>
                  <a:schemeClr val="tx1"/>
                </a:solidFill>
                <a:effectLst/>
                <a:latin typeface="Times New Roman" panose="02020603050405020304" pitchFamily="18" charset="0"/>
                <a:cs typeface="Times New Roman" panose="02020603050405020304" pitchFamily="18" charset="0"/>
              </a:rPr>
              <a:t>3</a:t>
            </a:r>
            <a:r>
              <a:rPr lang="ru-RU" sz="3200" dirty="0">
                <a:solidFill>
                  <a:schemeClr val="tx1"/>
                </a:solidFill>
                <a:latin typeface="Times New Roman" panose="02020603050405020304" pitchFamily="18" charset="0"/>
                <a:cs typeface="Times New Roman" panose="02020603050405020304" pitchFamily="18" charset="0"/>
              </a:rPr>
              <a:t>; &gt;1,6 </a:t>
            </a:r>
            <a:r>
              <a:rPr lang="en-US" sz="3200" dirty="0">
                <a:solidFill>
                  <a:schemeClr val="tx1"/>
                </a:solidFill>
                <a:effectLst/>
                <a:latin typeface="Times New Roman" panose="02020603050405020304" pitchFamily="18" charset="0"/>
                <a:cs typeface="Times New Roman" panose="02020603050405020304" pitchFamily="18" charset="0"/>
              </a:rPr>
              <a:t>g/cm</a:t>
            </a:r>
            <a:r>
              <a:rPr lang="en-US" sz="3200" baseline="30000" dirty="0">
                <a:solidFill>
                  <a:schemeClr val="tx1"/>
                </a:solidFill>
                <a:effectLst/>
                <a:latin typeface="Times New Roman" panose="02020603050405020304" pitchFamily="18" charset="0"/>
                <a:cs typeface="Times New Roman" panose="02020603050405020304" pitchFamily="18" charset="0"/>
              </a:rPr>
              <a:t>3</a:t>
            </a:r>
            <a:r>
              <a:rPr lang="ru-RU" sz="3200" dirty="0">
                <a:solidFill>
                  <a:schemeClr val="tx1"/>
                </a:solidFill>
                <a:latin typeface="Times New Roman" panose="02020603050405020304" pitchFamily="18" charset="0"/>
                <a:cs typeface="Times New Roman" panose="02020603050405020304" pitchFamily="18" charset="0"/>
              </a:rPr>
              <a:t>)</a:t>
            </a:r>
          </a:p>
        </p:txBody>
      </p:sp>
      <p:graphicFrame>
        <p:nvGraphicFramePr>
          <p:cNvPr id="5" name="Таблица 4"/>
          <p:cNvGraphicFramePr>
            <a:graphicFrameLocks noGrp="1"/>
          </p:cNvGraphicFramePr>
          <p:nvPr>
            <p:extLst>
              <p:ext uri="{D42A27DB-BD31-4B8C-83A1-F6EECF244321}">
                <p14:modId xmlns:p14="http://schemas.microsoft.com/office/powerpoint/2010/main" val="2548414110"/>
              </p:ext>
            </p:extLst>
          </p:nvPr>
        </p:nvGraphicFramePr>
        <p:xfrm>
          <a:off x="454641" y="1759834"/>
          <a:ext cx="6775565" cy="4473192"/>
        </p:xfrm>
        <a:graphic>
          <a:graphicData uri="http://schemas.openxmlformats.org/drawingml/2006/table">
            <a:tbl>
              <a:tblPr/>
              <a:tblGrid>
                <a:gridCol w="1516917"/>
                <a:gridCol w="1443283"/>
                <a:gridCol w="990601"/>
                <a:gridCol w="963516"/>
                <a:gridCol w="990601"/>
                <a:gridCol w="870647"/>
              </a:tblGrid>
              <a:tr h="602374">
                <a:tc>
                  <a:txBody>
                    <a:bodyPr/>
                    <a:lstStyle/>
                    <a:p>
                      <a:pPr algn="ctr" fontAlgn="b"/>
                      <a:r>
                        <a:rPr lang="en-US" sz="1700" b="0" i="0" u="none" strike="noStrike" dirty="0" smtClean="0">
                          <a:effectLst/>
                          <a:latin typeface="Times New Roman"/>
                        </a:rPr>
                        <a:t>D</a:t>
                      </a:r>
                      <a:r>
                        <a:rPr lang="ru-RU" sz="1700" b="0" i="0" u="none" strike="noStrike" dirty="0" smtClean="0">
                          <a:effectLst/>
                          <a:latin typeface="Times New Roman"/>
                        </a:rPr>
                        <a:t>е</a:t>
                      </a:r>
                      <a:r>
                        <a:rPr lang="en-US" sz="1700" b="0" i="0" u="none" strike="noStrike" dirty="0" smtClean="0">
                          <a:effectLst/>
                          <a:latin typeface="Times New Roman"/>
                        </a:rPr>
                        <a:t>posit</a:t>
                      </a:r>
                      <a:endParaRPr lang="ru-RU" sz="1700" b="0" i="0" u="none" strike="noStrike" dirty="0">
                        <a:effectLst/>
                        <a:latin typeface="Times New Roman"/>
                      </a:endParaRPr>
                    </a:p>
                  </a:txBody>
                  <a:tcPr marL="13377" marR="13377" marT="13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dirty="0" smtClean="0">
                          <a:effectLst/>
                          <a:latin typeface="Times New Roman"/>
                        </a:rPr>
                        <a:t>Fraction</a:t>
                      </a:r>
                      <a:r>
                        <a:rPr lang="ru-RU" sz="1700" b="0" i="0" u="none" strike="noStrike" dirty="0" smtClean="0">
                          <a:effectLst/>
                          <a:latin typeface="Times New Roman"/>
                        </a:rPr>
                        <a:t> </a:t>
                      </a:r>
                      <a:r>
                        <a:rPr lang="en-US" sz="1700" b="0" i="0" u="none" strike="noStrike" dirty="0" smtClean="0">
                          <a:effectLst/>
                          <a:latin typeface="Times New Roman"/>
                        </a:rPr>
                        <a:t>of</a:t>
                      </a:r>
                      <a:r>
                        <a:rPr lang="en-US" sz="1700" b="0" i="0" u="none" strike="noStrike" baseline="0" dirty="0" smtClean="0">
                          <a:effectLst/>
                          <a:latin typeface="Times New Roman"/>
                        </a:rPr>
                        <a:t> Coal</a:t>
                      </a:r>
                      <a:endParaRPr lang="ru-RU" sz="1700" b="0" i="0" u="none" strike="noStrike" dirty="0">
                        <a:effectLst/>
                        <a:latin typeface="Times New Roman"/>
                      </a:endParaRPr>
                    </a:p>
                  </a:txBody>
                  <a:tcPr marL="13377" marR="13377" marT="13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700" b="0" i="0" u="none" strike="noStrike" dirty="0">
                          <a:effectLst/>
                          <a:latin typeface="Times New Roman"/>
                        </a:rPr>
                        <a:t>Σ</a:t>
                      </a:r>
                      <a:r>
                        <a:rPr lang="en-US" sz="1700" b="0" i="0" u="none" strike="noStrike" dirty="0" err="1" smtClean="0">
                          <a:effectLst/>
                          <a:latin typeface="Times New Roman"/>
                        </a:rPr>
                        <a:t>REE</a:t>
                      </a:r>
                      <a:r>
                        <a:rPr lang="en-US" sz="1700" b="0" i="0" u="none" strike="noStrike" baseline="-25000" dirty="0" err="1" smtClean="0">
                          <a:effectLst/>
                          <a:latin typeface="Times New Roman"/>
                        </a:rPr>
                        <a:t>Ce</a:t>
                      </a:r>
                      <a:endParaRPr lang="ru-RU" sz="1700" b="0" i="0" u="none" strike="noStrike" baseline="-25000" dirty="0">
                        <a:effectLst/>
                        <a:latin typeface="Times New Roman"/>
                      </a:endParaRPr>
                    </a:p>
                  </a:txBody>
                  <a:tcPr marL="13377" marR="13377" marT="13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700" b="0" i="0" u="none" strike="noStrike" dirty="0">
                          <a:effectLst/>
                          <a:latin typeface="Times New Roman"/>
                        </a:rPr>
                        <a:t>Σ</a:t>
                      </a:r>
                      <a:r>
                        <a:rPr lang="en-US" sz="1700" b="0" i="0" u="none" strike="noStrike" dirty="0" err="1" smtClean="0">
                          <a:effectLst/>
                          <a:latin typeface="Times New Roman"/>
                        </a:rPr>
                        <a:t>REE</a:t>
                      </a:r>
                      <a:r>
                        <a:rPr lang="en-US" sz="1700" b="0" i="0" u="none" strike="noStrike" baseline="-25000" dirty="0" err="1" smtClean="0">
                          <a:effectLst/>
                          <a:latin typeface="Times New Roman"/>
                        </a:rPr>
                        <a:t>Sm</a:t>
                      </a:r>
                      <a:endParaRPr lang="ru-RU" sz="1700" b="0" i="0" u="none" strike="noStrike" baseline="-25000" dirty="0">
                        <a:effectLst/>
                        <a:latin typeface="Times New Roman"/>
                      </a:endParaRPr>
                    </a:p>
                  </a:txBody>
                  <a:tcPr marL="13377" marR="13377" marT="13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700" b="0" i="0" u="none" strike="noStrike" dirty="0">
                          <a:effectLst/>
                          <a:latin typeface="Times New Roman"/>
                        </a:rPr>
                        <a:t>Σ</a:t>
                      </a:r>
                      <a:r>
                        <a:rPr lang="en-US" sz="1700" b="0" i="0" u="none" strike="noStrike" dirty="0" err="1" smtClean="0">
                          <a:effectLst/>
                          <a:latin typeface="Times New Roman"/>
                        </a:rPr>
                        <a:t>REE</a:t>
                      </a:r>
                      <a:r>
                        <a:rPr lang="en-US" sz="1700" b="0" i="0" u="none" strike="noStrike" baseline="-25000" dirty="0" err="1" smtClean="0">
                          <a:effectLst/>
                          <a:latin typeface="Times New Roman"/>
                        </a:rPr>
                        <a:t>Er</a:t>
                      </a:r>
                      <a:endParaRPr lang="ru-RU" sz="1700" b="0" i="0" u="none" strike="noStrike" baseline="-25000" dirty="0">
                        <a:effectLst/>
                        <a:latin typeface="Times New Roman"/>
                      </a:endParaRPr>
                    </a:p>
                  </a:txBody>
                  <a:tcPr marL="13377" marR="13377" marT="13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l-GR" sz="1700" b="0" i="0" u="none" strike="noStrike" dirty="0">
                          <a:effectLst/>
                          <a:latin typeface="Times New Roman"/>
                        </a:rPr>
                        <a:t>Σ</a:t>
                      </a:r>
                      <a:r>
                        <a:rPr lang="en-US" sz="1700" b="0" i="0" u="none" strike="noStrike" dirty="0">
                          <a:effectLst/>
                          <a:latin typeface="Times New Roman"/>
                        </a:rPr>
                        <a:t>REE+Y</a:t>
                      </a:r>
                    </a:p>
                  </a:txBody>
                  <a:tcPr marL="13377" marR="13377" marT="13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915">
                <a:tc rowSpan="3">
                  <a:txBody>
                    <a:bodyPr/>
                    <a:lstStyle/>
                    <a:p>
                      <a:pPr algn="ctr" fontAlgn="ctr"/>
                      <a:r>
                        <a:rPr lang="en-US" sz="1700" b="0" i="0" u="none" strike="noStrike" dirty="0" err="1" smtClean="0">
                          <a:effectLst/>
                          <a:latin typeface="Times New Roman"/>
                        </a:rPr>
                        <a:t>Lankovsky</a:t>
                      </a:r>
                      <a:endParaRPr lang="ru-RU" sz="1700" b="0" i="0" u="none" strike="noStrike" dirty="0">
                        <a:effectLst/>
                        <a:latin typeface="Times New Roman"/>
                      </a:endParaRPr>
                    </a:p>
                  </a:txBody>
                  <a:tcPr marL="13377" marR="13377" marT="13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dirty="0" smtClean="0">
                          <a:effectLst/>
                          <a:latin typeface="Times New Roman"/>
                        </a:rPr>
                        <a:t>light</a:t>
                      </a:r>
                      <a:endParaRPr lang="ru-RU" sz="1700" b="0" i="0" u="none" strike="noStrike" dirty="0">
                        <a:effectLst/>
                        <a:latin typeface="Times New Roman"/>
                      </a:endParaRP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0" i="0" u="none" strike="noStrike">
                          <a:effectLst/>
                          <a:latin typeface="Times New Roman"/>
                        </a:rPr>
                        <a:t>222,6</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0" i="0" u="none" strike="noStrike">
                          <a:effectLst/>
                          <a:latin typeface="Times New Roman"/>
                        </a:rPr>
                        <a:t>63,03</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1" i="0" u="none" strike="noStrike" dirty="0">
                          <a:effectLst/>
                          <a:latin typeface="Times New Roman"/>
                        </a:rPr>
                        <a:t>59,09</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1" i="0" u="none" strike="noStrike" dirty="0">
                          <a:effectLst/>
                          <a:latin typeface="Times New Roman"/>
                        </a:rPr>
                        <a:t>596,72</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280915">
                <a:tc vMerge="1">
                  <a:txBody>
                    <a:bodyPr/>
                    <a:lstStyle/>
                    <a:p>
                      <a:endParaRPr lang="ru-RU"/>
                    </a:p>
                  </a:txBody>
                  <a:tcPr/>
                </a:tc>
                <a:tc>
                  <a:txBody>
                    <a:bodyPr/>
                    <a:lstStyle/>
                    <a:p>
                      <a:pPr algn="ctr" fontAlgn="b"/>
                      <a:r>
                        <a:rPr lang="en-US" sz="1700" b="0" i="0" u="none" strike="noStrike" dirty="0" smtClean="0">
                          <a:effectLst/>
                          <a:latin typeface="Times New Roman"/>
                        </a:rPr>
                        <a:t>middle</a:t>
                      </a:r>
                      <a:endParaRPr lang="ru-RU" sz="1700" b="0" i="0" u="none" strike="noStrike" dirty="0">
                        <a:effectLst/>
                        <a:latin typeface="Times New Roman"/>
                      </a:endParaRP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0" i="0" u="none" strike="noStrike">
                          <a:effectLst/>
                          <a:latin typeface="Times New Roman"/>
                        </a:rPr>
                        <a:t>248,3</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0" i="0" u="none" strike="noStrike">
                          <a:effectLst/>
                          <a:latin typeface="Times New Roman"/>
                        </a:rPr>
                        <a:t>53,08</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0" i="0" u="none" strike="noStrike">
                          <a:effectLst/>
                          <a:latin typeface="Times New Roman"/>
                        </a:rPr>
                        <a:t>41,43</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1" i="0" u="none" strike="noStrike" dirty="0">
                          <a:effectLst/>
                          <a:latin typeface="Times New Roman"/>
                        </a:rPr>
                        <a:t>529,81</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80915">
                <a:tc vMerge="1">
                  <a:txBody>
                    <a:bodyPr/>
                    <a:lstStyle/>
                    <a:p>
                      <a:endParaRPr lang="ru-RU"/>
                    </a:p>
                  </a:txBody>
                  <a:tcPr/>
                </a:tc>
                <a:tc>
                  <a:txBody>
                    <a:bodyPr/>
                    <a:lstStyle/>
                    <a:p>
                      <a:pPr algn="ctr" fontAlgn="b"/>
                      <a:r>
                        <a:rPr lang="en-US" sz="1700" b="0" i="0" u="none" strike="noStrike" dirty="0" smtClean="0">
                          <a:effectLst/>
                          <a:latin typeface="Times New Roman"/>
                        </a:rPr>
                        <a:t>heavy</a:t>
                      </a:r>
                      <a:endParaRPr lang="ru-RU" sz="1700" b="0" i="0" u="none" strike="noStrike" dirty="0">
                        <a:effectLst/>
                        <a:latin typeface="Times New Roman"/>
                      </a:endParaRP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ru-RU" sz="1700" b="0" i="0" u="none" strike="noStrike">
                          <a:effectLst/>
                          <a:latin typeface="Times New Roman"/>
                        </a:rPr>
                        <a:t>513</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ru-RU" sz="1700" b="0" i="0" u="none" strike="noStrike">
                          <a:effectLst/>
                          <a:latin typeface="Times New Roman"/>
                        </a:rPr>
                        <a:t>37,89</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ru-RU" sz="1700" b="0" i="0" u="none" strike="noStrike">
                          <a:effectLst/>
                          <a:latin typeface="Times New Roman"/>
                        </a:rPr>
                        <a:t>13,54</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ru-RU" sz="1700" b="1" i="0" u="none" strike="noStrike" dirty="0">
                          <a:effectLst/>
                          <a:latin typeface="Times New Roman"/>
                        </a:rPr>
                        <a:t>625,03</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280915">
                <a:tc rowSpan="2">
                  <a:txBody>
                    <a:bodyPr/>
                    <a:lstStyle/>
                    <a:p>
                      <a:pPr algn="ctr" fontAlgn="ctr"/>
                      <a:r>
                        <a:rPr lang="en-US" sz="1700" b="0" i="0" u="none" strike="noStrike" dirty="0" err="1" smtClean="0">
                          <a:effectLst/>
                          <a:latin typeface="Times New Roman"/>
                        </a:rPr>
                        <a:t>Erkovetsky</a:t>
                      </a:r>
                      <a:endParaRPr lang="ru-RU" sz="1700" b="0" i="0" u="none" strike="noStrike" dirty="0">
                        <a:effectLst/>
                        <a:latin typeface="Times New Roman"/>
                      </a:endParaRPr>
                    </a:p>
                  </a:txBody>
                  <a:tcPr marL="13377" marR="13377" marT="13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dirty="0" smtClean="0">
                          <a:effectLst/>
                          <a:latin typeface="Times New Roman"/>
                        </a:rPr>
                        <a:t>light</a:t>
                      </a:r>
                      <a:endParaRPr lang="ru-RU" sz="1700" b="0" i="0" u="none" strike="noStrike" dirty="0">
                        <a:effectLst/>
                        <a:latin typeface="Times New Roman"/>
                      </a:endParaRP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0" i="0" u="none" strike="noStrike">
                          <a:effectLst/>
                          <a:latin typeface="Times New Roman"/>
                        </a:rPr>
                        <a:t>164,7</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0" i="0" u="none" strike="noStrike">
                          <a:effectLst/>
                          <a:latin typeface="Times New Roman"/>
                        </a:rPr>
                        <a:t>37,58</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1" i="0" u="none" strike="noStrike" dirty="0">
                          <a:effectLst/>
                          <a:latin typeface="Times New Roman"/>
                        </a:rPr>
                        <a:t>19,2</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0" i="0" u="none" strike="noStrike" dirty="0">
                          <a:effectLst/>
                          <a:latin typeface="Times New Roman"/>
                        </a:rPr>
                        <a:t>305,18</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280915">
                <a:tc vMerge="1">
                  <a:txBody>
                    <a:bodyPr/>
                    <a:lstStyle/>
                    <a:p>
                      <a:endParaRPr lang="ru-RU"/>
                    </a:p>
                  </a:txBody>
                  <a:tcPr/>
                </a:tc>
                <a:tc>
                  <a:txBody>
                    <a:bodyPr/>
                    <a:lstStyle/>
                    <a:p>
                      <a:pPr algn="ctr" fontAlgn="b"/>
                      <a:r>
                        <a:rPr lang="en-US" sz="1700" b="0" i="0" u="none" strike="noStrike" dirty="0" smtClean="0">
                          <a:effectLst/>
                          <a:latin typeface="Times New Roman"/>
                        </a:rPr>
                        <a:t>middle</a:t>
                      </a:r>
                      <a:endParaRPr lang="ru-RU" sz="1700" b="0" i="0" u="none" strike="noStrike" dirty="0">
                        <a:effectLst/>
                        <a:latin typeface="Times New Roman"/>
                      </a:endParaRP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0" i="0" u="none" strike="noStrike">
                          <a:effectLst/>
                          <a:latin typeface="Times New Roman"/>
                        </a:rPr>
                        <a:t>105,14</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0" i="0" u="none" strike="noStrike">
                          <a:effectLst/>
                          <a:latin typeface="Times New Roman"/>
                        </a:rPr>
                        <a:t>29,28</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0" i="0" u="none" strike="noStrike">
                          <a:effectLst/>
                          <a:latin typeface="Times New Roman"/>
                        </a:rPr>
                        <a:t>17,91</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0" i="0" u="none" strike="noStrike" dirty="0">
                          <a:effectLst/>
                          <a:latin typeface="Times New Roman"/>
                        </a:rPr>
                        <a:t>223,03</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80915">
                <a:tc rowSpan="3">
                  <a:txBody>
                    <a:bodyPr/>
                    <a:lstStyle/>
                    <a:p>
                      <a:pPr algn="ctr" fontAlgn="ctr"/>
                      <a:r>
                        <a:rPr lang="en-US" sz="1700" b="0" i="0" u="none" strike="noStrike" dirty="0" err="1" smtClean="0">
                          <a:effectLst/>
                          <a:latin typeface="Times New Roman"/>
                        </a:rPr>
                        <a:t>Korfsky</a:t>
                      </a:r>
                      <a:endParaRPr lang="ru-RU" sz="1700" b="0" i="0" u="none" strike="noStrike" dirty="0">
                        <a:effectLst/>
                        <a:latin typeface="Times New Roman"/>
                      </a:endParaRPr>
                    </a:p>
                  </a:txBody>
                  <a:tcPr marL="13377" marR="13377" marT="13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dirty="0" smtClean="0">
                          <a:effectLst/>
                          <a:latin typeface="Times New Roman"/>
                        </a:rPr>
                        <a:t>light</a:t>
                      </a:r>
                      <a:endParaRPr lang="ru-RU" sz="1700" b="0" i="0" u="none" strike="noStrike" dirty="0">
                        <a:effectLst/>
                        <a:latin typeface="Times New Roman"/>
                      </a:endParaRP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0" i="0" u="none" strike="noStrike">
                          <a:effectLst/>
                          <a:latin typeface="Times New Roman"/>
                        </a:rPr>
                        <a:t>810,8</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0" i="0" u="none" strike="noStrike">
                          <a:effectLst/>
                          <a:latin typeface="Times New Roman"/>
                        </a:rPr>
                        <a:t>332,5</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1" i="0" u="none" strike="noStrike" dirty="0">
                          <a:effectLst/>
                          <a:latin typeface="Times New Roman"/>
                        </a:rPr>
                        <a:t>195,2</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1" i="0" u="none" strike="noStrike" dirty="0">
                          <a:effectLst/>
                          <a:latin typeface="Times New Roman"/>
                        </a:rPr>
                        <a:t>1953,5</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541166">
                <a:tc vMerge="1">
                  <a:txBody>
                    <a:bodyPr/>
                    <a:lstStyle/>
                    <a:p>
                      <a:endParaRPr lang="ru-RU"/>
                    </a:p>
                  </a:txBody>
                  <a:tcPr/>
                </a:tc>
                <a:tc>
                  <a:txBody>
                    <a:bodyPr/>
                    <a:lstStyle/>
                    <a:p>
                      <a:pPr algn="ctr" fontAlgn="b"/>
                      <a:r>
                        <a:rPr lang="en-US" sz="1700" b="0" i="0" u="none" strike="noStrike" dirty="0" smtClean="0">
                          <a:effectLst/>
                          <a:latin typeface="Times New Roman"/>
                        </a:rPr>
                        <a:t>middle</a:t>
                      </a:r>
                      <a:endParaRPr lang="ru-RU" sz="1700" b="0" i="0" u="none" strike="noStrike" dirty="0">
                        <a:effectLst/>
                        <a:latin typeface="Times New Roman"/>
                      </a:endParaRP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0" i="0" u="none" strike="noStrike">
                          <a:effectLst/>
                          <a:latin typeface="Times New Roman"/>
                        </a:rPr>
                        <a:t>975,1</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0" i="0" u="none" strike="noStrike">
                          <a:effectLst/>
                          <a:latin typeface="Times New Roman"/>
                        </a:rPr>
                        <a:t>307,3</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1" i="0" u="none" strike="noStrike" dirty="0">
                          <a:effectLst/>
                          <a:latin typeface="Times New Roman"/>
                        </a:rPr>
                        <a:t>140,24</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1" i="0" u="none" strike="noStrike" dirty="0">
                          <a:effectLst/>
                          <a:latin typeface="Times New Roman"/>
                        </a:rPr>
                        <a:t>1971,64</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541166">
                <a:tc vMerge="1">
                  <a:txBody>
                    <a:bodyPr/>
                    <a:lstStyle/>
                    <a:p>
                      <a:endParaRPr lang="ru-RU"/>
                    </a:p>
                  </a:txBody>
                  <a:tcPr/>
                </a:tc>
                <a:tc>
                  <a:txBody>
                    <a:bodyPr/>
                    <a:lstStyle/>
                    <a:p>
                      <a:pPr algn="ctr" fontAlgn="b"/>
                      <a:r>
                        <a:rPr lang="en-US" sz="1700" b="0" i="0" u="none" strike="noStrike" dirty="0" smtClean="0">
                          <a:effectLst/>
                          <a:latin typeface="Times New Roman"/>
                        </a:rPr>
                        <a:t>heavy</a:t>
                      </a:r>
                      <a:endParaRPr lang="ru-RU" sz="1700" b="0" i="0" u="none" strike="noStrike" dirty="0">
                        <a:effectLst/>
                        <a:latin typeface="Times New Roman"/>
                      </a:endParaRP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ru-RU" sz="1700" b="0" i="0" u="none" strike="noStrike">
                          <a:effectLst/>
                          <a:latin typeface="Times New Roman"/>
                        </a:rPr>
                        <a:t>701,1</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ru-RU" sz="1700" b="0" i="0" u="none" strike="noStrike">
                          <a:effectLst/>
                          <a:latin typeface="Times New Roman"/>
                        </a:rPr>
                        <a:t>220,6</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ru-RU" sz="1700" b="0" i="0" u="none" strike="noStrike">
                          <a:effectLst/>
                          <a:latin typeface="Times New Roman"/>
                        </a:rPr>
                        <a:t>85,39</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ru-RU" sz="1700" b="1" i="0" u="none" strike="noStrike" dirty="0">
                          <a:effectLst/>
                          <a:latin typeface="Times New Roman"/>
                        </a:rPr>
                        <a:t>1401,09</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r h="541166">
                <a:tc rowSpan="3">
                  <a:txBody>
                    <a:bodyPr/>
                    <a:lstStyle/>
                    <a:p>
                      <a:pPr algn="ctr" fontAlgn="ctr"/>
                      <a:r>
                        <a:rPr lang="en-US" sz="1700" b="0" i="0" u="none" strike="noStrike" dirty="0" err="1" smtClean="0">
                          <a:effectLst/>
                          <a:latin typeface="Times New Roman"/>
                        </a:rPr>
                        <a:t>Echvayamsky</a:t>
                      </a:r>
                      <a:endParaRPr lang="ru-RU" sz="1700" b="0" i="0" u="none" strike="noStrike" dirty="0">
                        <a:effectLst/>
                        <a:latin typeface="Times New Roman"/>
                      </a:endParaRPr>
                    </a:p>
                  </a:txBody>
                  <a:tcPr marL="13377" marR="13377" marT="133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700" b="0" i="0" u="none" strike="noStrike" dirty="0" smtClean="0">
                          <a:effectLst/>
                          <a:latin typeface="Times New Roman"/>
                        </a:rPr>
                        <a:t>light</a:t>
                      </a:r>
                      <a:endParaRPr lang="ru-RU" sz="1700" b="0" i="0" u="none" strike="noStrike" dirty="0">
                        <a:effectLst/>
                        <a:latin typeface="Times New Roman"/>
                      </a:endParaRP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0" i="0" u="none" strike="noStrike">
                          <a:effectLst/>
                          <a:latin typeface="Times New Roman"/>
                        </a:rPr>
                        <a:t>441,2</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0" i="0" u="none" strike="noStrike">
                          <a:effectLst/>
                          <a:latin typeface="Times New Roman"/>
                        </a:rPr>
                        <a:t>211</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1" i="0" u="none" strike="noStrike" dirty="0">
                          <a:effectLst/>
                          <a:latin typeface="Times New Roman"/>
                        </a:rPr>
                        <a:t>112,04</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b"/>
                      <a:r>
                        <a:rPr lang="ru-RU" sz="1700" b="1" i="0" u="none" strike="noStrike" dirty="0">
                          <a:effectLst/>
                          <a:latin typeface="Times New Roman"/>
                        </a:rPr>
                        <a:t>1300,24</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r>
              <a:tr h="280915">
                <a:tc vMerge="1">
                  <a:txBody>
                    <a:bodyPr/>
                    <a:lstStyle/>
                    <a:p>
                      <a:endParaRPr lang="ru-RU"/>
                    </a:p>
                  </a:txBody>
                  <a:tcPr/>
                </a:tc>
                <a:tc>
                  <a:txBody>
                    <a:bodyPr/>
                    <a:lstStyle/>
                    <a:p>
                      <a:pPr algn="ctr" fontAlgn="b"/>
                      <a:r>
                        <a:rPr lang="en-US" sz="1700" b="0" i="0" u="none" strike="noStrike" dirty="0" smtClean="0">
                          <a:effectLst/>
                          <a:latin typeface="Times New Roman"/>
                        </a:rPr>
                        <a:t>middle</a:t>
                      </a:r>
                      <a:endParaRPr lang="ru-RU" sz="1700" b="0" i="0" u="none" strike="noStrike" dirty="0">
                        <a:effectLst/>
                        <a:latin typeface="Times New Roman"/>
                      </a:endParaRP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0" i="0" u="none" strike="noStrike">
                          <a:effectLst/>
                          <a:latin typeface="Times New Roman"/>
                        </a:rPr>
                        <a:t>263,9</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0" i="0" u="none" strike="noStrike">
                          <a:effectLst/>
                          <a:latin typeface="Times New Roman"/>
                        </a:rPr>
                        <a:t>119,1</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0" i="0" u="none" strike="noStrike">
                          <a:effectLst/>
                          <a:latin typeface="Times New Roman"/>
                        </a:rPr>
                        <a:t>60,72</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ctr" fontAlgn="b"/>
                      <a:r>
                        <a:rPr lang="ru-RU" sz="1700" b="1" i="0" u="none" strike="noStrike" dirty="0">
                          <a:effectLst/>
                          <a:latin typeface="Times New Roman"/>
                        </a:rPr>
                        <a:t>715,72</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r>
              <a:tr h="280915">
                <a:tc vMerge="1">
                  <a:txBody>
                    <a:bodyPr/>
                    <a:lstStyle/>
                    <a:p>
                      <a:endParaRPr lang="ru-RU"/>
                    </a:p>
                  </a:txBody>
                  <a:tcPr/>
                </a:tc>
                <a:tc>
                  <a:txBody>
                    <a:bodyPr/>
                    <a:lstStyle/>
                    <a:p>
                      <a:pPr algn="ctr" fontAlgn="b"/>
                      <a:r>
                        <a:rPr lang="en-US" sz="1700" b="0" i="0" u="none" strike="noStrike" dirty="0" smtClean="0">
                          <a:effectLst/>
                          <a:latin typeface="Times New Roman"/>
                        </a:rPr>
                        <a:t>heavy</a:t>
                      </a:r>
                      <a:endParaRPr lang="ru-RU" sz="1700" b="0" i="0" u="none" strike="noStrike" dirty="0">
                        <a:effectLst/>
                        <a:latin typeface="Times New Roman"/>
                      </a:endParaRP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ru-RU" sz="1700" b="0" i="0" u="none" strike="noStrike">
                          <a:effectLst/>
                          <a:latin typeface="Times New Roman"/>
                        </a:rPr>
                        <a:t>110,2</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ru-RU" sz="1700" b="0" i="0" u="none" strike="noStrike">
                          <a:effectLst/>
                          <a:latin typeface="Times New Roman"/>
                        </a:rPr>
                        <a:t>34,56</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ru-RU" sz="1700" b="0" i="0" u="none" strike="noStrike">
                          <a:effectLst/>
                          <a:latin typeface="Times New Roman"/>
                        </a:rPr>
                        <a:t>13,04</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c>
                  <a:txBody>
                    <a:bodyPr/>
                    <a:lstStyle/>
                    <a:p>
                      <a:pPr algn="ctr" fontAlgn="b"/>
                      <a:r>
                        <a:rPr lang="ru-RU" sz="1700" b="0" i="0" u="none" strike="noStrike" dirty="0">
                          <a:effectLst/>
                          <a:latin typeface="Times New Roman"/>
                        </a:rPr>
                        <a:t>219,4</a:t>
                      </a:r>
                    </a:p>
                  </a:txBody>
                  <a:tcPr marL="13377" marR="13377" marT="133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0DA"/>
                    </a:solidFill>
                  </a:tcPr>
                </a:tc>
              </a:tr>
            </a:tbl>
          </a:graphicData>
        </a:graphic>
      </p:graphicFrame>
      <p:graphicFrame>
        <p:nvGraphicFramePr>
          <p:cNvPr id="7" name="Диаграмма 6"/>
          <p:cNvGraphicFramePr>
            <a:graphicFrameLocks/>
          </p:cNvGraphicFramePr>
          <p:nvPr>
            <p:extLst>
              <p:ext uri="{D42A27DB-BD31-4B8C-83A1-F6EECF244321}">
                <p14:modId xmlns:p14="http://schemas.microsoft.com/office/powerpoint/2010/main" val="3407787944"/>
              </p:ext>
            </p:extLst>
          </p:nvPr>
        </p:nvGraphicFramePr>
        <p:xfrm>
          <a:off x="7546456" y="1421853"/>
          <a:ext cx="4306449" cy="5252217"/>
        </p:xfrm>
        <a:graphic>
          <a:graphicData uri="http://schemas.openxmlformats.org/drawingml/2006/chart">
            <c:chart xmlns:c="http://schemas.openxmlformats.org/drawingml/2006/chart" xmlns:r="http://schemas.openxmlformats.org/officeDocument/2006/relationships" r:id="rId2"/>
          </a:graphicData>
        </a:graphic>
      </p:graphicFrame>
      <p:sp>
        <p:nvSpPr>
          <p:cNvPr id="2" name="Номер слайда 1"/>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19</a:t>
            </a:fld>
            <a:endParaRPr lang="ru-RU">
              <a:solidFill>
                <a:prstClr val="black">
                  <a:lumMod val="65000"/>
                  <a:lumOff val="35000"/>
                </a:prstClr>
              </a:solidFill>
            </a:endParaRPr>
          </a:p>
        </p:txBody>
      </p:sp>
    </p:spTree>
    <p:extLst>
      <p:ext uri="{BB962C8B-B14F-4D97-AF65-F5344CB8AC3E}">
        <p14:creationId xmlns:p14="http://schemas.microsoft.com/office/powerpoint/2010/main" val="17434358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sz="3600" dirty="0" smtClean="0"/>
              <a:t/>
            </a:r>
            <a:br>
              <a:rPr lang="en-US" sz="3600" dirty="0" smtClean="0"/>
            </a:br>
            <a:r>
              <a:rPr lang="en-US" sz="3600" dirty="0" smtClean="0"/>
              <a:t>Speaker - </a:t>
            </a:r>
            <a:r>
              <a:rPr lang="en-US" sz="3600" dirty="0"/>
              <a:t>Vladimir </a:t>
            </a:r>
            <a:r>
              <a:rPr lang="en-US" sz="3600" dirty="0" err="1" smtClean="0"/>
              <a:t>Vyalov</a:t>
            </a:r>
            <a:r>
              <a:rPr lang="en-US" sz="3600" smtClean="0"/>
              <a:t>,</a:t>
            </a:r>
            <a:endParaRPr lang="ru-RU" sz="3600" dirty="0"/>
          </a:p>
        </p:txBody>
      </p:sp>
      <p:sp>
        <p:nvSpPr>
          <p:cNvPr id="3" name="Объект 2"/>
          <p:cNvSpPr>
            <a:spLocks noGrp="1"/>
          </p:cNvSpPr>
          <p:nvPr>
            <p:ph idx="1"/>
          </p:nvPr>
        </p:nvSpPr>
        <p:spPr/>
        <p:txBody>
          <a:bodyPr/>
          <a:lstStyle/>
          <a:p>
            <a:pPr marL="0" indent="0" algn="ctr">
              <a:buNone/>
            </a:pPr>
            <a:r>
              <a:rPr lang="en-US" sz="2400" i="1" dirty="0" smtClean="0"/>
              <a:t>Doctor of Geology &amp; Mineralogy,</a:t>
            </a:r>
          </a:p>
          <a:p>
            <a:pPr marL="0" indent="0" algn="ctr">
              <a:buNone/>
            </a:pPr>
            <a:r>
              <a:rPr lang="en-US" sz="2400" i="1" dirty="0" smtClean="0"/>
              <a:t>Chief Scientist</a:t>
            </a:r>
          </a:p>
          <a:p>
            <a:pPr marL="0" indent="0" algn="ctr">
              <a:buNone/>
            </a:pPr>
            <a:r>
              <a:rPr lang="en-US" sz="2400" i="1" dirty="0" smtClean="0"/>
              <a:t>A.P.KARPINSKY RUSSIAN GEOLOGICAL RESEARCH INSTITUTE (VSEGEI),</a:t>
            </a:r>
            <a:endParaRPr lang="en-US" sz="2400" i="1" dirty="0"/>
          </a:p>
          <a:p>
            <a:pPr marL="0" indent="0" algn="ctr">
              <a:buNone/>
            </a:pPr>
            <a:r>
              <a:rPr lang="en-US" sz="2400" i="1" dirty="0" smtClean="0"/>
              <a:t>Professor of LOMONOSOV MOSCOW STATE UNIVERSITY</a:t>
            </a:r>
          </a:p>
          <a:p>
            <a:pPr marL="0" indent="0">
              <a:buNone/>
            </a:pPr>
            <a:endParaRPr lang="ru-RU" dirty="0"/>
          </a:p>
        </p:txBody>
      </p:sp>
      <p:sp>
        <p:nvSpPr>
          <p:cNvPr id="4" name="Номер слайда 3"/>
          <p:cNvSpPr>
            <a:spLocks noGrp="1"/>
          </p:cNvSpPr>
          <p:nvPr>
            <p:ph type="sldNum" sz="quarter" idx="12"/>
          </p:nvPr>
        </p:nvSpPr>
        <p:spPr/>
        <p:txBody>
          <a:bodyPr/>
          <a:lstStyle/>
          <a:p>
            <a:pPr>
              <a:defRPr/>
            </a:pPr>
            <a:fld id="{4F92B202-9340-4893-8565-A5BE30734F16}" type="slidenum">
              <a:rPr lang="ru-RU" smtClean="0"/>
              <a:pPr>
                <a:defRPr/>
              </a:pPr>
              <a:t>2</a:t>
            </a:fld>
            <a:endParaRPr lang="ru-RU"/>
          </a:p>
        </p:txBody>
      </p:sp>
    </p:spTree>
    <p:extLst>
      <p:ext uri="{BB962C8B-B14F-4D97-AF65-F5344CB8AC3E}">
        <p14:creationId xmlns:p14="http://schemas.microsoft.com/office/powerpoint/2010/main" val="4221636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Схема 8"/>
          <p:cNvGraphicFramePr/>
          <p:nvPr>
            <p:extLst>
              <p:ext uri="{D42A27DB-BD31-4B8C-83A1-F6EECF244321}">
                <p14:modId xmlns:p14="http://schemas.microsoft.com/office/powerpoint/2010/main" val="3749564330"/>
              </p:ext>
            </p:extLst>
          </p:nvPr>
        </p:nvGraphicFramePr>
        <p:xfrm>
          <a:off x="1703513" y="159288"/>
          <a:ext cx="8568952" cy="66967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Прямоугольник 9"/>
          <p:cNvSpPr/>
          <p:nvPr/>
        </p:nvSpPr>
        <p:spPr>
          <a:xfrm>
            <a:off x="2133165" y="1463551"/>
            <a:ext cx="535709" cy="923324"/>
          </a:xfrm>
          <a:prstGeom prst="rect">
            <a:avLst/>
          </a:prstGeom>
          <a:noFill/>
        </p:spPr>
        <p:txBody>
          <a:bodyPr wrap="none" lIns="91433" tIns="45717" rIns="91433" bIns="45717">
            <a:spAutoFit/>
          </a:bodyPr>
          <a:lstStyle/>
          <a:p>
            <a:pPr algn="ctr"/>
            <a:r>
              <a:rPr lang="en-US" sz="5400" b="1" dirty="0">
                <a:ln w="12700">
                  <a:solidFill>
                    <a:srgbClr val="2F5897">
                      <a:satMod val="155000"/>
                    </a:srgbClr>
                  </a:solidFill>
                  <a:prstDash val="solid"/>
                </a:ln>
                <a:solidFill>
                  <a:srgbClr val="E4E9EF">
                    <a:tint val="85000"/>
                    <a:satMod val="155000"/>
                  </a:srgbClr>
                </a:solidFill>
                <a:effectLst>
                  <a:outerShdw blurRad="41275" dist="20320" dir="1800000" algn="tl" rotWithShape="0">
                    <a:srgbClr val="000000">
                      <a:alpha val="40000"/>
                    </a:srgbClr>
                  </a:outerShdw>
                </a:effectLst>
              </a:rPr>
              <a:t>1</a:t>
            </a:r>
            <a:endParaRPr lang="ru-RU" sz="5400" b="1" dirty="0">
              <a:ln w="12700">
                <a:solidFill>
                  <a:srgbClr val="2F5897">
                    <a:satMod val="155000"/>
                  </a:srgbClr>
                </a:solidFill>
                <a:prstDash val="solid"/>
              </a:ln>
              <a:solidFill>
                <a:srgbClr val="E4E9EF">
                  <a:tint val="85000"/>
                  <a:satMod val="155000"/>
                </a:srgbClr>
              </a:solidFill>
              <a:effectLst>
                <a:outerShdw blurRad="41275" dist="20320" dir="1800000" algn="tl" rotWithShape="0">
                  <a:srgbClr val="000000">
                    <a:alpha val="40000"/>
                  </a:srgbClr>
                </a:outerShdw>
              </a:effectLst>
            </a:endParaRPr>
          </a:p>
        </p:txBody>
      </p:sp>
      <p:sp>
        <p:nvSpPr>
          <p:cNvPr id="12" name="Прямоугольник 11"/>
          <p:cNvSpPr/>
          <p:nvPr/>
        </p:nvSpPr>
        <p:spPr>
          <a:xfrm>
            <a:off x="6525653" y="1772816"/>
            <a:ext cx="535709" cy="923324"/>
          </a:xfrm>
          <a:prstGeom prst="rect">
            <a:avLst/>
          </a:prstGeom>
          <a:noFill/>
        </p:spPr>
        <p:txBody>
          <a:bodyPr wrap="none" lIns="91433" tIns="45717" rIns="91433" bIns="45717">
            <a:spAutoFit/>
          </a:bodyPr>
          <a:lstStyle/>
          <a:p>
            <a:pPr algn="ctr"/>
            <a:r>
              <a:rPr lang="en-US" sz="5400" b="1" dirty="0">
                <a:ln w="12700">
                  <a:solidFill>
                    <a:srgbClr val="2F5897">
                      <a:satMod val="155000"/>
                    </a:srgbClr>
                  </a:solidFill>
                  <a:prstDash val="solid"/>
                </a:ln>
                <a:solidFill>
                  <a:srgbClr val="E4E9EF">
                    <a:tint val="85000"/>
                    <a:satMod val="155000"/>
                  </a:srgbClr>
                </a:solidFill>
                <a:effectLst>
                  <a:outerShdw blurRad="41275" dist="20320" dir="1800000" algn="tl" rotWithShape="0">
                    <a:srgbClr val="000000">
                      <a:alpha val="40000"/>
                    </a:srgbClr>
                  </a:outerShdw>
                </a:effectLst>
              </a:rPr>
              <a:t>2</a:t>
            </a:r>
            <a:endParaRPr lang="ru-RU" sz="5400" b="1" dirty="0">
              <a:ln w="12700">
                <a:solidFill>
                  <a:srgbClr val="2F5897">
                    <a:satMod val="155000"/>
                  </a:srgbClr>
                </a:solidFill>
                <a:prstDash val="solid"/>
              </a:ln>
              <a:solidFill>
                <a:srgbClr val="E4E9EF">
                  <a:tint val="85000"/>
                  <a:satMod val="155000"/>
                </a:srgbClr>
              </a:solidFill>
              <a:effectLst>
                <a:outerShdw blurRad="41275" dist="20320" dir="1800000" algn="tl" rotWithShape="0">
                  <a:srgbClr val="000000">
                    <a:alpha val="40000"/>
                  </a:srgbClr>
                </a:outerShdw>
              </a:effectLst>
            </a:endParaRPr>
          </a:p>
        </p:txBody>
      </p:sp>
      <p:sp>
        <p:nvSpPr>
          <p:cNvPr id="13" name="Прямоугольник 12"/>
          <p:cNvSpPr/>
          <p:nvPr/>
        </p:nvSpPr>
        <p:spPr>
          <a:xfrm>
            <a:off x="9117941" y="1463551"/>
            <a:ext cx="535709" cy="923324"/>
          </a:xfrm>
          <a:prstGeom prst="rect">
            <a:avLst/>
          </a:prstGeom>
          <a:noFill/>
        </p:spPr>
        <p:txBody>
          <a:bodyPr wrap="none" lIns="91433" tIns="45717" rIns="91433" bIns="45717">
            <a:spAutoFit/>
          </a:bodyPr>
          <a:lstStyle/>
          <a:p>
            <a:pPr algn="ctr"/>
            <a:r>
              <a:rPr lang="en-US" sz="5400" b="1" dirty="0">
                <a:ln w="12700">
                  <a:solidFill>
                    <a:srgbClr val="2F5897">
                      <a:satMod val="155000"/>
                    </a:srgbClr>
                  </a:solidFill>
                  <a:prstDash val="solid"/>
                </a:ln>
                <a:solidFill>
                  <a:srgbClr val="E4E9EF">
                    <a:tint val="85000"/>
                    <a:satMod val="155000"/>
                  </a:srgbClr>
                </a:solidFill>
                <a:effectLst>
                  <a:outerShdw blurRad="41275" dist="20320" dir="1800000" algn="tl" rotWithShape="0">
                    <a:srgbClr val="000000">
                      <a:alpha val="40000"/>
                    </a:srgbClr>
                  </a:outerShdw>
                </a:effectLst>
              </a:rPr>
              <a:t>3</a:t>
            </a:r>
            <a:endParaRPr lang="ru-RU" sz="5400" b="1" dirty="0">
              <a:ln w="12700">
                <a:solidFill>
                  <a:srgbClr val="2F5897">
                    <a:satMod val="155000"/>
                  </a:srgbClr>
                </a:solidFill>
                <a:prstDash val="solid"/>
              </a:ln>
              <a:solidFill>
                <a:srgbClr val="E4E9EF">
                  <a:tint val="85000"/>
                  <a:satMod val="155000"/>
                </a:srgb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316423054"/>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D:\Картинки\witte-abstracte-achtergrond-met-blauwe-lijnen.jpg"/>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1512168" y="4391798"/>
            <a:ext cx="9155832" cy="24662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1533701" y="233404"/>
            <a:ext cx="9144000" cy="954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3" tIns="45717" rIns="91433" bIns="45717" numCol="1" anchor="ctr" anchorCtr="0" compatLnSpc="1">
            <a:prstTxWarp prst="textNoShape">
              <a:avLst/>
            </a:prstTxWarp>
            <a:spAutoFit/>
          </a:bodyPr>
          <a:lstStyle>
            <a:lvl1pPr fontAlgn="base">
              <a:spcBef>
                <a:spcPct val="0"/>
              </a:spcBef>
              <a:spcAft>
                <a:spcPct val="0"/>
              </a:spcAft>
              <a:tabLst>
                <a:tab pos="533400" algn="l"/>
              </a:tabLst>
              <a:defRPr>
                <a:solidFill>
                  <a:schemeClr val="tx1"/>
                </a:solidFill>
                <a:latin typeface="Arial" pitchFamily="34" charset="0"/>
                <a:cs typeface="Arial" pitchFamily="34" charset="0"/>
              </a:defRPr>
            </a:lvl1pPr>
            <a:lvl2pPr fontAlgn="base">
              <a:spcBef>
                <a:spcPct val="0"/>
              </a:spcBef>
              <a:spcAft>
                <a:spcPct val="0"/>
              </a:spcAft>
              <a:tabLst>
                <a:tab pos="533400" algn="l"/>
              </a:tabLst>
              <a:defRPr>
                <a:solidFill>
                  <a:schemeClr val="tx1"/>
                </a:solidFill>
                <a:latin typeface="Arial" pitchFamily="34" charset="0"/>
                <a:cs typeface="Arial" pitchFamily="34" charset="0"/>
              </a:defRPr>
            </a:lvl2pPr>
            <a:lvl3pPr fontAlgn="base">
              <a:spcBef>
                <a:spcPct val="0"/>
              </a:spcBef>
              <a:spcAft>
                <a:spcPct val="0"/>
              </a:spcAft>
              <a:tabLst>
                <a:tab pos="533400" algn="l"/>
              </a:tabLst>
              <a:defRPr>
                <a:solidFill>
                  <a:schemeClr val="tx1"/>
                </a:solidFill>
                <a:latin typeface="Arial" pitchFamily="34" charset="0"/>
                <a:cs typeface="Arial" pitchFamily="34" charset="0"/>
              </a:defRPr>
            </a:lvl3pPr>
            <a:lvl4pPr fontAlgn="base">
              <a:spcBef>
                <a:spcPct val="0"/>
              </a:spcBef>
              <a:spcAft>
                <a:spcPct val="0"/>
              </a:spcAft>
              <a:tabLst>
                <a:tab pos="533400" algn="l"/>
              </a:tabLst>
              <a:defRPr>
                <a:solidFill>
                  <a:schemeClr val="tx1"/>
                </a:solidFill>
                <a:latin typeface="Arial" pitchFamily="34" charset="0"/>
                <a:cs typeface="Arial" pitchFamily="34" charset="0"/>
              </a:defRPr>
            </a:lvl4pPr>
            <a:lvl5pPr fontAlgn="base">
              <a:spcBef>
                <a:spcPct val="0"/>
              </a:spcBef>
              <a:spcAft>
                <a:spcPct val="0"/>
              </a:spcAft>
              <a:tabLst>
                <a:tab pos="533400" algn="l"/>
              </a:tabLst>
              <a:defRPr>
                <a:solidFill>
                  <a:schemeClr val="tx1"/>
                </a:solidFill>
                <a:latin typeface="Arial" pitchFamily="34" charset="0"/>
                <a:cs typeface="Arial" pitchFamily="34" charset="0"/>
              </a:defRPr>
            </a:lvl5pPr>
            <a:lvl6pPr fontAlgn="base">
              <a:spcBef>
                <a:spcPct val="0"/>
              </a:spcBef>
              <a:spcAft>
                <a:spcPct val="0"/>
              </a:spcAft>
              <a:tabLst>
                <a:tab pos="533400" algn="l"/>
              </a:tabLst>
              <a:defRPr>
                <a:solidFill>
                  <a:schemeClr val="tx1"/>
                </a:solidFill>
                <a:latin typeface="Arial" pitchFamily="34" charset="0"/>
                <a:cs typeface="Arial" pitchFamily="34" charset="0"/>
              </a:defRPr>
            </a:lvl6pPr>
            <a:lvl7pPr fontAlgn="base">
              <a:spcBef>
                <a:spcPct val="0"/>
              </a:spcBef>
              <a:spcAft>
                <a:spcPct val="0"/>
              </a:spcAft>
              <a:tabLst>
                <a:tab pos="533400" algn="l"/>
              </a:tabLst>
              <a:defRPr>
                <a:solidFill>
                  <a:schemeClr val="tx1"/>
                </a:solidFill>
                <a:latin typeface="Arial" pitchFamily="34" charset="0"/>
                <a:cs typeface="Arial" pitchFamily="34" charset="0"/>
              </a:defRPr>
            </a:lvl7pPr>
            <a:lvl8pPr fontAlgn="base">
              <a:spcBef>
                <a:spcPct val="0"/>
              </a:spcBef>
              <a:spcAft>
                <a:spcPct val="0"/>
              </a:spcAft>
              <a:tabLst>
                <a:tab pos="533400" algn="l"/>
              </a:tabLst>
              <a:defRPr>
                <a:solidFill>
                  <a:schemeClr val="tx1"/>
                </a:solidFill>
                <a:latin typeface="Arial" pitchFamily="34" charset="0"/>
                <a:cs typeface="Arial" pitchFamily="34" charset="0"/>
              </a:defRPr>
            </a:lvl8pPr>
            <a:lvl9pPr fontAlgn="base">
              <a:spcBef>
                <a:spcPct val="0"/>
              </a:spcBef>
              <a:spcAft>
                <a:spcPct val="0"/>
              </a:spcAft>
              <a:tabLst>
                <a:tab pos="533400" algn="l"/>
              </a:tabLst>
              <a:defRPr>
                <a:solidFill>
                  <a:schemeClr val="tx1"/>
                </a:solidFill>
                <a:latin typeface="Arial" pitchFamily="34" charset="0"/>
                <a:cs typeface="Arial" pitchFamily="34" charset="0"/>
              </a:defRPr>
            </a:lvl9pPr>
          </a:lstStyle>
          <a:p>
            <a:pPr lvl="0" algn="ctr"/>
            <a:r>
              <a:rPr lang="en-US" sz="2800" b="1" dirty="0">
                <a:latin typeface="Times New Roman" panose="02020603050405020304" pitchFamily="18" charset="0"/>
                <a:cs typeface="Times New Roman" panose="02020603050405020304" pitchFamily="18" charset="0"/>
              </a:rPr>
              <a:t>The Main Factors of Rare Metal Mineralization of the Cenozoic Deposits of Brown Coal</a:t>
            </a:r>
            <a:endParaRPr lang="ru-RU" sz="2800" b="1" dirty="0">
              <a:latin typeface="Times New Roman" panose="02020603050405020304" pitchFamily="18" charset="0"/>
              <a:ea typeface="Calibri"/>
              <a:cs typeface="Times New Roman" panose="02020603050405020304" pitchFamily="18" charset="0"/>
            </a:endParaRPr>
          </a:p>
        </p:txBody>
      </p:sp>
      <p:sp>
        <p:nvSpPr>
          <p:cNvPr id="3" name="TextBox 2"/>
          <p:cNvSpPr txBox="1"/>
          <p:nvPr/>
        </p:nvSpPr>
        <p:spPr>
          <a:xfrm>
            <a:off x="2527236" y="2241652"/>
            <a:ext cx="7776863" cy="2062097"/>
          </a:xfrm>
          <a:prstGeom prst="rect">
            <a:avLst/>
          </a:prstGeom>
          <a:noFill/>
        </p:spPr>
        <p:txBody>
          <a:bodyPr wrap="square" lIns="91433" tIns="45717" rIns="91433" bIns="45717" rtlCol="0">
            <a:spAutoFit/>
          </a:bodyPr>
          <a:lstStyle/>
          <a:p>
            <a:pPr marL="285730" indent="-28573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Geotectonic Factor</a:t>
            </a:r>
            <a:r>
              <a:rPr lang="ru-RU" sz="3200" dirty="0">
                <a:latin typeface="Times New Roman" panose="02020603050405020304" pitchFamily="18" charset="0"/>
                <a:cs typeface="Times New Roman" panose="02020603050405020304" pitchFamily="18" charset="0"/>
              </a:rPr>
              <a:t>;</a:t>
            </a:r>
          </a:p>
          <a:p>
            <a:pPr marL="285730" indent="-28573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Composition of Rocks of Source Area</a:t>
            </a:r>
            <a:r>
              <a:rPr lang="ru-RU" sz="3200" dirty="0">
                <a:latin typeface="Times New Roman" panose="02020603050405020304" pitchFamily="18" charset="0"/>
                <a:cs typeface="Times New Roman" panose="02020603050405020304" pitchFamily="18" charset="0"/>
              </a:rPr>
              <a:t>;</a:t>
            </a:r>
          </a:p>
          <a:p>
            <a:pPr marL="285730" indent="-28573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Facies Factor</a:t>
            </a:r>
            <a:r>
              <a:rPr lang="ru-RU" sz="3200" dirty="0">
                <a:latin typeface="Times New Roman" panose="02020603050405020304" pitchFamily="18" charset="0"/>
                <a:cs typeface="Times New Roman" panose="02020603050405020304" pitchFamily="18" charset="0"/>
              </a:rPr>
              <a:t>;</a:t>
            </a:r>
          </a:p>
          <a:p>
            <a:pPr marL="285730" indent="-285730">
              <a:buFont typeface="Arial" panose="020B0604020202020204" pitchFamily="34" charset="0"/>
              <a:buChar char="•"/>
            </a:pPr>
            <a:r>
              <a:rPr lang="en-US" sz="3200" dirty="0">
                <a:latin typeface="Times New Roman" panose="02020603050405020304" pitchFamily="18" charset="0"/>
                <a:cs typeface="Times New Roman" panose="02020603050405020304" pitchFamily="18" charset="0"/>
              </a:rPr>
              <a:t>Substance</a:t>
            </a:r>
            <a:r>
              <a:rPr lang="ru-RU"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Factor</a:t>
            </a:r>
            <a:r>
              <a:rPr lang="ru-RU"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Maceral and Ash factors</a:t>
            </a:r>
            <a:r>
              <a:rPr lang="ru-RU" sz="3200" dirty="0">
                <a:latin typeface="Times New Roman" panose="02020603050405020304" pitchFamily="18" charset="0"/>
                <a:cs typeface="Times New Roman" panose="02020603050405020304" pitchFamily="18" charset="0"/>
              </a:rPr>
              <a:t>).</a:t>
            </a:r>
          </a:p>
        </p:txBody>
      </p:sp>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21</a:t>
            </a:fld>
            <a:endParaRPr lang="ru-RU">
              <a:solidFill>
                <a:prstClr val="black">
                  <a:lumMod val="65000"/>
                  <a:lumOff val="35000"/>
                </a:prstClr>
              </a:solidFill>
            </a:endParaRPr>
          </a:p>
        </p:txBody>
      </p:sp>
    </p:spTree>
    <p:extLst>
      <p:ext uri="{BB962C8B-B14F-4D97-AF65-F5344CB8AC3E}">
        <p14:creationId xmlns:p14="http://schemas.microsoft.com/office/powerpoint/2010/main" val="17914754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609216" y="229077"/>
            <a:ext cx="10973568" cy="648254"/>
          </a:xfrm>
        </p:spPr>
        <p:txBody>
          <a:bodyPr/>
          <a:lstStyle/>
          <a:p>
            <a:pPr eaLnBrk="1" hangingPunct="1">
              <a:defRPr/>
            </a:pPr>
            <a:r>
              <a:rPr lang="en-US" sz="2400" b="1" i="1" dirty="0">
                <a:latin typeface="Times New Roman" pitchFamily="18" charset="0"/>
                <a:cs typeface="Times New Roman" pitchFamily="18" charset="0"/>
              </a:rPr>
              <a:t>The accumulation mechanism</a:t>
            </a:r>
            <a:r>
              <a:rPr lang="en-US" sz="2400" b="1" i="1" dirty="0" smtClean="0">
                <a:latin typeface="Times New Roman" pitchFamily="18" charset="0"/>
                <a:cs typeface="Times New Roman" pitchFamily="18" charset="0"/>
              </a:rPr>
              <a:t> of metals </a:t>
            </a:r>
            <a:r>
              <a:rPr lang="en-US" sz="2400" b="1" i="1" dirty="0">
                <a:latin typeface="Times New Roman" pitchFamily="18" charset="0"/>
                <a:cs typeface="Times New Roman" pitchFamily="18" charset="0"/>
              </a:rPr>
              <a:t>in coals</a:t>
            </a:r>
            <a:endParaRPr lang="ru-RU" sz="2400" b="1" i="1" dirty="0">
              <a:latin typeface="Times New Roman" pitchFamily="18" charset="0"/>
              <a:cs typeface="Times New Roman" pitchFamily="18" charset="0"/>
            </a:endParaRPr>
          </a:p>
        </p:txBody>
      </p:sp>
      <p:sp>
        <p:nvSpPr>
          <p:cNvPr id="15363" name="Rectangle 3"/>
          <p:cNvSpPr>
            <a:spLocks noGrp="1" noChangeArrowheads="1"/>
          </p:cNvSpPr>
          <p:nvPr>
            <p:ph type="body" idx="1"/>
          </p:nvPr>
        </p:nvSpPr>
        <p:spPr>
          <a:xfrm>
            <a:off x="337371" y="698538"/>
            <a:ext cx="11200105" cy="5180152"/>
          </a:xfrm>
        </p:spPr>
        <p:txBody>
          <a:bodyPr/>
          <a:lstStyle/>
          <a:p>
            <a:pPr marL="0" indent="0">
              <a:buNone/>
            </a:pPr>
            <a:endParaRPr lang="en-US" sz="1600" dirty="0">
              <a:latin typeface="Times New Roman" pitchFamily="18" charset="0"/>
              <a:cs typeface="Times New Roman" pitchFamily="18" charset="0"/>
            </a:endParaRPr>
          </a:p>
          <a:p>
            <a:r>
              <a:rPr lang="en-US" sz="2000" dirty="0" smtClean="0">
                <a:latin typeface="Times New Roman" pitchFamily="18" charset="0"/>
                <a:cs typeface="Times New Roman" pitchFamily="18" charset="0"/>
              </a:rPr>
              <a:t>Extraction </a:t>
            </a:r>
            <a:r>
              <a:rPr lang="en-US" sz="2000" dirty="0">
                <a:latin typeface="Times New Roman" pitchFamily="18" charset="0"/>
                <a:cs typeface="Times New Roman" pitchFamily="18" charset="0"/>
              </a:rPr>
              <a:t>and concentration </a:t>
            </a:r>
            <a:r>
              <a:rPr lang="en-US" sz="2000" dirty="0" smtClean="0">
                <a:latin typeface="Times New Roman" pitchFamily="18" charset="0"/>
                <a:cs typeface="Times New Roman" pitchFamily="18" charset="0"/>
              </a:rPr>
              <a:t>of metals organic matter of Peat </a:t>
            </a:r>
            <a:r>
              <a:rPr lang="en-US" sz="2000" dirty="0">
                <a:latin typeface="Times New Roman" pitchFamily="18" charset="0"/>
                <a:cs typeface="Times New Roman" pitchFamily="18" charset="0"/>
              </a:rPr>
              <a:t>o</a:t>
            </a:r>
            <a:r>
              <a:rPr lang="en-US" sz="2000" dirty="0" smtClean="0">
                <a:latin typeface="Times New Roman" pitchFamily="18" charset="0"/>
                <a:cs typeface="Times New Roman" pitchFamily="18" charset="0"/>
              </a:rPr>
              <a:t>ccurred from Peat waters. </a:t>
            </a:r>
          </a:p>
          <a:p>
            <a:r>
              <a:rPr lang="en-US" sz="2000" dirty="0" smtClean="0">
                <a:latin typeface="Times New Roman" pitchFamily="18" charset="0"/>
                <a:cs typeface="Times New Roman" pitchFamily="18" charset="0"/>
              </a:rPr>
              <a:t>Early </a:t>
            </a:r>
            <a:r>
              <a:rPr lang="en-US" sz="2000" dirty="0" err="1">
                <a:latin typeface="Times New Roman" pitchFamily="18" charset="0"/>
                <a:cs typeface="Times New Roman" pitchFamily="18" charset="0"/>
              </a:rPr>
              <a:t>diagenesis</a:t>
            </a:r>
            <a:r>
              <a:rPr lang="en-US" sz="2000" dirty="0">
                <a:latin typeface="Times New Roman" pitchFamily="18" charset="0"/>
                <a:cs typeface="Times New Roman" pitchFamily="18" charset="0"/>
              </a:rPr>
              <a:t> of deposits were the </a:t>
            </a:r>
            <a:r>
              <a:rPr lang="en-US" sz="2000" dirty="0" smtClean="0">
                <a:latin typeface="Times New Roman" pitchFamily="18" charset="0"/>
                <a:cs typeface="Times New Roman" pitchFamily="18" charset="0"/>
              </a:rPr>
              <a:t>basic time </a:t>
            </a:r>
            <a:r>
              <a:rPr lang="en-US" sz="2000" dirty="0">
                <a:latin typeface="Times New Roman" pitchFamily="18" charset="0"/>
                <a:cs typeface="Times New Roman" pitchFamily="18" charset="0"/>
              </a:rPr>
              <a:t>of Ore formation </a:t>
            </a:r>
            <a:r>
              <a:rPr lang="en-US" sz="2000" dirty="0" smtClean="0">
                <a:latin typeface="Times New Roman" pitchFamily="18" charset="0"/>
                <a:cs typeface="Times New Roman" pitchFamily="18" charset="0"/>
              </a:rPr>
              <a:t>of </a:t>
            </a:r>
            <a:r>
              <a:rPr lang="en-US" sz="2000" dirty="0" err="1" smtClean="0">
                <a:latin typeface="Times New Roman" pitchFamily="18" charset="0"/>
                <a:cs typeface="Times New Roman" pitchFamily="18" charset="0"/>
              </a:rPr>
              <a:t>Ge</a:t>
            </a:r>
            <a:r>
              <a:rPr lang="en-US" sz="2000" dirty="0" smtClean="0">
                <a:latin typeface="Times New Roman" pitchFamily="18" charset="0"/>
                <a:cs typeface="Times New Roman" pitchFamily="18" charset="0"/>
              </a:rPr>
              <a:t> and </a:t>
            </a:r>
            <a:r>
              <a:rPr lang="en-US" sz="2000" dirty="0">
                <a:latin typeface="Times New Roman" pitchFamily="18" charset="0"/>
                <a:cs typeface="Times New Roman" pitchFamily="18" charset="0"/>
              </a:rPr>
              <a:t>accompanying it Be, Mo, W</a:t>
            </a:r>
            <a:r>
              <a:rPr lang="ru-RU"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Sb</a:t>
            </a:r>
            <a:r>
              <a:rPr lang="en-US" sz="2000" dirty="0">
                <a:latin typeface="Times New Roman" pitchFamily="18" charset="0"/>
                <a:cs typeface="Times New Roman" pitchFamily="18" charset="0"/>
              </a:rPr>
              <a:t> and other </a:t>
            </a:r>
            <a:r>
              <a:rPr lang="en-US" sz="2000" dirty="0" smtClean="0">
                <a:latin typeface="Times New Roman" pitchFamily="18" charset="0"/>
                <a:cs typeface="Times New Roman" pitchFamily="18" charset="0"/>
              </a:rPr>
              <a:t>metals. It is </a:t>
            </a:r>
            <a:r>
              <a:rPr lang="en-US" sz="2000" dirty="0">
                <a:latin typeface="Times New Roman" pitchFamily="18" charset="0"/>
                <a:cs typeface="Times New Roman" pitchFamily="18" charset="0"/>
              </a:rPr>
              <a:t>a peat </a:t>
            </a:r>
            <a:r>
              <a:rPr lang="en-US" sz="2000" dirty="0" smtClean="0">
                <a:latin typeface="Times New Roman" pitchFamily="18" charset="0"/>
                <a:cs typeface="Times New Roman" pitchFamily="18" charset="0"/>
              </a:rPr>
              <a:t>stage</a:t>
            </a:r>
            <a:r>
              <a:rPr lang="ru-RU"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when connections this metals </a:t>
            </a:r>
            <a:r>
              <a:rPr lang="en-US" sz="2000" dirty="0">
                <a:latin typeface="Times New Roman" pitchFamily="18" charset="0"/>
                <a:cs typeface="Times New Roman" pitchFamily="18" charset="0"/>
              </a:rPr>
              <a:t>with </a:t>
            </a:r>
            <a:r>
              <a:rPr lang="en-US" sz="2000" dirty="0" err="1" smtClean="0">
                <a:latin typeface="Times New Roman" pitchFamily="18" charset="0"/>
                <a:cs typeface="Times New Roman" pitchFamily="18" charset="0"/>
              </a:rPr>
              <a:t>humic</a:t>
            </a:r>
            <a:r>
              <a:rPr lang="ru-RU"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acids</a:t>
            </a:r>
            <a:r>
              <a:rPr lang="ru-RU" sz="2000" dirty="0" smtClean="0">
                <a:latin typeface="Times New Roman" pitchFamily="18" charset="0"/>
                <a:cs typeface="Times New Roman" pitchFamily="18" charset="0"/>
              </a:rPr>
              <a:t>.  </a:t>
            </a:r>
            <a:endParaRPr lang="ru-RU" sz="2000" dirty="0">
              <a:latin typeface="Times New Roman" pitchFamily="18" charset="0"/>
              <a:cs typeface="Times New Roman" pitchFamily="18" charset="0"/>
            </a:endParaRPr>
          </a:p>
          <a:p>
            <a:r>
              <a:rPr lang="en-US" sz="2000" dirty="0" smtClean="0">
                <a:latin typeface="Times New Roman" pitchFamily="18" charset="0"/>
                <a:cs typeface="Times New Roman" pitchFamily="18" charset="0"/>
              </a:rPr>
              <a:t>Some </a:t>
            </a:r>
            <a:r>
              <a:rPr lang="en-US" sz="2000" dirty="0">
                <a:latin typeface="Times New Roman" pitchFamily="18" charset="0"/>
                <a:cs typeface="Times New Roman" pitchFamily="18" charset="0"/>
              </a:rPr>
              <a:t>metals were </a:t>
            </a:r>
            <a:r>
              <a:rPr lang="en-US" sz="2000" dirty="0" err="1">
                <a:latin typeface="Times New Roman" pitchFamily="18" charset="0"/>
                <a:cs typeface="Times New Roman" pitchFamily="18" charset="0"/>
              </a:rPr>
              <a:t>localised</a:t>
            </a:r>
            <a:r>
              <a:rPr lang="en-US" sz="2000" dirty="0">
                <a:latin typeface="Times New Roman" pitchFamily="18" charset="0"/>
                <a:cs typeface="Times New Roman" pitchFamily="18" charset="0"/>
              </a:rPr>
              <a:t> in ancient </a:t>
            </a:r>
            <a:r>
              <a:rPr lang="en-US" sz="2000" dirty="0" smtClean="0">
                <a:latin typeface="Times New Roman" pitchFamily="18" charset="0"/>
                <a:cs typeface="Times New Roman" pitchFamily="18" charset="0"/>
              </a:rPr>
              <a:t>peat </a:t>
            </a:r>
            <a:r>
              <a:rPr lang="en-US" sz="2000" dirty="0">
                <a:latin typeface="Times New Roman" pitchFamily="18" charset="0"/>
                <a:cs typeface="Times New Roman" pitchFamily="18" charset="0"/>
              </a:rPr>
              <a:t>in </a:t>
            </a:r>
            <a:r>
              <a:rPr lang="en-US" sz="2000" dirty="0" smtClean="0">
                <a:latin typeface="Times New Roman" pitchFamily="18" charset="0"/>
                <a:cs typeface="Times New Roman" pitchFamily="18" charset="0"/>
              </a:rPr>
              <a:t>mineral </a:t>
            </a:r>
            <a:r>
              <a:rPr lang="en-US" sz="2000" dirty="0">
                <a:latin typeface="Times New Roman" pitchFamily="18" charset="0"/>
                <a:cs typeface="Times New Roman" pitchFamily="18" charset="0"/>
              </a:rPr>
              <a:t>part introduced from the outside. </a:t>
            </a:r>
          </a:p>
          <a:p>
            <a:r>
              <a:rPr lang="en-US" sz="2000" dirty="0" smtClean="0">
                <a:latin typeface="Times New Roman" pitchFamily="18" charset="0"/>
                <a:cs typeface="Times New Roman" pitchFamily="18" charset="0"/>
              </a:rPr>
              <a:t>The </a:t>
            </a:r>
            <a:r>
              <a:rPr lang="en-US" sz="2000" dirty="0">
                <a:latin typeface="Times New Roman" pitchFamily="18" charset="0"/>
                <a:cs typeface="Times New Roman" pitchFamily="18" charset="0"/>
              </a:rPr>
              <a:t>Source of elements are </a:t>
            </a:r>
            <a:r>
              <a:rPr lang="en-US" sz="2000" dirty="0" smtClean="0">
                <a:latin typeface="Times New Roman" pitchFamily="18" charset="0"/>
                <a:cs typeface="Times New Roman" pitchFamily="18" charset="0"/>
              </a:rPr>
              <a:t>magmatic rocks</a:t>
            </a:r>
            <a:r>
              <a:rPr lang="en-US" sz="2000" dirty="0">
                <a:latin typeface="Times New Roman" pitchFamily="18" charset="0"/>
                <a:cs typeface="Times New Roman" pitchFamily="18" charset="0"/>
              </a:rPr>
              <a:t>, at their aeration. It, as a rule, </a:t>
            </a:r>
            <a:r>
              <a:rPr lang="en-US" sz="2000" dirty="0" smtClean="0">
                <a:latin typeface="Times New Roman" pitchFamily="18" charset="0"/>
                <a:cs typeface="Times New Roman" pitchFamily="18" charset="0"/>
              </a:rPr>
              <a:t>granites, </a:t>
            </a:r>
            <a:r>
              <a:rPr lang="en-US" sz="2000" dirty="0">
                <a:latin typeface="Times New Roman" pitchFamily="18" charset="0"/>
                <a:cs typeface="Times New Roman" pitchFamily="18" charset="0"/>
              </a:rPr>
              <a:t>located in immediate proximity with </a:t>
            </a:r>
            <a:r>
              <a:rPr lang="en-US" sz="2000" dirty="0" smtClean="0">
                <a:latin typeface="Times New Roman" pitchFamily="18" charset="0"/>
                <a:cs typeface="Times New Roman" pitchFamily="18" charset="0"/>
              </a:rPr>
              <a:t>ancient </a:t>
            </a:r>
            <a:r>
              <a:rPr lang="en-US" sz="2000" dirty="0" err="1" smtClean="0">
                <a:latin typeface="Times New Roman" pitchFamily="18" charset="0"/>
                <a:cs typeface="Times New Roman" pitchFamily="18" charset="0"/>
              </a:rPr>
              <a:t>peatbogs</a:t>
            </a:r>
            <a:r>
              <a:rPr lang="en-US" sz="2000" dirty="0" smtClean="0">
                <a:latin typeface="Times New Roman" pitchFamily="18" charset="0"/>
                <a:cs typeface="Times New Roman" pitchFamily="18" charset="0"/>
              </a:rPr>
              <a:t>. </a:t>
            </a:r>
            <a:endParaRPr lang="en-US" sz="2000" dirty="0">
              <a:latin typeface="Times New Roman" pitchFamily="18" charset="0"/>
              <a:cs typeface="Times New Roman" pitchFamily="18" charset="0"/>
            </a:endParaRPr>
          </a:p>
          <a:p>
            <a:r>
              <a:rPr lang="en-US" sz="2000" dirty="0" smtClean="0">
                <a:latin typeface="Times New Roman" pitchFamily="18" charset="0"/>
                <a:cs typeface="Times New Roman" pitchFamily="18" charset="0"/>
              </a:rPr>
              <a:t>Everywhere </a:t>
            </a:r>
            <a:r>
              <a:rPr lang="en-US" sz="2000" dirty="0">
                <a:latin typeface="Times New Roman" pitchFamily="18" charset="0"/>
                <a:cs typeface="Times New Roman" pitchFamily="18" charset="0"/>
              </a:rPr>
              <a:t>established zone of aeration </a:t>
            </a:r>
            <a:r>
              <a:rPr lang="en-US" sz="2000" dirty="0" smtClean="0">
                <a:latin typeface="Times New Roman" pitchFamily="18" charset="0"/>
                <a:cs typeface="Times New Roman" pitchFamily="18" charset="0"/>
              </a:rPr>
              <a:t>of granites </a:t>
            </a:r>
            <a:r>
              <a:rPr lang="en-US" sz="2000" dirty="0">
                <a:latin typeface="Times New Roman" pitchFamily="18" charset="0"/>
                <a:cs typeface="Times New Roman" pitchFamily="18" charset="0"/>
              </a:rPr>
              <a:t>to 20 m and more testifies to development at the time of ancient </a:t>
            </a:r>
            <a:r>
              <a:rPr lang="en-US" sz="2000" dirty="0" smtClean="0">
                <a:latin typeface="Times New Roman" pitchFamily="18" charset="0"/>
                <a:cs typeface="Times New Roman" pitchFamily="18" charset="0"/>
              </a:rPr>
              <a:t>Peat </a:t>
            </a:r>
            <a:r>
              <a:rPr lang="en-US" sz="2000" dirty="0">
                <a:latin typeface="Times New Roman" pitchFamily="18" charset="0"/>
                <a:cs typeface="Times New Roman" pitchFamily="18" charset="0"/>
              </a:rPr>
              <a:t>accumulation</a:t>
            </a:r>
            <a:r>
              <a:rPr lang="en-US"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with formation of white </a:t>
            </a:r>
            <a:r>
              <a:rPr lang="en-US" sz="2000" dirty="0" smtClean="0">
                <a:latin typeface="Times New Roman" pitchFamily="18" charset="0"/>
                <a:cs typeface="Times New Roman" pitchFamily="18" charset="0"/>
              </a:rPr>
              <a:t>clay </a:t>
            </a:r>
            <a:r>
              <a:rPr lang="en-US" sz="2000" dirty="0">
                <a:latin typeface="Times New Roman" pitchFamily="18" charset="0"/>
                <a:cs typeface="Times New Roman" pitchFamily="18" charset="0"/>
              </a:rPr>
              <a:t>with quartz grains. The aeration area covered hundreds and thousand </a:t>
            </a:r>
            <a:r>
              <a:rPr lang="en-US" sz="2000" dirty="0" smtClean="0">
                <a:latin typeface="Times New Roman" pitchFamily="18" charset="0"/>
                <a:cs typeface="Times New Roman" pitchFamily="18" charset="0"/>
              </a:rPr>
              <a:t>sq. km. </a:t>
            </a:r>
            <a:endParaRPr lang="en-US" sz="2000" dirty="0">
              <a:latin typeface="Times New Roman" pitchFamily="18" charset="0"/>
              <a:cs typeface="Times New Roman" pitchFamily="18" charset="0"/>
            </a:endParaRPr>
          </a:p>
          <a:p>
            <a:r>
              <a:rPr lang="en-US" sz="2000" dirty="0" smtClean="0">
                <a:latin typeface="Times New Roman" pitchFamily="18" charset="0"/>
                <a:cs typeface="Times New Roman" pitchFamily="18" charset="0"/>
              </a:rPr>
              <a:t>The </a:t>
            </a:r>
            <a:r>
              <a:rPr lang="en-US" sz="2000" dirty="0">
                <a:latin typeface="Times New Roman" pitchFamily="18" charset="0"/>
                <a:cs typeface="Times New Roman" pitchFamily="18" charset="0"/>
              </a:rPr>
              <a:t>favorable factor of </a:t>
            </a:r>
            <a:r>
              <a:rPr lang="en-US" sz="2000" dirty="0" err="1">
                <a:latin typeface="Times New Roman" pitchFamily="18" charset="0"/>
                <a:cs typeface="Times New Roman" pitchFamily="18" charset="0"/>
              </a:rPr>
              <a:t>localisation</a:t>
            </a:r>
            <a:r>
              <a:rPr lang="en-US" sz="2000" dirty="0">
                <a:latin typeface="Times New Roman" pitchFamily="18" charset="0"/>
                <a:cs typeface="Times New Roman" pitchFamily="18" charset="0"/>
              </a:rPr>
              <a:t> of metals is </a:t>
            </a:r>
            <a:r>
              <a:rPr lang="en-US" sz="2000" dirty="0" smtClean="0">
                <a:latin typeface="Times New Roman" pitchFamily="18" charset="0"/>
                <a:cs typeface="Times New Roman" pitchFamily="18" charset="0"/>
              </a:rPr>
              <a:t>small </a:t>
            </a:r>
            <a:r>
              <a:rPr lang="en-US" sz="2000" dirty="0">
                <a:latin typeface="Times New Roman" pitchFamily="18" charset="0"/>
                <a:cs typeface="Times New Roman" pitchFamily="18" charset="0"/>
              </a:rPr>
              <a:t>t</a:t>
            </a:r>
            <a:r>
              <a:rPr lang="en-US" sz="2000" dirty="0" smtClean="0">
                <a:latin typeface="Times New Roman" pitchFamily="18" charset="0"/>
                <a:cs typeface="Times New Roman" pitchFamily="18" charset="0"/>
              </a:rPr>
              <a:t>hickness coal layers</a:t>
            </a:r>
            <a:r>
              <a:rPr lang="ru-RU"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(usually to </a:t>
            </a:r>
            <a:r>
              <a:rPr lang="en-US" sz="2000" dirty="0" smtClean="0">
                <a:latin typeface="Times New Roman" pitchFamily="18" charset="0"/>
                <a:cs typeface="Times New Roman" pitchFamily="18" charset="0"/>
              </a:rPr>
              <a:t>0,5-0,6</a:t>
            </a:r>
            <a:r>
              <a:rPr lang="ru-RU"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m) . </a:t>
            </a:r>
            <a:endParaRPr lang="en-US" sz="2000" dirty="0">
              <a:latin typeface="Times New Roman" pitchFamily="18" charset="0"/>
              <a:cs typeface="Times New Roman" pitchFamily="18" charset="0"/>
            </a:endParaRPr>
          </a:p>
          <a:p>
            <a:r>
              <a:rPr lang="en-US" sz="2000" dirty="0" smtClean="0">
                <a:latin typeface="Times New Roman" pitchFamily="18" charset="0"/>
                <a:cs typeface="Times New Roman" pitchFamily="18" charset="0"/>
              </a:rPr>
              <a:t>Thus</a:t>
            </a:r>
            <a:r>
              <a:rPr lang="en-US" sz="2000" dirty="0">
                <a:latin typeface="Times New Roman" pitchFamily="18" charset="0"/>
                <a:cs typeface="Times New Roman" pitchFamily="18" charset="0"/>
              </a:rPr>
              <a:t>, in </a:t>
            </a:r>
            <a:r>
              <a:rPr lang="en-US" sz="2000" dirty="0" err="1">
                <a:latin typeface="Times New Roman" pitchFamily="18" charset="0"/>
                <a:cs typeface="Times New Roman" pitchFamily="18" charset="0"/>
              </a:rPr>
              <a:t>paleogene</a:t>
            </a:r>
            <a:r>
              <a:rPr lang="en-US" sz="2000" dirty="0">
                <a:latin typeface="Times New Roman" pitchFamily="18" charset="0"/>
                <a:cs typeface="Times New Roman" pitchFamily="18" charset="0"/>
              </a:rPr>
              <a:t> - a </a:t>
            </a:r>
            <a:r>
              <a:rPr lang="en-US" sz="2000" dirty="0" err="1">
                <a:latin typeface="Times New Roman" pitchFamily="18" charset="0"/>
                <a:cs typeface="Times New Roman" pitchFamily="18" charset="0"/>
              </a:rPr>
              <a:t>neogene</a:t>
            </a:r>
            <a:r>
              <a:rPr lang="en-US" sz="2000" dirty="0">
                <a:latin typeface="Times New Roman" pitchFamily="18" charset="0"/>
                <a:cs typeface="Times New Roman" pitchFamily="18" charset="0"/>
              </a:rPr>
              <a:t> in </a:t>
            </a:r>
            <a:r>
              <a:rPr lang="en-US" sz="2000" dirty="0" smtClean="0">
                <a:latin typeface="Times New Roman" pitchFamily="18" charset="0"/>
                <a:cs typeface="Times New Roman" pitchFamily="18" charset="0"/>
              </a:rPr>
              <a:t>Far East, </a:t>
            </a:r>
            <a:r>
              <a:rPr lang="en-US" sz="2000" dirty="0">
                <a:latin typeface="Times New Roman" pitchFamily="18" charset="0"/>
                <a:cs typeface="Times New Roman" pitchFamily="18" charset="0"/>
              </a:rPr>
              <a:t>in parallel with </a:t>
            </a:r>
            <a:r>
              <a:rPr lang="en-US" sz="2000" dirty="0" smtClean="0">
                <a:latin typeface="Times New Roman" pitchFamily="18" charset="0"/>
                <a:cs typeface="Times New Roman" pitchFamily="18" charset="0"/>
              </a:rPr>
              <a:t>Peat formation</a:t>
            </a:r>
            <a:r>
              <a:rPr lang="ru-RU" sz="2000" dirty="0" smtClean="0">
                <a:latin typeface="Times New Roman" pitchFamily="18" charset="0"/>
                <a:cs typeface="Times New Roman" pitchFamily="18" charset="0"/>
              </a:rPr>
              <a:t> </a:t>
            </a:r>
            <a:r>
              <a:rPr lang="en-US" sz="2000" dirty="0">
                <a:latin typeface="Times New Roman" pitchFamily="18" charset="0"/>
                <a:cs typeface="Times New Roman" pitchFamily="18" charset="0"/>
              </a:rPr>
              <a:t>and contacting it, there was a process </a:t>
            </a:r>
            <a:r>
              <a:rPr lang="en-US" sz="2000" dirty="0" smtClean="0">
                <a:latin typeface="Times New Roman" pitchFamily="18" charset="0"/>
                <a:cs typeface="Times New Roman" pitchFamily="18" charset="0"/>
              </a:rPr>
              <a:t>ore sedimentary </a:t>
            </a:r>
            <a:r>
              <a:rPr lang="ru-RU" sz="2000" dirty="0" smtClean="0">
                <a:latin typeface="Times New Roman" pitchFamily="18" charset="0"/>
                <a:cs typeface="Times New Roman" pitchFamily="18" charset="0"/>
              </a:rPr>
              <a:t>- </a:t>
            </a:r>
            <a:r>
              <a:rPr lang="en-US" sz="2000" dirty="0" err="1">
                <a:latin typeface="Times New Roman" pitchFamily="18" charset="0"/>
                <a:cs typeface="Times New Roman" pitchFamily="18" charset="0"/>
              </a:rPr>
              <a:t>localisations</a:t>
            </a:r>
            <a:r>
              <a:rPr lang="en-US" sz="2000" dirty="0">
                <a:latin typeface="Times New Roman" pitchFamily="18" charset="0"/>
                <a:cs typeface="Times New Roman" pitchFamily="18" charset="0"/>
              </a:rPr>
              <a:t> in ancient </a:t>
            </a:r>
            <a:r>
              <a:rPr lang="en-US" sz="2000" dirty="0" err="1">
                <a:latin typeface="Times New Roman" pitchFamily="18" charset="0"/>
                <a:cs typeface="Times New Roman" pitchFamily="18" charset="0"/>
              </a:rPr>
              <a:t>peatbogs</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with </a:t>
            </a:r>
            <a:r>
              <a:rPr lang="en-US" sz="2000" dirty="0">
                <a:latin typeface="Times New Roman" pitchFamily="18" charset="0"/>
                <a:cs typeface="Times New Roman" pitchFamily="18" charset="0"/>
              </a:rPr>
              <a:t>ores of rare and valuable metals. </a:t>
            </a:r>
          </a:p>
          <a:p>
            <a:pPr eaLnBrk="1" hangingPunct="1">
              <a:lnSpc>
                <a:spcPct val="80000"/>
              </a:lnSpc>
            </a:pPr>
            <a:r>
              <a:rPr lang="en-US" sz="2000" dirty="0">
                <a:latin typeface="Times New Roman" pitchFamily="18" charset="0"/>
                <a:cs typeface="Times New Roman" pitchFamily="18" charset="0"/>
              </a:rPr>
              <a:t>Ore formation is obliged to presence of organic substance, and process of concentration of metals by it in chemical </a:t>
            </a:r>
            <a:r>
              <a:rPr lang="en-US" sz="2000" dirty="0" smtClean="0">
                <a:latin typeface="Times New Roman" pitchFamily="18" charset="0"/>
                <a:cs typeface="Times New Roman" pitchFamily="18" charset="0"/>
              </a:rPr>
              <a:t>interaction and sorption.</a:t>
            </a: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2694154005"/>
      </p:ext>
    </p:extLst>
  </p:cSld>
  <p:clrMapOvr>
    <a:masterClrMapping/>
  </p:clrMapOvr>
  <p:transition>
    <p:split orient="vert" dir="in"/>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D:\Картинки\witte-abstracte-achtergrond-met-blauwe-lijnen.jpg"/>
          <p:cNvPicPr>
            <a:picLocks noChangeAspect="1" noChangeArrowheads="1"/>
          </p:cNvPicPr>
          <p:nvPr/>
        </p:nvPicPr>
        <p:blipFill rotWithShape="1">
          <a:blip r:embed="rId2">
            <a:extLst>
              <a:ext uri="{28A0092B-C50C-407E-A947-70E740481C1C}">
                <a14:useLocalDpi xmlns:a14="http://schemas.microsoft.com/office/drawing/2010/main" val="0"/>
              </a:ext>
            </a:extLst>
          </a:blip>
          <a:srcRect l="8613" r="22981" b="50000"/>
          <a:stretch/>
        </p:blipFill>
        <p:spPr bwMode="auto">
          <a:xfrm>
            <a:off x="19666" y="4391798"/>
            <a:ext cx="6263148" cy="24662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Схема 2"/>
          <p:cNvGraphicFramePr/>
          <p:nvPr>
            <p:extLst>
              <p:ext uri="{D42A27DB-BD31-4B8C-83A1-F6EECF244321}">
                <p14:modId xmlns:p14="http://schemas.microsoft.com/office/powerpoint/2010/main" val="2650289921"/>
              </p:ext>
            </p:extLst>
          </p:nvPr>
        </p:nvGraphicFramePr>
        <p:xfrm>
          <a:off x="176982" y="147485"/>
          <a:ext cx="11739716" cy="6440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Номер слайда 3"/>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latin typeface="Times New Roman" panose="02020603050405020304" pitchFamily="18" charset="0"/>
                <a:cs typeface="Times New Roman" panose="02020603050405020304" pitchFamily="18" charset="0"/>
              </a:rPr>
              <a:pPr/>
              <a:t>23</a:t>
            </a:fld>
            <a:endParaRPr lang="ru-RU" dirty="0">
              <a:solidFill>
                <a:prstClr val="black">
                  <a:lumMod val="65000"/>
                  <a:lumOff val="3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70745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rgbClr val="99CCFF">
                <a:lumMod val="60000"/>
                <a:lumOff val="40000"/>
              </a:srgbClr>
            </a:gs>
            <a:gs pos="76000">
              <a:schemeClr val="bg2">
                <a:tint val="90000"/>
                <a:shade val="90000"/>
                <a:satMod val="200000"/>
              </a:schemeClr>
            </a:gs>
            <a:gs pos="92000">
              <a:schemeClr val="bg2">
                <a:tint val="90000"/>
                <a:shade val="70000"/>
                <a:satMod val="250000"/>
              </a:schemeClr>
            </a:gs>
          </a:gsLst>
          <a:lin ang="2700000" scaled="1"/>
          <a:tileRect/>
        </a:gradFill>
        <a:effectLst/>
      </p:bgPr>
    </p:bg>
    <p:spTree>
      <p:nvGrpSpPr>
        <p:cNvPr id="1" name=""/>
        <p:cNvGrpSpPr/>
        <p:nvPr/>
      </p:nvGrpSpPr>
      <p:grpSpPr>
        <a:xfrm>
          <a:off x="0" y="0"/>
          <a:ext cx="0" cy="0"/>
          <a:chOff x="0" y="0"/>
          <a:chExt cx="0" cy="0"/>
        </a:xfrm>
      </p:grpSpPr>
      <p:pic>
        <p:nvPicPr>
          <p:cNvPr id="1027" name="Picture 3" descr="C:\Users\Evgeny_Shishov\Desktop\2.jpg"/>
          <p:cNvPicPr>
            <a:picLocks noChangeAspect="1" noChangeArrowheads="1"/>
          </p:cNvPicPr>
          <p:nvPr/>
        </p:nvPicPr>
        <p:blipFill rotWithShape="1">
          <a:blip r:embed="rId2">
            <a:extLst>
              <a:ext uri="{28A0092B-C50C-407E-A947-70E740481C1C}">
                <a14:useLocalDpi xmlns:a14="http://schemas.microsoft.com/office/drawing/2010/main" val="0"/>
              </a:ext>
            </a:extLst>
          </a:blip>
          <a:srcRect r="30074"/>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Номер слайда 5"/>
          <p:cNvSpPr>
            <a:spLocks noGrp="1"/>
          </p:cNvSpPr>
          <p:nvPr>
            <p:ph type="sldNum" sz="quarter" idx="11"/>
          </p:nvPr>
        </p:nvSpPr>
        <p:spPr/>
        <p:txBody>
          <a:bodyPr/>
          <a:lstStyle/>
          <a:p>
            <a:fld id="{B19B0651-EE4F-4900-A07F-96A6BFA9D0F0}" type="slidenum">
              <a:rPr lang="ru-RU" smtClean="0">
                <a:solidFill>
                  <a:prstClr val="black">
                    <a:lumMod val="65000"/>
                    <a:lumOff val="35000"/>
                  </a:prstClr>
                </a:solidFill>
              </a:rPr>
              <a:pPr/>
              <a:t>24</a:t>
            </a:fld>
            <a:endParaRPr lang="ru-RU">
              <a:solidFill>
                <a:prstClr val="black">
                  <a:lumMod val="65000"/>
                  <a:lumOff val="35000"/>
                </a:prstClr>
              </a:solidFill>
            </a:endParaRPr>
          </a:p>
        </p:txBody>
      </p:sp>
      <p:sp>
        <p:nvSpPr>
          <p:cNvPr id="7" name="TextBox 6"/>
          <p:cNvSpPr txBox="1"/>
          <p:nvPr/>
        </p:nvSpPr>
        <p:spPr>
          <a:xfrm>
            <a:off x="531341" y="6161093"/>
            <a:ext cx="11343502" cy="646331"/>
          </a:xfrm>
          <a:prstGeom prst="rect">
            <a:avLst/>
          </a:prstGeom>
          <a:noFill/>
        </p:spPr>
        <p:txBody>
          <a:bodyPr wrap="square" rtlCol="0">
            <a:spAutoFit/>
          </a:bodyPr>
          <a:lstStyle/>
          <a:p>
            <a:pPr eaLnBrk="1" fontAlgn="auto" hangingPunct="1">
              <a:spcBef>
                <a:spcPts val="0"/>
              </a:spcBef>
              <a:spcAft>
                <a:spcPts val="0"/>
              </a:spcAft>
            </a:pPr>
            <a:r>
              <a:rPr lang="en-US" b="1" i="1" dirty="0">
                <a:solidFill>
                  <a:schemeClr val="bg1"/>
                </a:solidFill>
                <a:latin typeface="Times New Roman" pitchFamily="18" charset="0"/>
                <a:cs typeface="Times New Roman" pitchFamily="18" charset="0"/>
              </a:rPr>
              <a:t>Perhaps, in territory of the </a:t>
            </a:r>
            <a:r>
              <a:rPr lang="en-US" b="1" i="1" dirty="0" err="1">
                <a:solidFill>
                  <a:schemeClr val="bg1"/>
                </a:solidFill>
                <a:latin typeface="Times New Roman" pitchFamily="18" charset="0"/>
                <a:cs typeface="Times New Roman" pitchFamily="18" charset="0"/>
              </a:rPr>
              <a:t>Magadan</a:t>
            </a:r>
            <a:r>
              <a:rPr lang="en-US" b="1" i="1" dirty="0">
                <a:solidFill>
                  <a:schemeClr val="bg1"/>
                </a:solidFill>
                <a:latin typeface="Times New Roman" pitchFamily="18" charset="0"/>
                <a:cs typeface="Times New Roman" pitchFamily="18" charset="0"/>
              </a:rPr>
              <a:t> area around </a:t>
            </a:r>
            <a:r>
              <a:rPr lang="en-US" b="1" i="1" dirty="0" err="1">
                <a:solidFill>
                  <a:schemeClr val="bg1"/>
                </a:solidFill>
                <a:latin typeface="Times New Roman" pitchFamily="18" charset="0"/>
                <a:cs typeface="Times New Roman" pitchFamily="18" charset="0"/>
              </a:rPr>
              <a:t>Elgensky</a:t>
            </a:r>
            <a:r>
              <a:rPr lang="en-US" b="1" i="1" dirty="0">
                <a:solidFill>
                  <a:schemeClr val="bg1"/>
                </a:solidFill>
                <a:latin typeface="Times New Roman" pitchFamily="18" charset="0"/>
                <a:cs typeface="Times New Roman" pitchFamily="18" charset="0"/>
              </a:rPr>
              <a:t> and </a:t>
            </a:r>
            <a:r>
              <a:rPr lang="en-US" b="1" i="1" dirty="0" err="1">
                <a:solidFill>
                  <a:schemeClr val="bg1"/>
                </a:solidFill>
                <a:latin typeface="Times New Roman" pitchFamily="18" charset="0"/>
                <a:cs typeface="Times New Roman" pitchFamily="18" charset="0"/>
              </a:rPr>
              <a:t>Viliginsky</a:t>
            </a:r>
            <a:r>
              <a:rPr lang="en-US" b="1" i="1" dirty="0">
                <a:solidFill>
                  <a:schemeClr val="bg1"/>
                </a:solidFill>
                <a:latin typeface="Times New Roman" pitchFamily="18" charset="0"/>
                <a:cs typeface="Times New Roman" pitchFamily="18" charset="0"/>
              </a:rPr>
              <a:t> coal deposits there is an unknown deposit of platinum metals</a:t>
            </a:r>
            <a:endParaRPr lang="ru-RU" b="1" i="1" dirty="0" smtClean="0">
              <a:solidFill>
                <a:schemeClr val="bg1"/>
              </a:solidFill>
              <a:latin typeface="Times New Roman" pitchFamily="18" charset="0"/>
              <a:cs typeface="Times New Roman" pitchFamily="18" charset="0"/>
            </a:endParaRPr>
          </a:p>
        </p:txBody>
      </p:sp>
      <p:grpSp>
        <p:nvGrpSpPr>
          <p:cNvPr id="2" name="Группа 1"/>
          <p:cNvGrpSpPr/>
          <p:nvPr/>
        </p:nvGrpSpPr>
        <p:grpSpPr>
          <a:xfrm>
            <a:off x="1573426" y="1293538"/>
            <a:ext cx="9944988" cy="4558956"/>
            <a:chOff x="1573426" y="1293538"/>
            <a:chExt cx="9944988" cy="4558956"/>
          </a:xfrm>
        </p:grpSpPr>
        <p:pic>
          <p:nvPicPr>
            <p:cNvPr id="5" name="Рисунок 4"/>
            <p:cNvPicPr>
              <a:picLocks noChangeAspect="1"/>
            </p:cNvPicPr>
            <p:nvPr/>
          </p:nvPicPr>
          <p:blipFill rotWithShape="1">
            <a:blip r:embed="rId3">
              <a:extLst>
                <a:ext uri="{28A0092B-C50C-407E-A947-70E740481C1C}">
                  <a14:useLocalDpi xmlns:a14="http://schemas.microsoft.com/office/drawing/2010/main" val="0"/>
                </a:ext>
              </a:extLst>
            </a:blip>
            <a:srcRect t="24096"/>
            <a:stretch/>
          </p:blipFill>
          <p:spPr>
            <a:xfrm>
              <a:off x="1573426" y="1293538"/>
              <a:ext cx="9944988" cy="4558956"/>
            </a:xfrm>
            <a:prstGeom prst="rect">
              <a:avLst/>
            </a:prstGeom>
            <a:ln>
              <a:solidFill>
                <a:srgbClr val="0070C0"/>
              </a:solidFill>
            </a:ln>
          </p:spPr>
        </p:pic>
        <p:sp>
          <p:nvSpPr>
            <p:cNvPr id="11" name="Полилиния 10"/>
            <p:cNvSpPr/>
            <p:nvPr/>
          </p:nvSpPr>
          <p:spPr>
            <a:xfrm>
              <a:off x="7384848" y="1485127"/>
              <a:ext cx="2292389" cy="2543175"/>
            </a:xfrm>
            <a:custGeom>
              <a:avLst/>
              <a:gdLst>
                <a:gd name="connsiteX0" fmla="*/ 466725 w 1781175"/>
                <a:gd name="connsiteY0" fmla="*/ 2543175 h 2543175"/>
                <a:gd name="connsiteX1" fmla="*/ 438150 w 1781175"/>
                <a:gd name="connsiteY1" fmla="*/ 2495550 h 2543175"/>
                <a:gd name="connsiteX2" fmla="*/ 400050 w 1781175"/>
                <a:gd name="connsiteY2" fmla="*/ 2438400 h 2543175"/>
                <a:gd name="connsiteX3" fmla="*/ 371475 w 1781175"/>
                <a:gd name="connsiteY3" fmla="*/ 2428875 h 2543175"/>
                <a:gd name="connsiteX4" fmla="*/ 361950 w 1781175"/>
                <a:gd name="connsiteY4" fmla="*/ 2400300 h 2543175"/>
                <a:gd name="connsiteX5" fmla="*/ 333375 w 1781175"/>
                <a:gd name="connsiteY5" fmla="*/ 2390775 h 2543175"/>
                <a:gd name="connsiteX6" fmla="*/ 304800 w 1781175"/>
                <a:gd name="connsiteY6" fmla="*/ 2371725 h 2543175"/>
                <a:gd name="connsiteX7" fmla="*/ 257175 w 1781175"/>
                <a:gd name="connsiteY7" fmla="*/ 2314575 h 2543175"/>
                <a:gd name="connsiteX8" fmla="*/ 219075 w 1781175"/>
                <a:gd name="connsiteY8" fmla="*/ 2257425 h 2543175"/>
                <a:gd name="connsiteX9" fmla="*/ 142875 w 1781175"/>
                <a:gd name="connsiteY9" fmla="*/ 2143125 h 2543175"/>
                <a:gd name="connsiteX10" fmla="*/ 104775 w 1781175"/>
                <a:gd name="connsiteY10" fmla="*/ 2085975 h 2543175"/>
                <a:gd name="connsiteX11" fmla="*/ 85725 w 1781175"/>
                <a:gd name="connsiteY11" fmla="*/ 2057400 h 2543175"/>
                <a:gd name="connsiteX12" fmla="*/ 57150 w 1781175"/>
                <a:gd name="connsiteY12" fmla="*/ 1990725 h 2543175"/>
                <a:gd name="connsiteX13" fmla="*/ 47625 w 1781175"/>
                <a:gd name="connsiteY13" fmla="*/ 1838325 h 2543175"/>
                <a:gd name="connsiteX14" fmla="*/ 28575 w 1781175"/>
                <a:gd name="connsiteY14" fmla="*/ 1809750 h 2543175"/>
                <a:gd name="connsiteX15" fmla="*/ 19050 w 1781175"/>
                <a:gd name="connsiteY15" fmla="*/ 1771650 h 2543175"/>
                <a:gd name="connsiteX16" fmla="*/ 0 w 1781175"/>
                <a:gd name="connsiteY16" fmla="*/ 1724025 h 2543175"/>
                <a:gd name="connsiteX17" fmla="*/ 38100 w 1781175"/>
                <a:gd name="connsiteY17" fmla="*/ 1685925 h 2543175"/>
                <a:gd name="connsiteX18" fmla="*/ 95250 w 1781175"/>
                <a:gd name="connsiteY18" fmla="*/ 1647825 h 2543175"/>
                <a:gd name="connsiteX19" fmla="*/ 114300 w 1781175"/>
                <a:gd name="connsiteY19" fmla="*/ 1619250 h 2543175"/>
                <a:gd name="connsiteX20" fmla="*/ 171450 w 1781175"/>
                <a:gd name="connsiteY20" fmla="*/ 1590675 h 2543175"/>
                <a:gd name="connsiteX21" fmla="*/ 238125 w 1781175"/>
                <a:gd name="connsiteY21" fmla="*/ 1524000 h 2543175"/>
                <a:gd name="connsiteX22" fmla="*/ 276225 w 1781175"/>
                <a:gd name="connsiteY22" fmla="*/ 1466850 h 2543175"/>
                <a:gd name="connsiteX23" fmla="*/ 295275 w 1781175"/>
                <a:gd name="connsiteY23" fmla="*/ 1438275 h 2543175"/>
                <a:gd name="connsiteX24" fmla="*/ 295275 w 1781175"/>
                <a:gd name="connsiteY24" fmla="*/ 1143000 h 2543175"/>
                <a:gd name="connsiteX25" fmla="*/ 276225 w 1781175"/>
                <a:gd name="connsiteY25" fmla="*/ 1114425 h 2543175"/>
                <a:gd name="connsiteX26" fmla="*/ 266700 w 1781175"/>
                <a:gd name="connsiteY26" fmla="*/ 1085850 h 2543175"/>
                <a:gd name="connsiteX27" fmla="*/ 238125 w 1781175"/>
                <a:gd name="connsiteY27" fmla="*/ 1019175 h 2543175"/>
                <a:gd name="connsiteX28" fmla="*/ 247650 w 1781175"/>
                <a:gd name="connsiteY28" fmla="*/ 866775 h 2543175"/>
                <a:gd name="connsiteX29" fmla="*/ 257175 w 1781175"/>
                <a:gd name="connsiteY29" fmla="*/ 838200 h 2543175"/>
                <a:gd name="connsiteX30" fmla="*/ 295275 w 1781175"/>
                <a:gd name="connsiteY30" fmla="*/ 781050 h 2543175"/>
                <a:gd name="connsiteX31" fmla="*/ 314325 w 1781175"/>
                <a:gd name="connsiteY31" fmla="*/ 723900 h 2543175"/>
                <a:gd name="connsiteX32" fmla="*/ 323850 w 1781175"/>
                <a:gd name="connsiteY32" fmla="*/ 561975 h 2543175"/>
                <a:gd name="connsiteX33" fmla="*/ 361950 w 1781175"/>
                <a:gd name="connsiteY33" fmla="*/ 504825 h 2543175"/>
                <a:gd name="connsiteX34" fmla="*/ 409575 w 1781175"/>
                <a:gd name="connsiteY34" fmla="*/ 438150 h 2543175"/>
                <a:gd name="connsiteX35" fmla="*/ 457200 w 1781175"/>
                <a:gd name="connsiteY35" fmla="*/ 390525 h 2543175"/>
                <a:gd name="connsiteX36" fmla="*/ 438150 w 1781175"/>
                <a:gd name="connsiteY36" fmla="*/ 276225 h 2543175"/>
                <a:gd name="connsiteX37" fmla="*/ 419100 w 1781175"/>
                <a:gd name="connsiteY37" fmla="*/ 219075 h 2543175"/>
                <a:gd name="connsiteX38" fmla="*/ 400050 w 1781175"/>
                <a:gd name="connsiteY38" fmla="*/ 190500 h 2543175"/>
                <a:gd name="connsiteX39" fmla="*/ 428625 w 1781175"/>
                <a:gd name="connsiteY39" fmla="*/ 47625 h 2543175"/>
                <a:gd name="connsiteX40" fmla="*/ 485775 w 1781175"/>
                <a:gd name="connsiteY40" fmla="*/ 28575 h 2543175"/>
                <a:gd name="connsiteX41" fmla="*/ 514350 w 1781175"/>
                <a:gd name="connsiteY41" fmla="*/ 19050 h 2543175"/>
                <a:gd name="connsiteX42" fmla="*/ 542925 w 1781175"/>
                <a:gd name="connsiteY42" fmla="*/ 9525 h 2543175"/>
                <a:gd name="connsiteX43" fmla="*/ 571500 w 1781175"/>
                <a:gd name="connsiteY43" fmla="*/ 0 h 2543175"/>
                <a:gd name="connsiteX44" fmla="*/ 704850 w 1781175"/>
                <a:gd name="connsiteY44" fmla="*/ 9525 h 2543175"/>
                <a:gd name="connsiteX45" fmla="*/ 733425 w 1781175"/>
                <a:gd name="connsiteY45" fmla="*/ 19050 h 2543175"/>
                <a:gd name="connsiteX46" fmla="*/ 781050 w 1781175"/>
                <a:gd name="connsiteY46" fmla="*/ 57150 h 2543175"/>
                <a:gd name="connsiteX47" fmla="*/ 819150 w 1781175"/>
                <a:gd name="connsiteY47" fmla="*/ 104775 h 2543175"/>
                <a:gd name="connsiteX48" fmla="*/ 866775 w 1781175"/>
                <a:gd name="connsiteY48" fmla="*/ 161925 h 2543175"/>
                <a:gd name="connsiteX49" fmla="*/ 923925 w 1781175"/>
                <a:gd name="connsiteY49" fmla="*/ 200025 h 2543175"/>
                <a:gd name="connsiteX50" fmla="*/ 952500 w 1781175"/>
                <a:gd name="connsiteY50" fmla="*/ 219075 h 2543175"/>
                <a:gd name="connsiteX51" fmla="*/ 981075 w 1781175"/>
                <a:gd name="connsiteY51" fmla="*/ 238125 h 2543175"/>
                <a:gd name="connsiteX52" fmla="*/ 1009650 w 1781175"/>
                <a:gd name="connsiteY52" fmla="*/ 247650 h 2543175"/>
                <a:gd name="connsiteX53" fmla="*/ 1019175 w 1781175"/>
                <a:gd name="connsiteY53" fmla="*/ 276225 h 2543175"/>
                <a:gd name="connsiteX54" fmla="*/ 1076325 w 1781175"/>
                <a:gd name="connsiteY54" fmla="*/ 304800 h 2543175"/>
                <a:gd name="connsiteX55" fmla="*/ 1123950 w 1781175"/>
                <a:gd name="connsiteY55" fmla="*/ 361950 h 2543175"/>
                <a:gd name="connsiteX56" fmla="*/ 1171575 w 1781175"/>
                <a:gd name="connsiteY56" fmla="*/ 409575 h 2543175"/>
                <a:gd name="connsiteX57" fmla="*/ 1238250 w 1781175"/>
                <a:gd name="connsiteY57" fmla="*/ 495300 h 2543175"/>
                <a:gd name="connsiteX58" fmla="*/ 1352550 w 1781175"/>
                <a:gd name="connsiteY58" fmla="*/ 571500 h 2543175"/>
                <a:gd name="connsiteX59" fmla="*/ 1390650 w 1781175"/>
                <a:gd name="connsiteY59" fmla="*/ 600075 h 2543175"/>
                <a:gd name="connsiteX60" fmla="*/ 1447800 w 1781175"/>
                <a:gd name="connsiteY60" fmla="*/ 638175 h 2543175"/>
                <a:gd name="connsiteX61" fmla="*/ 1476375 w 1781175"/>
                <a:gd name="connsiteY61" fmla="*/ 647700 h 2543175"/>
                <a:gd name="connsiteX62" fmla="*/ 1552575 w 1781175"/>
                <a:gd name="connsiteY62" fmla="*/ 714375 h 2543175"/>
                <a:gd name="connsiteX63" fmla="*/ 1638300 w 1781175"/>
                <a:gd name="connsiteY63" fmla="*/ 800100 h 2543175"/>
                <a:gd name="connsiteX64" fmla="*/ 1666875 w 1781175"/>
                <a:gd name="connsiteY64" fmla="*/ 819150 h 2543175"/>
                <a:gd name="connsiteX65" fmla="*/ 1685925 w 1781175"/>
                <a:gd name="connsiteY65" fmla="*/ 857250 h 2543175"/>
                <a:gd name="connsiteX66" fmla="*/ 1724025 w 1781175"/>
                <a:gd name="connsiteY66" fmla="*/ 914400 h 2543175"/>
                <a:gd name="connsiteX67" fmla="*/ 1762125 w 1781175"/>
                <a:gd name="connsiteY67" fmla="*/ 1028700 h 2543175"/>
                <a:gd name="connsiteX68" fmla="*/ 1771650 w 1781175"/>
                <a:gd name="connsiteY68" fmla="*/ 1076325 h 2543175"/>
                <a:gd name="connsiteX69" fmla="*/ 1781175 w 1781175"/>
                <a:gd name="connsiteY69" fmla="*/ 1104900 h 2543175"/>
                <a:gd name="connsiteX70" fmla="*/ 1752600 w 1781175"/>
                <a:gd name="connsiteY70" fmla="*/ 1190625 h 254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781175" h="2543175">
                  <a:moveTo>
                    <a:pt x="466725" y="2543175"/>
                  </a:moveTo>
                  <a:cubicBezTo>
                    <a:pt x="457200" y="2527300"/>
                    <a:pt x="446429" y="2512109"/>
                    <a:pt x="438150" y="2495550"/>
                  </a:cubicBezTo>
                  <a:cubicBezTo>
                    <a:pt x="420674" y="2460599"/>
                    <a:pt x="440676" y="2465484"/>
                    <a:pt x="400050" y="2438400"/>
                  </a:cubicBezTo>
                  <a:cubicBezTo>
                    <a:pt x="391696" y="2432831"/>
                    <a:pt x="381000" y="2432050"/>
                    <a:pt x="371475" y="2428875"/>
                  </a:cubicBezTo>
                  <a:cubicBezTo>
                    <a:pt x="368300" y="2419350"/>
                    <a:pt x="369050" y="2407400"/>
                    <a:pt x="361950" y="2400300"/>
                  </a:cubicBezTo>
                  <a:cubicBezTo>
                    <a:pt x="354850" y="2393200"/>
                    <a:pt x="342355" y="2395265"/>
                    <a:pt x="333375" y="2390775"/>
                  </a:cubicBezTo>
                  <a:cubicBezTo>
                    <a:pt x="323136" y="2385655"/>
                    <a:pt x="314325" y="2378075"/>
                    <a:pt x="304800" y="2371725"/>
                  </a:cubicBezTo>
                  <a:cubicBezTo>
                    <a:pt x="236727" y="2269615"/>
                    <a:pt x="342738" y="2424584"/>
                    <a:pt x="257175" y="2314575"/>
                  </a:cubicBezTo>
                  <a:cubicBezTo>
                    <a:pt x="243119" y="2296503"/>
                    <a:pt x="231775" y="2276475"/>
                    <a:pt x="219075" y="2257425"/>
                  </a:cubicBezTo>
                  <a:lnTo>
                    <a:pt x="142875" y="2143125"/>
                  </a:lnTo>
                  <a:lnTo>
                    <a:pt x="104775" y="2085975"/>
                  </a:lnTo>
                  <a:cubicBezTo>
                    <a:pt x="98425" y="2076450"/>
                    <a:pt x="90845" y="2067639"/>
                    <a:pt x="85725" y="2057400"/>
                  </a:cubicBezTo>
                  <a:cubicBezTo>
                    <a:pt x="62185" y="2010320"/>
                    <a:pt x="71165" y="2032770"/>
                    <a:pt x="57150" y="1990725"/>
                  </a:cubicBezTo>
                  <a:cubicBezTo>
                    <a:pt x="53975" y="1939925"/>
                    <a:pt x="55563" y="1888601"/>
                    <a:pt x="47625" y="1838325"/>
                  </a:cubicBezTo>
                  <a:cubicBezTo>
                    <a:pt x="45840" y="1827017"/>
                    <a:pt x="33084" y="1820272"/>
                    <a:pt x="28575" y="1809750"/>
                  </a:cubicBezTo>
                  <a:cubicBezTo>
                    <a:pt x="23418" y="1797718"/>
                    <a:pt x="23190" y="1784069"/>
                    <a:pt x="19050" y="1771650"/>
                  </a:cubicBezTo>
                  <a:cubicBezTo>
                    <a:pt x="13643" y="1755430"/>
                    <a:pt x="6350" y="1739900"/>
                    <a:pt x="0" y="1724025"/>
                  </a:cubicBezTo>
                  <a:cubicBezTo>
                    <a:pt x="18143" y="1669596"/>
                    <a:pt x="-5443" y="1714954"/>
                    <a:pt x="38100" y="1685925"/>
                  </a:cubicBezTo>
                  <a:cubicBezTo>
                    <a:pt x="109449" y="1638359"/>
                    <a:pt x="27306" y="1670473"/>
                    <a:pt x="95250" y="1647825"/>
                  </a:cubicBezTo>
                  <a:cubicBezTo>
                    <a:pt x="101600" y="1638300"/>
                    <a:pt x="106205" y="1627345"/>
                    <a:pt x="114300" y="1619250"/>
                  </a:cubicBezTo>
                  <a:cubicBezTo>
                    <a:pt x="132764" y="1600786"/>
                    <a:pt x="148209" y="1598422"/>
                    <a:pt x="171450" y="1590675"/>
                  </a:cubicBezTo>
                  <a:cubicBezTo>
                    <a:pt x="277433" y="1520020"/>
                    <a:pt x="203609" y="1586130"/>
                    <a:pt x="238125" y="1524000"/>
                  </a:cubicBezTo>
                  <a:cubicBezTo>
                    <a:pt x="249244" y="1503986"/>
                    <a:pt x="263525" y="1485900"/>
                    <a:pt x="276225" y="1466850"/>
                  </a:cubicBezTo>
                  <a:lnTo>
                    <a:pt x="295275" y="1438275"/>
                  </a:lnTo>
                  <a:cubicBezTo>
                    <a:pt x="310663" y="1315174"/>
                    <a:pt x="315060" y="1314467"/>
                    <a:pt x="295275" y="1143000"/>
                  </a:cubicBezTo>
                  <a:cubicBezTo>
                    <a:pt x="293963" y="1131628"/>
                    <a:pt x="281345" y="1124664"/>
                    <a:pt x="276225" y="1114425"/>
                  </a:cubicBezTo>
                  <a:cubicBezTo>
                    <a:pt x="271735" y="1105445"/>
                    <a:pt x="270655" y="1095078"/>
                    <a:pt x="266700" y="1085850"/>
                  </a:cubicBezTo>
                  <a:cubicBezTo>
                    <a:pt x="231390" y="1003460"/>
                    <a:pt x="260463" y="1086188"/>
                    <a:pt x="238125" y="1019175"/>
                  </a:cubicBezTo>
                  <a:cubicBezTo>
                    <a:pt x="241300" y="968375"/>
                    <a:pt x="242322" y="917394"/>
                    <a:pt x="247650" y="866775"/>
                  </a:cubicBezTo>
                  <a:cubicBezTo>
                    <a:pt x="248701" y="856790"/>
                    <a:pt x="252299" y="846977"/>
                    <a:pt x="257175" y="838200"/>
                  </a:cubicBezTo>
                  <a:cubicBezTo>
                    <a:pt x="268294" y="818186"/>
                    <a:pt x="288035" y="802770"/>
                    <a:pt x="295275" y="781050"/>
                  </a:cubicBezTo>
                  <a:lnTo>
                    <a:pt x="314325" y="723900"/>
                  </a:lnTo>
                  <a:cubicBezTo>
                    <a:pt x="317500" y="669925"/>
                    <a:pt x="312364" y="614809"/>
                    <a:pt x="323850" y="561975"/>
                  </a:cubicBezTo>
                  <a:cubicBezTo>
                    <a:pt x="328714" y="539602"/>
                    <a:pt x="361950" y="504825"/>
                    <a:pt x="361950" y="504825"/>
                  </a:cubicBezTo>
                  <a:cubicBezTo>
                    <a:pt x="378663" y="437973"/>
                    <a:pt x="356955" y="490770"/>
                    <a:pt x="409575" y="438150"/>
                  </a:cubicBezTo>
                  <a:cubicBezTo>
                    <a:pt x="473075" y="374650"/>
                    <a:pt x="381000" y="441325"/>
                    <a:pt x="457200" y="390525"/>
                  </a:cubicBezTo>
                  <a:cubicBezTo>
                    <a:pt x="453111" y="361904"/>
                    <a:pt x="446507" y="306866"/>
                    <a:pt x="438150" y="276225"/>
                  </a:cubicBezTo>
                  <a:cubicBezTo>
                    <a:pt x="432866" y="256852"/>
                    <a:pt x="430239" y="235783"/>
                    <a:pt x="419100" y="219075"/>
                  </a:cubicBezTo>
                  <a:lnTo>
                    <a:pt x="400050" y="190500"/>
                  </a:lnTo>
                  <a:cubicBezTo>
                    <a:pt x="400183" y="188899"/>
                    <a:pt x="391464" y="70850"/>
                    <a:pt x="428625" y="47625"/>
                  </a:cubicBezTo>
                  <a:cubicBezTo>
                    <a:pt x="445653" y="36982"/>
                    <a:pt x="466725" y="34925"/>
                    <a:pt x="485775" y="28575"/>
                  </a:cubicBezTo>
                  <a:lnTo>
                    <a:pt x="514350" y="19050"/>
                  </a:lnTo>
                  <a:lnTo>
                    <a:pt x="542925" y="9525"/>
                  </a:lnTo>
                  <a:lnTo>
                    <a:pt x="571500" y="0"/>
                  </a:lnTo>
                  <a:cubicBezTo>
                    <a:pt x="615950" y="3175"/>
                    <a:pt x="660592" y="4318"/>
                    <a:pt x="704850" y="9525"/>
                  </a:cubicBezTo>
                  <a:cubicBezTo>
                    <a:pt x="714821" y="10698"/>
                    <a:pt x="725585" y="12778"/>
                    <a:pt x="733425" y="19050"/>
                  </a:cubicBezTo>
                  <a:cubicBezTo>
                    <a:pt x="794973" y="68289"/>
                    <a:pt x="709226" y="33209"/>
                    <a:pt x="781050" y="57150"/>
                  </a:cubicBezTo>
                  <a:cubicBezTo>
                    <a:pt x="799593" y="112780"/>
                    <a:pt x="776066" y="61691"/>
                    <a:pt x="819150" y="104775"/>
                  </a:cubicBezTo>
                  <a:cubicBezTo>
                    <a:pt x="874183" y="159808"/>
                    <a:pt x="796556" y="107310"/>
                    <a:pt x="866775" y="161925"/>
                  </a:cubicBezTo>
                  <a:cubicBezTo>
                    <a:pt x="884847" y="175981"/>
                    <a:pt x="904875" y="187325"/>
                    <a:pt x="923925" y="200025"/>
                  </a:cubicBezTo>
                  <a:lnTo>
                    <a:pt x="952500" y="219075"/>
                  </a:lnTo>
                  <a:cubicBezTo>
                    <a:pt x="962025" y="225425"/>
                    <a:pt x="970215" y="234505"/>
                    <a:pt x="981075" y="238125"/>
                  </a:cubicBezTo>
                  <a:lnTo>
                    <a:pt x="1009650" y="247650"/>
                  </a:lnTo>
                  <a:cubicBezTo>
                    <a:pt x="1012825" y="257175"/>
                    <a:pt x="1012903" y="268385"/>
                    <a:pt x="1019175" y="276225"/>
                  </a:cubicBezTo>
                  <a:cubicBezTo>
                    <a:pt x="1032604" y="293011"/>
                    <a:pt x="1057501" y="298525"/>
                    <a:pt x="1076325" y="304800"/>
                  </a:cubicBezTo>
                  <a:cubicBezTo>
                    <a:pt x="1123623" y="375746"/>
                    <a:pt x="1062834" y="288611"/>
                    <a:pt x="1123950" y="361950"/>
                  </a:cubicBezTo>
                  <a:cubicBezTo>
                    <a:pt x="1163637" y="409575"/>
                    <a:pt x="1119187" y="374650"/>
                    <a:pt x="1171575" y="409575"/>
                  </a:cubicBezTo>
                  <a:cubicBezTo>
                    <a:pt x="1186199" y="453446"/>
                    <a:pt x="1183179" y="458586"/>
                    <a:pt x="1238250" y="495300"/>
                  </a:cubicBezTo>
                  <a:lnTo>
                    <a:pt x="1352550" y="571500"/>
                  </a:lnTo>
                  <a:cubicBezTo>
                    <a:pt x="1365759" y="580306"/>
                    <a:pt x="1377645" y="590971"/>
                    <a:pt x="1390650" y="600075"/>
                  </a:cubicBezTo>
                  <a:cubicBezTo>
                    <a:pt x="1409407" y="613205"/>
                    <a:pt x="1428750" y="625475"/>
                    <a:pt x="1447800" y="638175"/>
                  </a:cubicBezTo>
                  <a:cubicBezTo>
                    <a:pt x="1456154" y="643744"/>
                    <a:pt x="1466850" y="644525"/>
                    <a:pt x="1476375" y="647700"/>
                  </a:cubicBezTo>
                  <a:cubicBezTo>
                    <a:pt x="1530350" y="728663"/>
                    <a:pt x="1441450" y="603250"/>
                    <a:pt x="1552575" y="714375"/>
                  </a:cubicBezTo>
                  <a:lnTo>
                    <a:pt x="1638300" y="800100"/>
                  </a:lnTo>
                  <a:cubicBezTo>
                    <a:pt x="1646395" y="808195"/>
                    <a:pt x="1657350" y="812800"/>
                    <a:pt x="1666875" y="819150"/>
                  </a:cubicBezTo>
                  <a:cubicBezTo>
                    <a:pt x="1673225" y="831850"/>
                    <a:pt x="1678620" y="845074"/>
                    <a:pt x="1685925" y="857250"/>
                  </a:cubicBezTo>
                  <a:cubicBezTo>
                    <a:pt x="1697705" y="876883"/>
                    <a:pt x="1716785" y="892680"/>
                    <a:pt x="1724025" y="914400"/>
                  </a:cubicBezTo>
                  <a:lnTo>
                    <a:pt x="1762125" y="1028700"/>
                  </a:lnTo>
                  <a:cubicBezTo>
                    <a:pt x="1767245" y="1044059"/>
                    <a:pt x="1767723" y="1060619"/>
                    <a:pt x="1771650" y="1076325"/>
                  </a:cubicBezTo>
                  <a:cubicBezTo>
                    <a:pt x="1774085" y="1086065"/>
                    <a:pt x="1778000" y="1095375"/>
                    <a:pt x="1781175" y="1104900"/>
                  </a:cubicBezTo>
                  <a:cubicBezTo>
                    <a:pt x="1770769" y="1188145"/>
                    <a:pt x="1794545" y="1169652"/>
                    <a:pt x="1752600" y="1190625"/>
                  </a:cubicBezTo>
                </a:path>
              </a:pathLst>
            </a:custGeom>
            <a:ln>
              <a:solidFill>
                <a:srgbClr val="FF0000"/>
              </a:solidFill>
              <a:prstDash val="dash"/>
            </a:ln>
          </p:spPr>
          <p:style>
            <a:lnRef idx="2">
              <a:schemeClr val="accent2"/>
            </a:lnRef>
            <a:fillRef idx="0">
              <a:schemeClr val="accent2"/>
            </a:fillRef>
            <a:effectRef idx="1">
              <a:schemeClr val="accent2"/>
            </a:effectRef>
            <a:fontRef idx="minor">
              <a:schemeClr val="tx1"/>
            </a:fontRef>
          </p:style>
          <p:txBody>
            <a:bodyPr rtlCol="0" anchor="ctr"/>
            <a:lstStyle/>
            <a:p>
              <a:pPr algn="ctr" eaLnBrk="1" fontAlgn="auto" hangingPunct="1">
                <a:spcBef>
                  <a:spcPts val="0"/>
                </a:spcBef>
                <a:spcAft>
                  <a:spcPts val="0"/>
                </a:spcAft>
              </a:pPr>
              <a:endParaRPr lang="ru-RU">
                <a:solidFill>
                  <a:prstClr val="black"/>
                </a:solidFill>
              </a:endParaRPr>
            </a:p>
          </p:txBody>
        </p:sp>
      </p:grpSp>
      <p:sp>
        <p:nvSpPr>
          <p:cNvPr id="8" name="TextBox 7"/>
          <p:cNvSpPr txBox="1"/>
          <p:nvPr/>
        </p:nvSpPr>
        <p:spPr>
          <a:xfrm>
            <a:off x="7629807" y="4851429"/>
            <a:ext cx="2489784" cy="1200329"/>
          </a:xfrm>
          <a:prstGeom prst="rect">
            <a:avLst/>
          </a:prstGeom>
          <a:noFill/>
          <a:ln w="19050">
            <a:solidFill>
              <a:schemeClr val="tx2"/>
            </a:solidFill>
          </a:ln>
        </p:spPr>
        <p:txBody>
          <a:bodyPr wrap="none" rtlCol="0">
            <a:spAutoFit/>
          </a:bodyPr>
          <a:lstStyle/>
          <a:p>
            <a:pPr eaLnBrk="1" fontAlgn="auto" hangingPunct="1">
              <a:spcBef>
                <a:spcPts val="0"/>
              </a:spcBef>
              <a:spcAft>
                <a:spcPts val="0"/>
              </a:spcAft>
            </a:pPr>
            <a:r>
              <a:rPr lang="en-US" b="1" dirty="0" smtClean="0">
                <a:solidFill>
                  <a:prstClr val="black"/>
                </a:solidFill>
                <a:latin typeface="Palatino Linotype"/>
              </a:rPr>
              <a:t>Coals of </a:t>
            </a:r>
            <a:r>
              <a:rPr lang="ru-RU" b="1" dirty="0" smtClean="0">
                <a:solidFill>
                  <a:prstClr val="black"/>
                </a:solidFill>
                <a:latin typeface="Palatino Linotype"/>
              </a:rPr>
              <a:t>К</a:t>
            </a:r>
            <a:r>
              <a:rPr lang="en-US" b="1" dirty="0" err="1" smtClean="0">
                <a:solidFill>
                  <a:prstClr val="black"/>
                </a:solidFill>
                <a:latin typeface="Palatino Linotype"/>
              </a:rPr>
              <a:t>orf</a:t>
            </a:r>
            <a:r>
              <a:rPr lang="en-US" b="1" dirty="0" smtClean="0">
                <a:solidFill>
                  <a:prstClr val="black"/>
                </a:solidFill>
                <a:latin typeface="Palatino Linotype"/>
              </a:rPr>
              <a:t> deposit</a:t>
            </a:r>
            <a:r>
              <a:rPr lang="ru-RU" b="1" dirty="0" smtClean="0">
                <a:solidFill>
                  <a:prstClr val="black"/>
                </a:solidFill>
                <a:latin typeface="Palatino Linotype"/>
              </a:rPr>
              <a:t>:</a:t>
            </a:r>
          </a:p>
          <a:p>
            <a:pPr eaLnBrk="1" fontAlgn="auto" hangingPunct="1">
              <a:spcBef>
                <a:spcPts val="0"/>
              </a:spcBef>
              <a:spcAft>
                <a:spcPts val="0"/>
              </a:spcAft>
            </a:pPr>
            <a:r>
              <a:rPr lang="en-US" b="1" dirty="0" smtClean="0">
                <a:solidFill>
                  <a:prstClr val="black"/>
                </a:solidFill>
                <a:latin typeface="Palatino Linotype"/>
              </a:rPr>
              <a:t>Au to</a:t>
            </a:r>
            <a:r>
              <a:rPr lang="ru-RU" b="1" dirty="0" smtClean="0">
                <a:solidFill>
                  <a:prstClr val="black"/>
                </a:solidFill>
                <a:latin typeface="Palatino Linotype"/>
              </a:rPr>
              <a:t> 0,03 </a:t>
            </a:r>
            <a:r>
              <a:rPr lang="en-US" b="1" dirty="0" smtClean="0">
                <a:solidFill>
                  <a:prstClr val="black"/>
                </a:solidFill>
                <a:latin typeface="Palatino Linotype"/>
              </a:rPr>
              <a:t>g</a:t>
            </a:r>
            <a:r>
              <a:rPr lang="ru-RU" b="1" dirty="0" smtClean="0">
                <a:solidFill>
                  <a:prstClr val="black"/>
                </a:solidFill>
                <a:latin typeface="Palatino Linotype"/>
              </a:rPr>
              <a:t>/</a:t>
            </a:r>
            <a:r>
              <a:rPr lang="en-US" b="1" dirty="0" smtClean="0">
                <a:solidFill>
                  <a:prstClr val="black"/>
                </a:solidFill>
                <a:latin typeface="Palatino Linotype"/>
              </a:rPr>
              <a:t>t</a:t>
            </a:r>
            <a:r>
              <a:rPr lang="ru-RU" b="1" dirty="0" smtClean="0">
                <a:solidFill>
                  <a:prstClr val="black"/>
                </a:solidFill>
                <a:latin typeface="Palatino Linotype"/>
              </a:rPr>
              <a:t> </a:t>
            </a:r>
            <a:r>
              <a:rPr lang="en-US" b="1" dirty="0" smtClean="0">
                <a:solidFill>
                  <a:prstClr val="black"/>
                </a:solidFill>
                <a:latin typeface="Palatino Linotype"/>
              </a:rPr>
              <a:t>in coal</a:t>
            </a:r>
            <a:r>
              <a:rPr lang="ru-RU" b="1" dirty="0" smtClean="0">
                <a:solidFill>
                  <a:prstClr val="black"/>
                </a:solidFill>
                <a:latin typeface="Palatino Linotype"/>
              </a:rPr>
              <a:t>;</a:t>
            </a:r>
          </a:p>
          <a:p>
            <a:pPr eaLnBrk="1" fontAlgn="auto" hangingPunct="1">
              <a:spcBef>
                <a:spcPts val="0"/>
              </a:spcBef>
              <a:spcAft>
                <a:spcPts val="0"/>
              </a:spcAft>
            </a:pPr>
            <a:r>
              <a:rPr lang="en-US" b="1" dirty="0" err="1" smtClean="0">
                <a:solidFill>
                  <a:prstClr val="black"/>
                </a:solidFill>
                <a:latin typeface="Palatino Linotype"/>
              </a:rPr>
              <a:t>Pt</a:t>
            </a:r>
            <a:r>
              <a:rPr lang="en-US" b="1" dirty="0" smtClean="0">
                <a:solidFill>
                  <a:prstClr val="black"/>
                </a:solidFill>
                <a:latin typeface="Palatino Linotype"/>
              </a:rPr>
              <a:t> to</a:t>
            </a:r>
            <a:r>
              <a:rPr lang="ru-RU" b="1" dirty="0" smtClean="0">
                <a:solidFill>
                  <a:prstClr val="black"/>
                </a:solidFill>
                <a:latin typeface="Palatino Linotype"/>
              </a:rPr>
              <a:t> </a:t>
            </a:r>
            <a:r>
              <a:rPr lang="en-US" b="1" dirty="0" smtClean="0">
                <a:solidFill>
                  <a:prstClr val="black"/>
                </a:solidFill>
                <a:latin typeface="Palatino Linotype"/>
              </a:rPr>
              <a:t>0,03 </a:t>
            </a:r>
            <a:r>
              <a:rPr lang="en-US" b="1" dirty="0">
                <a:solidFill>
                  <a:prstClr val="black"/>
                </a:solidFill>
                <a:latin typeface="Palatino Linotype"/>
              </a:rPr>
              <a:t>g</a:t>
            </a:r>
            <a:r>
              <a:rPr lang="ru-RU" b="1" dirty="0" smtClean="0">
                <a:solidFill>
                  <a:prstClr val="black"/>
                </a:solidFill>
                <a:latin typeface="Palatino Linotype"/>
              </a:rPr>
              <a:t>/</a:t>
            </a:r>
            <a:r>
              <a:rPr lang="en-US" b="1" dirty="0" smtClean="0">
                <a:solidFill>
                  <a:prstClr val="black"/>
                </a:solidFill>
                <a:latin typeface="Palatino Linotype"/>
              </a:rPr>
              <a:t>t</a:t>
            </a:r>
            <a:r>
              <a:rPr lang="ru-RU" b="1" dirty="0" smtClean="0">
                <a:solidFill>
                  <a:prstClr val="black"/>
                </a:solidFill>
                <a:latin typeface="Palatino Linotype"/>
              </a:rPr>
              <a:t> </a:t>
            </a:r>
            <a:r>
              <a:rPr lang="en-US" b="1" dirty="0" smtClean="0">
                <a:solidFill>
                  <a:prstClr val="black"/>
                </a:solidFill>
                <a:latin typeface="Palatino Linotype"/>
              </a:rPr>
              <a:t>in coal</a:t>
            </a:r>
            <a:r>
              <a:rPr lang="ru-RU" b="1" dirty="0" smtClean="0">
                <a:solidFill>
                  <a:prstClr val="black"/>
                </a:solidFill>
                <a:latin typeface="Palatino Linotype"/>
              </a:rPr>
              <a:t>;</a:t>
            </a:r>
          </a:p>
          <a:p>
            <a:pPr eaLnBrk="1" fontAlgn="auto" hangingPunct="1">
              <a:spcBef>
                <a:spcPts val="0"/>
              </a:spcBef>
              <a:spcAft>
                <a:spcPts val="0"/>
              </a:spcAft>
            </a:pPr>
            <a:r>
              <a:rPr lang="en-US" b="1" dirty="0" err="1" smtClean="0">
                <a:solidFill>
                  <a:prstClr val="black"/>
                </a:solidFill>
                <a:latin typeface="Palatino Linotype"/>
              </a:rPr>
              <a:t>Pd</a:t>
            </a:r>
            <a:r>
              <a:rPr lang="en-US" b="1" dirty="0" smtClean="0">
                <a:solidFill>
                  <a:prstClr val="black"/>
                </a:solidFill>
                <a:latin typeface="Palatino Linotype"/>
              </a:rPr>
              <a:t> </a:t>
            </a:r>
            <a:r>
              <a:rPr lang="ru-RU" b="1" dirty="0" smtClean="0">
                <a:solidFill>
                  <a:prstClr val="black"/>
                </a:solidFill>
                <a:latin typeface="Palatino Linotype"/>
              </a:rPr>
              <a:t>до 0,23 </a:t>
            </a:r>
            <a:r>
              <a:rPr lang="en-US" b="1" dirty="0" smtClean="0">
                <a:solidFill>
                  <a:prstClr val="black"/>
                </a:solidFill>
                <a:latin typeface="Palatino Linotype"/>
              </a:rPr>
              <a:t>g</a:t>
            </a:r>
            <a:r>
              <a:rPr lang="ru-RU" b="1" dirty="0" smtClean="0">
                <a:solidFill>
                  <a:prstClr val="black"/>
                </a:solidFill>
                <a:latin typeface="Palatino Linotype"/>
              </a:rPr>
              <a:t>/</a:t>
            </a:r>
            <a:r>
              <a:rPr lang="en-US" b="1" dirty="0" smtClean="0">
                <a:solidFill>
                  <a:prstClr val="black"/>
                </a:solidFill>
                <a:latin typeface="Palatino Linotype"/>
              </a:rPr>
              <a:t>t</a:t>
            </a:r>
            <a:r>
              <a:rPr lang="ru-RU" b="1" dirty="0" smtClean="0">
                <a:solidFill>
                  <a:prstClr val="black"/>
                </a:solidFill>
                <a:latin typeface="Palatino Linotype"/>
              </a:rPr>
              <a:t> </a:t>
            </a:r>
            <a:r>
              <a:rPr lang="en-US" b="1" dirty="0" smtClean="0">
                <a:solidFill>
                  <a:prstClr val="black"/>
                </a:solidFill>
                <a:latin typeface="Palatino Linotype"/>
              </a:rPr>
              <a:t>in coal</a:t>
            </a:r>
            <a:r>
              <a:rPr lang="ru-RU" b="1" dirty="0" smtClean="0">
                <a:solidFill>
                  <a:prstClr val="black"/>
                </a:solidFill>
                <a:latin typeface="Palatino Linotype"/>
              </a:rPr>
              <a:t>.</a:t>
            </a:r>
            <a:endParaRPr lang="ru-RU" b="1" dirty="0">
              <a:solidFill>
                <a:prstClr val="black"/>
              </a:solidFill>
              <a:latin typeface="Palatino Linotype"/>
            </a:endParaRPr>
          </a:p>
        </p:txBody>
      </p:sp>
      <p:sp>
        <p:nvSpPr>
          <p:cNvPr id="9" name="Заголовок 2"/>
          <p:cNvSpPr>
            <a:spLocks noGrp="1"/>
          </p:cNvSpPr>
          <p:nvPr>
            <p:ph type="ctrTitle"/>
          </p:nvPr>
        </p:nvSpPr>
        <p:spPr>
          <a:xfrm>
            <a:off x="345989" y="407773"/>
            <a:ext cx="11863242" cy="790833"/>
          </a:xfrm>
          <a:prstGeom prst="roundRect">
            <a:avLst/>
          </a:prstGeom>
        </p:spPr>
        <p:style>
          <a:lnRef idx="2">
            <a:schemeClr val="accent1"/>
          </a:lnRef>
          <a:fillRef idx="1">
            <a:schemeClr val="lt1"/>
          </a:fillRef>
          <a:effectRef idx="0">
            <a:schemeClr val="accent1"/>
          </a:effectRef>
          <a:fontRef idx="minor">
            <a:schemeClr val="dk1"/>
          </a:fontRef>
        </p:style>
        <p:txBody>
          <a:bodyPr>
            <a:noAutofit/>
          </a:bodyPr>
          <a:lstStyle/>
          <a:p>
            <a:r>
              <a:rPr lang="en-US" sz="2800" dirty="0" smtClean="0">
                <a:latin typeface="Times New Roman" pitchFamily="18" charset="0"/>
                <a:cs typeface="Times New Roman" pitchFamily="18" charset="0"/>
              </a:rPr>
              <a:t>Metals </a:t>
            </a:r>
            <a:r>
              <a:rPr lang="en-US" sz="2800" dirty="0" smtClean="0">
                <a:effectLst/>
                <a:latin typeface="Times New Roman" pitchFamily="18" charset="0"/>
                <a:cs typeface="Times New Roman" pitchFamily="18" charset="0"/>
              </a:rPr>
              <a:t>in</a:t>
            </a:r>
            <a:r>
              <a:rPr lang="en-US" sz="2800" dirty="0" smtClean="0">
                <a:latin typeface="Times New Roman" pitchFamily="18" charset="0"/>
                <a:cs typeface="Times New Roman" pitchFamily="18" charset="0"/>
              </a:rPr>
              <a:t> coals as the indicator hidden Ore of PGE- Au </a:t>
            </a:r>
            <a:br>
              <a:rPr lang="en-US" sz="2800"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Fragment </a:t>
            </a:r>
            <a:r>
              <a:rPr lang="en-US" sz="2000" dirty="0">
                <a:latin typeface="Times New Roman" pitchFamily="18" charset="0"/>
                <a:cs typeface="Times New Roman" pitchFamily="18" charset="0"/>
              </a:rPr>
              <a:t>of the state geological card of scale 1:200 000; Sheets P-58-XXXIV, </a:t>
            </a:r>
            <a:r>
              <a:rPr lang="en-US" sz="2000" dirty="0" smtClean="0">
                <a:latin typeface="Times New Roman" pitchFamily="18" charset="0"/>
                <a:cs typeface="Times New Roman" pitchFamily="18" charset="0"/>
              </a:rPr>
              <a:t>O-58-IV</a:t>
            </a:r>
            <a:endParaRPr lang="ru-RU" sz="2800" dirty="0">
              <a:latin typeface="Times New Roman" panose="02020603050405020304" pitchFamily="18" charset="0"/>
              <a:cs typeface="Times New Roman" panose="02020603050405020304" pitchFamily="18" charset="0"/>
            </a:endParaRPr>
          </a:p>
        </p:txBody>
      </p:sp>
      <p:cxnSp>
        <p:nvCxnSpPr>
          <p:cNvPr id="3" name="Прямая со стрелкой 2"/>
          <p:cNvCxnSpPr/>
          <p:nvPr/>
        </p:nvCxnSpPr>
        <p:spPr>
          <a:xfrm>
            <a:off x="8880309" y="2996952"/>
            <a:ext cx="1248139" cy="576064"/>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4" name="TextBox 3"/>
          <p:cNvSpPr txBox="1"/>
          <p:nvPr/>
        </p:nvSpPr>
        <p:spPr>
          <a:xfrm>
            <a:off x="8878457" y="3674776"/>
            <a:ext cx="1785427" cy="4086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eaLnBrk="1" fontAlgn="auto" hangingPunct="1">
              <a:spcBef>
                <a:spcPts val="0"/>
              </a:spcBef>
              <a:spcAft>
                <a:spcPts val="0"/>
              </a:spcAft>
            </a:pPr>
            <a:r>
              <a:rPr lang="en-US" b="1" dirty="0">
                <a:solidFill>
                  <a:srgbClr val="000000"/>
                </a:solidFill>
                <a:latin typeface="Times New Roman" pitchFamily="18" charset="0"/>
                <a:cs typeface="Times New Roman" pitchFamily="18" charset="0"/>
              </a:rPr>
              <a:t>G</a:t>
            </a:r>
            <a:r>
              <a:rPr lang="en-US" b="1" dirty="0" smtClean="0">
                <a:solidFill>
                  <a:srgbClr val="000000"/>
                </a:solidFill>
                <a:latin typeface="Times New Roman" pitchFamily="18" charset="0"/>
                <a:cs typeface="Times New Roman" pitchFamily="18" charset="0"/>
              </a:rPr>
              <a:t>old </a:t>
            </a:r>
            <a:r>
              <a:rPr lang="en-US" b="1" dirty="0">
                <a:solidFill>
                  <a:srgbClr val="000000"/>
                </a:solidFill>
                <a:latin typeface="Times New Roman" pitchFamily="18" charset="0"/>
                <a:cs typeface="Times New Roman" pitchFamily="18" charset="0"/>
              </a:rPr>
              <a:t>aura</a:t>
            </a:r>
            <a:endParaRPr lang="ru-RU" b="1" dirty="0">
              <a:solidFill>
                <a:prstClr val="black"/>
              </a:solidFill>
              <a:latin typeface="Times New Roman" pitchFamily="18" charset="0"/>
              <a:cs typeface="Times New Roman" pitchFamily="18" charset="0"/>
            </a:endParaRPr>
          </a:p>
        </p:txBody>
      </p:sp>
      <p:cxnSp>
        <p:nvCxnSpPr>
          <p:cNvPr id="13" name="Прямая со стрелкой 12"/>
          <p:cNvCxnSpPr/>
          <p:nvPr/>
        </p:nvCxnSpPr>
        <p:spPr>
          <a:xfrm>
            <a:off x="8880309" y="4941168"/>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a:off x="7663129" y="3476042"/>
            <a:ext cx="960107" cy="13681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2216481"/>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0278" t="2750" r="6862" b="10139"/>
          <a:stretch/>
        </p:blipFill>
        <p:spPr>
          <a:xfrm>
            <a:off x="237317" y="136124"/>
            <a:ext cx="4834219" cy="6577005"/>
          </a:xfrm>
          <a:prstGeom prst="rect">
            <a:avLst/>
          </a:prstGeom>
        </p:spPr>
      </p:pic>
      <p:sp>
        <p:nvSpPr>
          <p:cNvPr id="5" name="TextBox 4"/>
          <p:cNvSpPr txBox="1"/>
          <p:nvPr/>
        </p:nvSpPr>
        <p:spPr>
          <a:xfrm>
            <a:off x="281728" y="187308"/>
            <a:ext cx="4731311" cy="646325"/>
          </a:xfrm>
          <a:prstGeom prst="rect">
            <a:avLst/>
          </a:prstGeom>
          <a:solidFill>
            <a:schemeClr val="bg1"/>
          </a:solidFill>
        </p:spPr>
        <p:txBody>
          <a:bodyPr wrap="square" lIns="91433" tIns="45717" rIns="91433" bIns="45717" rtlCol="0">
            <a:spAutoFit/>
          </a:bodyPr>
          <a:lstStyle/>
          <a:p>
            <a:r>
              <a:rPr lang="en-US" dirty="0" smtClean="0">
                <a:solidFill>
                  <a:prstClr val="black"/>
                </a:solidFill>
                <a:latin typeface="Times New Roman" panose="02020603050405020304" pitchFamily="18" charset="0"/>
                <a:cs typeface="Times New Roman" panose="02020603050405020304" pitchFamily="18" charset="0"/>
              </a:rPr>
              <a:t>Layer 2. Coal-bearing formations, specification of metal content </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872937" y="2497224"/>
            <a:ext cx="4716700" cy="3170093"/>
          </a:xfrm>
          <a:prstGeom prst="rect">
            <a:avLst/>
          </a:prstGeom>
        </p:spPr>
        <p:txBody>
          <a:bodyPr wrap="square" lIns="91433" tIns="45717" rIns="91433" bIns="45717">
            <a:spAutoFit/>
          </a:bodyPr>
          <a:lstStyle/>
          <a:p>
            <a:r>
              <a:rPr lang="en-US" sz="2000" dirty="0" smtClean="0">
                <a:solidFill>
                  <a:prstClr val="black"/>
                </a:solidFill>
                <a:latin typeface="Times New Roman" panose="02020603050405020304" pitchFamily="18" charset="0"/>
                <a:cs typeface="Times New Roman" panose="02020603050405020304" pitchFamily="18" charset="0"/>
              </a:rPr>
              <a:t>Layer 2</a:t>
            </a:r>
            <a:r>
              <a:rPr lang="ru-RU" sz="2000" dirty="0" smtClean="0">
                <a:solidFill>
                  <a:prstClr val="black"/>
                </a:solidFill>
                <a:latin typeface="Times New Roman" panose="02020603050405020304" pitchFamily="18" charset="0"/>
                <a:cs typeface="Times New Roman" panose="02020603050405020304" pitchFamily="18" charset="0"/>
              </a:rPr>
              <a:t>:</a:t>
            </a:r>
            <a:r>
              <a:rPr lang="en-US" sz="2000" dirty="0" smtClean="0">
                <a:solidFill>
                  <a:prstClr val="black"/>
                </a:solidFill>
                <a:latin typeface="Times New Roman" panose="02020603050405020304" pitchFamily="18" charset="0"/>
                <a:cs typeface="Times New Roman" panose="02020603050405020304" pitchFamily="18" charset="0"/>
              </a:rPr>
              <a:t> </a:t>
            </a:r>
            <a:r>
              <a:rPr lang="en-US" sz="2000" dirty="0">
                <a:solidFill>
                  <a:prstClr val="black"/>
                </a:solidFill>
                <a:latin typeface="Times New Roman" panose="02020603050405020304" pitchFamily="18" charset="0"/>
                <a:cs typeface="Times New Roman" panose="02020603050405020304" pitchFamily="18" charset="0"/>
              </a:rPr>
              <a:t>Coal-bearing formations, </a:t>
            </a:r>
            <a:endParaRPr lang="ru-RU" sz="2000" dirty="0">
              <a:solidFill>
                <a:prstClr val="black"/>
              </a:solidFill>
              <a:latin typeface="Times New Roman" panose="02020603050405020304" pitchFamily="18" charset="0"/>
              <a:cs typeface="Times New Roman" panose="02020603050405020304" pitchFamily="18" charset="0"/>
            </a:endParaRPr>
          </a:p>
          <a:p>
            <a:r>
              <a:rPr lang="en-US" sz="2000" dirty="0">
                <a:solidFill>
                  <a:prstClr val="black"/>
                </a:solidFill>
                <a:latin typeface="Times New Roman" panose="02020603050405020304" pitchFamily="18" charset="0"/>
                <a:cs typeface="Times New Roman" panose="02020603050405020304" pitchFamily="18" charset="0"/>
              </a:rPr>
              <a:t>specification of metal content </a:t>
            </a:r>
            <a:endParaRPr lang="ru-RU" sz="2000" dirty="0">
              <a:solidFill>
                <a:prstClr val="black"/>
              </a:solidFill>
              <a:latin typeface="Times New Roman" panose="02020603050405020304" pitchFamily="18" charset="0"/>
              <a:cs typeface="Times New Roman" panose="02020603050405020304" pitchFamily="18" charset="0"/>
            </a:endParaRPr>
          </a:p>
          <a:p>
            <a:endParaRPr lang="en-US" sz="2000" dirty="0">
              <a:solidFill>
                <a:prstClr val="black"/>
              </a:solidFill>
              <a:latin typeface="Times New Roman" panose="02020603050405020304" pitchFamily="18" charset="0"/>
              <a:cs typeface="Times New Roman" panose="02020603050405020304" pitchFamily="18" charset="0"/>
            </a:endParaRPr>
          </a:p>
          <a:p>
            <a:r>
              <a:rPr lang="en-US" sz="2000" dirty="0">
                <a:solidFill>
                  <a:prstClr val="black"/>
                </a:solidFill>
                <a:latin typeface="Times New Roman" panose="02020603050405020304" pitchFamily="18" charset="0"/>
                <a:cs typeface="Times New Roman" panose="02020603050405020304" pitchFamily="18" charset="0"/>
              </a:rPr>
              <a:t>Contained Information</a:t>
            </a:r>
            <a:r>
              <a:rPr lang="ru-RU" sz="2000" dirty="0" smtClean="0">
                <a:solidFill>
                  <a:prstClr val="black"/>
                </a:solidFill>
                <a:latin typeface="Times New Roman" pitchFamily="18" charset="0"/>
                <a:cs typeface="Times New Roman" panose="02020603050405020304" pitchFamily="18" charset="0"/>
              </a:rPr>
              <a:t>:</a:t>
            </a:r>
          </a:p>
          <a:p>
            <a:pPr marL="285750" indent="-285750">
              <a:buFont typeface="Arial" panose="020B0604020202020204" pitchFamily="34" charset="0"/>
              <a:buChar char="•"/>
            </a:pPr>
            <a:r>
              <a:rPr lang="en-US" sz="2000" dirty="0" smtClean="0">
                <a:latin typeface="Times New Roman" pitchFamily="18" charset="0"/>
                <a:cs typeface="Times New Roman" panose="02020603050405020304" pitchFamily="18" charset="0"/>
              </a:rPr>
              <a:t>quality </a:t>
            </a:r>
            <a:r>
              <a:rPr lang="en-US" sz="2000" dirty="0">
                <a:latin typeface="Times New Roman" pitchFamily="18" charset="0"/>
                <a:cs typeface="Times New Roman" panose="02020603050405020304" pitchFamily="18" charset="0"/>
              </a:rPr>
              <a:t>of coals, </a:t>
            </a:r>
            <a:endParaRPr lang="ru-RU" sz="2000" dirty="0">
              <a:latin typeface="Times New Roman" pitchFamily="18" charset="0"/>
              <a:cs typeface="Times New Roman" panose="02020603050405020304" pitchFamily="18" charset="0"/>
            </a:endParaRPr>
          </a:p>
          <a:p>
            <a:pPr marL="285750" indent="-285750">
              <a:buFont typeface="Arial" panose="020B0604020202020204" pitchFamily="34" charset="0"/>
              <a:buChar char="•"/>
            </a:pPr>
            <a:r>
              <a:rPr lang="en-US" sz="2000" dirty="0">
                <a:latin typeface="Times New Roman" pitchFamily="18" charset="0"/>
                <a:cs typeface="Times New Roman" panose="02020603050405020304" pitchFamily="18" charset="0"/>
              </a:rPr>
              <a:t>prognosticated resources of coal </a:t>
            </a:r>
            <a:r>
              <a:rPr lang="en-US" sz="2000" dirty="0" smtClean="0">
                <a:latin typeface="Times New Roman" pitchFamily="18" charset="0"/>
                <a:cs typeface="Times New Roman" panose="02020603050405020304" pitchFamily="18" charset="0"/>
              </a:rPr>
              <a:t>deposits</a:t>
            </a:r>
            <a:r>
              <a:rPr lang="ru-RU" sz="2000" dirty="0" smtClean="0">
                <a:latin typeface="Times New Roman" pitchFamily="18" charset="0"/>
                <a:cs typeface="Times New Roman" panose="02020603050405020304" pitchFamily="18" charset="0"/>
              </a:rPr>
              <a:t>,</a:t>
            </a:r>
            <a:endParaRPr lang="en-US" sz="2000" dirty="0">
              <a:latin typeface="Times New Roman" pitchFamily="18" charset="0"/>
              <a:cs typeface="Times New Roman" panose="02020603050405020304" pitchFamily="18" charset="0"/>
            </a:endParaRPr>
          </a:p>
          <a:p>
            <a:pPr marL="285730" indent="-285730">
              <a:buFont typeface="Arial" panose="020B0604020202020204" pitchFamily="34" charset="0"/>
              <a:buChar char="•"/>
            </a:pPr>
            <a:r>
              <a:rPr lang="en-US" sz="2000" dirty="0" smtClean="0">
                <a:solidFill>
                  <a:prstClr val="black"/>
                </a:solidFill>
                <a:latin typeface="Times New Roman" pitchFamily="18" charset="0"/>
              </a:rPr>
              <a:t>geological </a:t>
            </a:r>
            <a:r>
              <a:rPr lang="en-US" sz="2000" dirty="0">
                <a:solidFill>
                  <a:prstClr val="black"/>
                </a:solidFill>
                <a:latin typeface="Times New Roman" pitchFamily="18" charset="0"/>
              </a:rPr>
              <a:t>age</a:t>
            </a:r>
            <a:r>
              <a:rPr lang="ru-RU" sz="2000" dirty="0">
                <a:solidFill>
                  <a:prstClr val="black"/>
                </a:solidFill>
                <a:latin typeface="Times New Roman" pitchFamily="18" charset="0"/>
              </a:rPr>
              <a:t> </a:t>
            </a:r>
            <a:r>
              <a:rPr lang="en-US" sz="2000" dirty="0">
                <a:solidFill>
                  <a:prstClr val="black"/>
                </a:solidFill>
                <a:latin typeface="Times New Roman" pitchFamily="18" charset="0"/>
              </a:rPr>
              <a:t>of </a:t>
            </a:r>
            <a:r>
              <a:rPr lang="en-US" sz="2000" dirty="0">
                <a:solidFill>
                  <a:prstClr val="black"/>
                </a:solidFill>
                <a:latin typeface="Times New Roman" panose="02020603050405020304" pitchFamily="18" charset="0"/>
                <a:cs typeface="Times New Roman" panose="02020603050405020304" pitchFamily="18" charset="0"/>
              </a:rPr>
              <a:t>coal-bearing formations,</a:t>
            </a:r>
          </a:p>
          <a:p>
            <a:pPr marL="285730" indent="-28573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composition of rocks of source area,</a:t>
            </a:r>
          </a:p>
          <a:p>
            <a:pPr marL="285730" indent="-285730">
              <a:buFont typeface="Arial" panose="020B0604020202020204" pitchFamily="34" charset="0"/>
              <a:buChar char="•"/>
            </a:pPr>
            <a:r>
              <a:rPr lang="en-US" sz="2000" dirty="0">
                <a:solidFill>
                  <a:prstClr val="black"/>
                </a:solidFill>
                <a:latin typeface="Times New Roman" panose="02020603050405020304" pitchFamily="18" charset="0"/>
                <a:cs typeface="Times New Roman" panose="02020603050405020304" pitchFamily="18" charset="0"/>
              </a:rPr>
              <a:t>specification of metal content.</a:t>
            </a:r>
          </a:p>
        </p:txBody>
      </p:sp>
      <p:sp>
        <p:nvSpPr>
          <p:cNvPr id="7" name="TextBox 6"/>
          <p:cNvSpPr txBox="1"/>
          <p:nvPr/>
        </p:nvSpPr>
        <p:spPr>
          <a:xfrm>
            <a:off x="5276336" y="136125"/>
            <a:ext cx="6746788" cy="1938986"/>
          </a:xfrm>
          <a:prstGeom prst="rect">
            <a:avLst/>
          </a:prstGeom>
          <a:noFill/>
        </p:spPr>
        <p:txBody>
          <a:bodyPr wrap="square" lIns="91433" tIns="45717" rIns="91433" bIns="45717" rtlCol="0">
            <a:spAutoFit/>
          </a:bodyPr>
          <a:lstStyle/>
          <a:p>
            <a:pPr algn="just" eaLnBrk="1" fontAlgn="auto" hangingPunct="1">
              <a:spcBef>
                <a:spcPts val="0"/>
              </a:spcBef>
              <a:spcAft>
                <a:spcPts val="0"/>
              </a:spcAft>
            </a:pPr>
            <a:r>
              <a:rPr lang="en-US" sz="2400" dirty="0">
                <a:solidFill>
                  <a:prstClr val="black"/>
                </a:solidFill>
                <a:latin typeface="Times New Roman" pitchFamily="18" charset="0"/>
                <a:cs typeface="Times New Roman" pitchFamily="18" charset="0"/>
              </a:rPr>
              <a:t>As result of studying, in </a:t>
            </a:r>
            <a:r>
              <a:rPr lang="en-US" sz="2400" dirty="0" smtClean="0">
                <a:solidFill>
                  <a:prstClr val="black"/>
                </a:solidFill>
                <a:latin typeface="Times New Roman" pitchFamily="18" charset="0"/>
                <a:cs typeface="Times New Roman" pitchFamily="18" charset="0"/>
              </a:rPr>
              <a:t>VSEGEI </a:t>
            </a:r>
            <a:r>
              <a:rPr lang="en-US" sz="2400" dirty="0">
                <a:solidFill>
                  <a:prstClr val="black"/>
                </a:solidFill>
                <a:latin typeface="Times New Roman" panose="02020603050405020304" pitchFamily="18" charset="0"/>
                <a:cs typeface="Times New Roman" panose="02020603050405020304" pitchFamily="18" charset="0"/>
              </a:rPr>
              <a:t>has been compiled at a scale of </a:t>
            </a:r>
            <a:r>
              <a:rPr lang="en-US" sz="2400" dirty="0" smtClean="0">
                <a:solidFill>
                  <a:prstClr val="black"/>
                </a:solidFill>
                <a:latin typeface="Times New Roman" panose="02020603050405020304" pitchFamily="18" charset="0"/>
                <a:cs typeface="Times New Roman" panose="02020603050405020304" pitchFamily="18" charset="0"/>
              </a:rPr>
              <a:t>1:2,500,000</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dirty="0" smtClean="0">
                <a:solidFill>
                  <a:prstClr val="black"/>
                </a:solidFill>
                <a:latin typeface="Times New Roman" pitchFamily="18" charset="0"/>
                <a:cs typeface="Times New Roman" pitchFamily="18" charset="0"/>
              </a:rPr>
              <a:t>the GIS </a:t>
            </a:r>
            <a:r>
              <a:rPr lang="en-US" sz="2400" dirty="0">
                <a:solidFill>
                  <a:prstClr val="black"/>
                </a:solidFill>
                <a:latin typeface="Times New Roman" panose="02020603050405020304" pitchFamily="18" charset="0"/>
                <a:cs typeface="Times New Roman" panose="02020603050405020304" pitchFamily="18" charset="0"/>
              </a:rPr>
              <a:t>map with a database </a:t>
            </a:r>
            <a:r>
              <a:rPr lang="en-US" sz="2400" dirty="0" smtClean="0">
                <a:solidFill>
                  <a:prstClr val="black"/>
                </a:solidFill>
                <a:latin typeface="Times New Roman" panose="02020603050405020304" pitchFamily="18" charset="0"/>
                <a:cs typeface="Times New Roman" panose="02020603050405020304" pitchFamily="18" charset="0"/>
              </a:rPr>
              <a:t>on </a:t>
            </a:r>
            <a:r>
              <a:rPr lang="en-US" sz="2400" dirty="0">
                <a:solidFill>
                  <a:prstClr val="black"/>
                </a:solidFill>
                <a:latin typeface="Times New Roman" panose="02020603050405020304" pitchFamily="18" charset="0"/>
                <a:cs typeface="Times New Roman" panose="02020603050405020304" pitchFamily="18" charset="0"/>
              </a:rPr>
              <a:t>metal contents in coals of the Far </a:t>
            </a:r>
            <a:r>
              <a:rPr lang="en-US" sz="2400" dirty="0" smtClean="0">
                <a:solidFill>
                  <a:prstClr val="black"/>
                </a:solidFill>
                <a:latin typeface="Times New Roman" panose="02020603050405020304" pitchFamily="18" charset="0"/>
                <a:cs typeface="Times New Roman" panose="02020603050405020304" pitchFamily="18" charset="0"/>
              </a:rPr>
              <a:t>East. This Map accompanied </a:t>
            </a:r>
            <a:r>
              <a:rPr lang="en-US" sz="2400" dirty="0">
                <a:solidFill>
                  <a:prstClr val="black"/>
                </a:solidFill>
                <a:latin typeface="Times New Roman" panose="02020603050405020304" pitchFamily="18" charset="0"/>
                <a:cs typeface="Times New Roman" panose="02020603050405020304" pitchFamily="18" charset="0"/>
              </a:rPr>
              <a:t>by a set of graphic materials </a:t>
            </a:r>
            <a:r>
              <a:rPr lang="en-US" sz="2400" dirty="0" smtClean="0">
                <a:solidFill>
                  <a:prstClr val="black"/>
                </a:solidFill>
                <a:latin typeface="Times New Roman" panose="02020603050405020304" pitchFamily="18" charset="0"/>
                <a:cs typeface="Times New Roman" panose="02020603050405020304" pitchFamily="18" charset="0"/>
              </a:rPr>
              <a:t>characterizing </a:t>
            </a:r>
            <a:r>
              <a:rPr lang="en-US" sz="2400" dirty="0">
                <a:solidFill>
                  <a:prstClr val="black"/>
                </a:solidFill>
                <a:latin typeface="Times New Roman" panose="02020603050405020304" pitchFamily="18" charset="0"/>
                <a:cs typeface="Times New Roman" panose="02020603050405020304" pitchFamily="18" charset="0"/>
              </a:rPr>
              <a:t>coal deposits of the Far </a:t>
            </a:r>
            <a:r>
              <a:rPr lang="en-US" sz="2400" dirty="0" smtClean="0">
                <a:solidFill>
                  <a:prstClr val="black"/>
                </a:solidFill>
                <a:latin typeface="Times New Roman" panose="02020603050405020304" pitchFamily="18" charset="0"/>
                <a:cs typeface="Times New Roman" panose="02020603050405020304" pitchFamily="18" charset="0"/>
              </a:rPr>
              <a:t>East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25</a:t>
            </a:fld>
            <a:endParaRPr lang="ru-RU">
              <a:solidFill>
                <a:prstClr val="black">
                  <a:lumMod val="65000"/>
                  <a:lumOff val="35000"/>
                </a:prstClr>
              </a:solidFill>
            </a:endParaRPr>
          </a:p>
        </p:txBody>
      </p:sp>
    </p:spTree>
    <p:extLst>
      <p:ext uri="{BB962C8B-B14F-4D97-AF65-F5344CB8AC3E}">
        <p14:creationId xmlns:p14="http://schemas.microsoft.com/office/powerpoint/2010/main" val="18401490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12255" t="2751" r="4705" b="3333"/>
          <a:stretch/>
        </p:blipFill>
        <p:spPr>
          <a:xfrm>
            <a:off x="316983" y="61154"/>
            <a:ext cx="4558644" cy="6672151"/>
          </a:xfrm>
          <a:prstGeom prst="rect">
            <a:avLst/>
          </a:prstGeom>
        </p:spPr>
      </p:pic>
      <p:sp>
        <p:nvSpPr>
          <p:cNvPr id="5" name="TextBox 4"/>
          <p:cNvSpPr txBox="1"/>
          <p:nvPr/>
        </p:nvSpPr>
        <p:spPr>
          <a:xfrm>
            <a:off x="369478" y="211673"/>
            <a:ext cx="4390595" cy="646325"/>
          </a:xfrm>
          <a:prstGeom prst="rect">
            <a:avLst/>
          </a:prstGeom>
          <a:solidFill>
            <a:schemeClr val="bg1"/>
          </a:solidFill>
        </p:spPr>
        <p:txBody>
          <a:bodyPr wrap="square" lIns="91433" tIns="45717" rIns="91433" bIns="45717" rtlCol="0">
            <a:spAutoFit/>
          </a:bodyPr>
          <a:lstStyle/>
          <a:p>
            <a:r>
              <a:rPr lang="en-US" dirty="0" smtClean="0">
                <a:solidFill>
                  <a:prstClr val="black"/>
                </a:solidFill>
                <a:latin typeface="Times New Roman" panose="02020603050405020304" pitchFamily="18" charset="0"/>
                <a:cs typeface="Times New Roman" panose="02020603050405020304" pitchFamily="18" charset="0"/>
              </a:rPr>
              <a:t>Layer 3. </a:t>
            </a:r>
            <a:r>
              <a:rPr lang="en-US" dirty="0" err="1" smtClean="0">
                <a:solidFill>
                  <a:prstClr val="black"/>
                </a:solidFill>
                <a:latin typeface="Times New Roman" panose="02020603050405020304" pitchFamily="18" charset="0"/>
                <a:cs typeface="Times New Roman" panose="02020603050405020304" pitchFamily="18" charset="0"/>
              </a:rPr>
              <a:t>Minerageny</a:t>
            </a:r>
            <a:endParaRPr lang="en-US" dirty="0" smtClean="0">
              <a:solidFill>
                <a:prstClr val="black"/>
              </a:solidFill>
              <a:latin typeface="Times New Roman" panose="02020603050405020304" pitchFamily="18" charset="0"/>
              <a:cs typeface="Times New Roman" panose="02020603050405020304" pitchFamily="18" charset="0"/>
            </a:endParaRPr>
          </a:p>
          <a:p>
            <a:r>
              <a:rPr lang="en-US" dirty="0" smtClean="0">
                <a:solidFill>
                  <a:prstClr val="black"/>
                </a:solidFill>
                <a:latin typeface="Times New Roman" panose="02020603050405020304" pitchFamily="18" charset="0"/>
                <a:cs typeface="Times New Roman" panose="02020603050405020304" pitchFamily="18" charset="0"/>
              </a:rPr>
              <a:t> </a:t>
            </a:r>
            <a:endParaRPr lang="ru-RU"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066271" y="211668"/>
            <a:ext cx="6948520" cy="1569654"/>
          </a:xfrm>
          <a:prstGeom prst="rect">
            <a:avLst/>
          </a:prstGeom>
          <a:noFill/>
        </p:spPr>
        <p:txBody>
          <a:bodyPr wrap="square" lIns="91433" tIns="45717" rIns="91433" bIns="45717" rtlCol="0">
            <a:spAutoFit/>
          </a:bodyPr>
          <a:lstStyle/>
          <a:p>
            <a:pPr algn="just" eaLnBrk="1" fontAlgn="auto" hangingPunct="1">
              <a:spcBef>
                <a:spcPts val="0"/>
              </a:spcBef>
              <a:spcAft>
                <a:spcPts val="0"/>
              </a:spcAft>
            </a:pPr>
            <a:r>
              <a:rPr lang="en-US" sz="2400" dirty="0">
                <a:solidFill>
                  <a:prstClr val="black"/>
                </a:solidFill>
                <a:latin typeface="Times New Roman" panose="02020603050405020304" pitchFamily="18" charset="0"/>
                <a:cs typeface="Times New Roman" panose="02020603050405020304" pitchFamily="18" charset="0"/>
              </a:rPr>
              <a:t>GIS map with a database </a:t>
            </a:r>
            <a:r>
              <a:rPr lang="en-US" sz="2400" dirty="0" smtClean="0">
                <a:solidFill>
                  <a:prstClr val="black"/>
                </a:solidFill>
                <a:latin typeface="Times New Roman" panose="02020603050405020304" pitchFamily="18" charset="0"/>
                <a:cs typeface="Times New Roman" panose="02020603050405020304" pitchFamily="18" charset="0"/>
              </a:rPr>
              <a:t>on </a:t>
            </a:r>
            <a:r>
              <a:rPr lang="en-US" sz="2400" dirty="0">
                <a:solidFill>
                  <a:prstClr val="black"/>
                </a:solidFill>
                <a:latin typeface="Times New Roman" panose="02020603050405020304" pitchFamily="18" charset="0"/>
                <a:cs typeface="Times New Roman" panose="02020603050405020304" pitchFamily="18" charset="0"/>
              </a:rPr>
              <a:t>metal contents in coals of the Far East </a:t>
            </a:r>
            <a:r>
              <a:rPr lang="en-US" sz="2400" dirty="0" smtClean="0">
                <a:solidFill>
                  <a:prstClr val="black"/>
                </a:solidFill>
                <a:latin typeface="Times New Roman" panose="02020603050405020304" pitchFamily="18" charset="0"/>
                <a:cs typeface="Times New Roman" panose="02020603050405020304" pitchFamily="18" charset="0"/>
              </a:rPr>
              <a:t>accompanied </a:t>
            </a:r>
            <a:r>
              <a:rPr lang="en-US" sz="2400" dirty="0">
                <a:solidFill>
                  <a:prstClr val="black"/>
                </a:solidFill>
                <a:latin typeface="Times New Roman" panose="02020603050405020304" pitchFamily="18" charset="0"/>
                <a:cs typeface="Times New Roman" panose="02020603050405020304" pitchFamily="18" charset="0"/>
              </a:rPr>
              <a:t>by a set of graphic materials </a:t>
            </a:r>
            <a:r>
              <a:rPr lang="en-US" sz="2400" dirty="0" smtClean="0">
                <a:solidFill>
                  <a:prstClr val="black"/>
                </a:solidFill>
                <a:latin typeface="Times New Roman" panose="02020603050405020304" pitchFamily="18" charset="0"/>
                <a:cs typeface="Times New Roman" panose="02020603050405020304" pitchFamily="18" charset="0"/>
              </a:rPr>
              <a:t>characterizing </a:t>
            </a:r>
            <a:r>
              <a:rPr lang="en-US" sz="2400" dirty="0">
                <a:solidFill>
                  <a:prstClr val="black"/>
                </a:solidFill>
                <a:latin typeface="Times New Roman" panose="02020603050405020304" pitchFamily="18" charset="0"/>
                <a:cs typeface="Times New Roman" panose="02020603050405020304" pitchFamily="18" charset="0"/>
              </a:rPr>
              <a:t>coal deposits of the Far East Federal Area </a:t>
            </a:r>
            <a:r>
              <a:rPr lang="en-US" sz="2400" dirty="0" smtClean="0">
                <a:solidFill>
                  <a:prstClr val="black"/>
                </a:solidFill>
                <a:latin typeface="Times New Roman" panose="02020603050405020304" pitchFamily="18" charset="0"/>
                <a:cs typeface="Times New Roman" panose="02020603050405020304" pitchFamily="18" charset="0"/>
              </a:rPr>
              <a:t>has </a:t>
            </a:r>
            <a:r>
              <a:rPr lang="en-US" sz="2400" dirty="0">
                <a:solidFill>
                  <a:prstClr val="black"/>
                </a:solidFill>
                <a:latin typeface="Times New Roman" panose="02020603050405020304" pitchFamily="18" charset="0"/>
                <a:cs typeface="Times New Roman" panose="02020603050405020304" pitchFamily="18" charset="0"/>
              </a:rPr>
              <a:t>been compiled at a scale of 1:2,500,000</a:t>
            </a:r>
            <a:endParaRPr lang="ru-RU" sz="2000" b="1" dirty="0">
              <a:solidFill>
                <a:prstClr val="black"/>
              </a:solidFill>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549573" y="2645245"/>
            <a:ext cx="6098130" cy="2677650"/>
          </a:xfrm>
          <a:prstGeom prst="rect">
            <a:avLst/>
          </a:prstGeom>
        </p:spPr>
        <p:txBody>
          <a:bodyPr wrap="none" lIns="91433" tIns="45717" rIns="91433" bIns="45717">
            <a:spAutoFit/>
          </a:bodyPr>
          <a:lstStyle/>
          <a:p>
            <a:r>
              <a:rPr lang="en-US" sz="2400" dirty="0">
                <a:solidFill>
                  <a:prstClr val="black"/>
                </a:solidFill>
                <a:latin typeface="Times New Roman" panose="02020603050405020304" pitchFamily="18" charset="0"/>
                <a:cs typeface="Times New Roman" panose="02020603050405020304" pitchFamily="18" charset="0"/>
              </a:rPr>
              <a:t>Layer </a:t>
            </a:r>
            <a:r>
              <a:rPr lang="ru-RU" sz="2400" dirty="0">
                <a:solidFill>
                  <a:prstClr val="black"/>
                </a:solidFill>
                <a:latin typeface="Times New Roman" panose="02020603050405020304" pitchFamily="18" charset="0"/>
                <a:cs typeface="Times New Roman" panose="02020603050405020304" pitchFamily="18" charset="0"/>
              </a:rPr>
              <a:t>3</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Minerageny</a:t>
            </a:r>
            <a:endParaRPr lang="en-US" sz="2400" dirty="0">
              <a:solidFill>
                <a:prstClr val="black"/>
              </a:solidFill>
              <a:latin typeface="Times New Roman" panose="02020603050405020304" pitchFamily="18" charset="0"/>
              <a:cs typeface="Times New Roman" panose="02020603050405020304" pitchFamily="18" charset="0"/>
            </a:endParaRPr>
          </a:p>
          <a:p>
            <a:endParaRPr lang="en-US" sz="2400" dirty="0">
              <a:solidFill>
                <a:prstClr val="black"/>
              </a:solidFill>
              <a:latin typeface="Times New Roman" panose="02020603050405020304" pitchFamily="18" charset="0"/>
              <a:cs typeface="Times New Roman" panose="02020603050405020304" pitchFamily="18" charset="0"/>
            </a:endParaRPr>
          </a:p>
          <a:p>
            <a:r>
              <a:rPr lang="en-US" sz="2400" dirty="0">
                <a:solidFill>
                  <a:prstClr val="black"/>
                </a:solidFill>
                <a:latin typeface="Times New Roman" panose="02020603050405020304" pitchFamily="18" charset="0"/>
                <a:cs typeface="Times New Roman" panose="02020603050405020304" pitchFamily="18" charset="0"/>
              </a:rPr>
              <a:t>Contained Information</a:t>
            </a:r>
            <a:r>
              <a:rPr lang="ru-RU" sz="2400" dirty="0">
                <a:solidFill>
                  <a:prstClr val="black"/>
                </a:solidFill>
                <a:latin typeface="Times New Roman" pitchFamily="18" charset="0"/>
                <a:cs typeface="Times New Roman" panose="02020603050405020304" pitchFamily="18" charset="0"/>
              </a:rPr>
              <a:t>:</a:t>
            </a:r>
            <a:endParaRPr lang="en-US" sz="2400" dirty="0">
              <a:solidFill>
                <a:prstClr val="black"/>
              </a:solidFill>
              <a:latin typeface="Times New Roman" pitchFamily="18" charset="0"/>
              <a:cs typeface="Times New Roman" panose="02020603050405020304" pitchFamily="18" charset="0"/>
            </a:endParaRPr>
          </a:p>
          <a:p>
            <a:r>
              <a:rPr lang="ru-RU" sz="2400" dirty="0">
                <a:solidFill>
                  <a:prstClr val="black"/>
                </a:solidFill>
                <a:latin typeface="Times New Roman" pitchFamily="18" charset="0"/>
                <a:cs typeface="Times New Roman" panose="02020603050405020304" pitchFamily="18" charset="0"/>
              </a:rPr>
              <a:t> </a:t>
            </a:r>
          </a:p>
          <a:p>
            <a:pPr marL="285730" indent="-285730">
              <a:buFont typeface="Arial" panose="020B0604020202020204" pitchFamily="34" charset="0"/>
              <a:buChar char="•"/>
            </a:pPr>
            <a:r>
              <a:rPr lang="en-US" sz="2400" dirty="0" err="1">
                <a:solidFill>
                  <a:prstClr val="black"/>
                </a:solidFill>
                <a:latin typeface="Times New Roman" panose="02020603050405020304" pitchFamily="18" charset="0"/>
                <a:cs typeface="Times New Roman" panose="02020603050405020304" pitchFamily="18" charset="0"/>
              </a:rPr>
              <a:t>mineragenous</a:t>
            </a:r>
            <a:r>
              <a:rPr lang="en-US" sz="2400" dirty="0">
                <a:solidFill>
                  <a:prstClr val="black"/>
                </a:solidFill>
                <a:latin typeface="Times New Roman" panose="02020603050405020304" pitchFamily="18" charset="0"/>
                <a:cs typeface="Times New Roman" panose="02020603050405020304" pitchFamily="18" charset="0"/>
              </a:rPr>
              <a:t> zones,</a:t>
            </a:r>
          </a:p>
          <a:p>
            <a:pPr marL="285730" indent="-28573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geochemical specialization,</a:t>
            </a:r>
          </a:p>
          <a:p>
            <a:pPr marL="285730" indent="-285730">
              <a:buFont typeface="Arial" panose="020B0604020202020204" pitchFamily="34" charset="0"/>
              <a:buChar char="•"/>
            </a:pPr>
            <a:r>
              <a:rPr lang="en-US" sz="2400" dirty="0">
                <a:solidFill>
                  <a:prstClr val="black"/>
                </a:solidFill>
                <a:latin typeface="Times New Roman" panose="02020603050405020304" pitchFamily="18" charset="0"/>
                <a:cs typeface="Times New Roman" panose="02020603050405020304" pitchFamily="18" charset="0"/>
              </a:rPr>
              <a:t>number of metals and their content in </a:t>
            </a:r>
            <a:r>
              <a:rPr lang="en-US" sz="2400" dirty="0" smtClean="0">
                <a:solidFill>
                  <a:prstClr val="black"/>
                </a:solidFill>
                <a:latin typeface="Times New Roman" panose="02020603050405020304" pitchFamily="18" charset="0"/>
                <a:cs typeface="Times New Roman" panose="02020603050405020304" pitchFamily="18" charset="0"/>
              </a:rPr>
              <a:t>coals.</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B19B0651-EE4F-4900-A07F-96A6BFA9D0F0}" type="slidenum">
              <a:rPr lang="ru-RU" smtClean="0">
                <a:solidFill>
                  <a:prstClr val="black">
                    <a:lumMod val="65000"/>
                    <a:lumOff val="35000"/>
                  </a:prstClr>
                </a:solidFill>
              </a:rPr>
              <a:pPr/>
              <a:t>26</a:t>
            </a:fld>
            <a:endParaRPr lang="ru-RU">
              <a:solidFill>
                <a:prstClr val="black">
                  <a:lumMod val="65000"/>
                  <a:lumOff val="35000"/>
                </a:prstClr>
              </a:solidFill>
            </a:endParaRPr>
          </a:p>
        </p:txBody>
      </p:sp>
    </p:spTree>
    <p:extLst>
      <p:ext uri="{BB962C8B-B14F-4D97-AF65-F5344CB8AC3E}">
        <p14:creationId xmlns:p14="http://schemas.microsoft.com/office/powerpoint/2010/main" val="346581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829733" y="506627"/>
            <a:ext cx="10515600" cy="951470"/>
          </a:xfrm>
        </p:spPr>
        <p:txBody>
          <a:bodyPr/>
          <a:lstStyle/>
          <a:p>
            <a:pPr algn="just"/>
            <a:r>
              <a:rPr lang="ru-RU" dirty="0" smtClean="0"/>
              <a:t/>
            </a:r>
            <a:br>
              <a:rPr lang="ru-RU" dirty="0" smtClean="0"/>
            </a:br>
            <a:r>
              <a:rPr lang="ru-RU" dirty="0"/>
              <a:t/>
            </a:r>
            <a:br>
              <a:rPr lang="ru-RU" dirty="0"/>
            </a:br>
            <a:r>
              <a:rPr lang="ru-RU" i="1" dirty="0" smtClean="0"/>
              <a:t/>
            </a:r>
            <a:br>
              <a:rPr lang="ru-RU" i="1" dirty="0" smtClean="0"/>
            </a:br>
            <a:r>
              <a:rPr lang="en-US" i="1" dirty="0" smtClean="0"/>
              <a:t/>
            </a:r>
            <a:br>
              <a:rPr lang="en-US" i="1" dirty="0" smtClean="0"/>
            </a:br>
            <a:r>
              <a:rPr lang="en-US" i="1" dirty="0"/>
              <a:t/>
            </a:r>
            <a:br>
              <a:rPr lang="en-US" i="1" dirty="0"/>
            </a:br>
            <a:r>
              <a:rPr lang="en-US" i="1" dirty="0" smtClean="0"/>
              <a:t/>
            </a:r>
            <a:br>
              <a:rPr lang="en-US" i="1" dirty="0" smtClean="0"/>
            </a:br>
            <a:r>
              <a:rPr lang="en-US" i="1" dirty="0"/>
              <a:t/>
            </a:r>
            <a:br>
              <a:rPr lang="en-US" i="1" dirty="0"/>
            </a:br>
            <a:r>
              <a:rPr lang="en-US" i="1" dirty="0" smtClean="0"/>
              <a:t/>
            </a:r>
            <a:br>
              <a:rPr lang="en-US" i="1" dirty="0" smtClean="0"/>
            </a:br>
            <a:r>
              <a:rPr lang="en-US" i="1" dirty="0" smtClean="0"/>
              <a:t/>
            </a:r>
            <a:br>
              <a:rPr lang="en-US" i="1" dirty="0" smtClean="0"/>
            </a:br>
            <a:r>
              <a:rPr lang="en-US" sz="2800" b="1" i="1" dirty="0" smtClean="0"/>
              <a:t>Rare </a:t>
            </a:r>
            <a:r>
              <a:rPr lang="en-US" sz="2800" b="1" i="1" dirty="0"/>
              <a:t>metal resource potential of coals of Far East Federal District (the non-licensed deposits</a:t>
            </a:r>
            <a:r>
              <a:rPr lang="en-US" sz="2800" b="1" i="1" dirty="0" smtClean="0"/>
              <a:t>)</a:t>
            </a:r>
            <a:r>
              <a:rPr lang="en-US" dirty="0" smtClean="0"/>
              <a:t/>
            </a:r>
            <a:br>
              <a:rPr lang="en-US" dirty="0" smtClean="0"/>
            </a:br>
            <a:r>
              <a:rPr lang="ru-RU" dirty="0" smtClean="0"/>
              <a:t>    </a:t>
            </a:r>
            <a:r>
              <a:rPr lang="en-US" sz="2600" dirty="0" smtClean="0"/>
              <a:t>This </a:t>
            </a:r>
            <a:r>
              <a:rPr lang="en-US" sz="2600" dirty="0"/>
              <a:t>metal resource </a:t>
            </a:r>
            <a:r>
              <a:rPr lang="en-US" sz="2600" dirty="0" smtClean="0"/>
              <a:t>of coals has </a:t>
            </a:r>
            <a:r>
              <a:rPr lang="en-US" sz="2600" dirty="0"/>
              <a:t>been assessed according to categories of prognosticated resources («Р</a:t>
            </a:r>
            <a:r>
              <a:rPr lang="en-US" sz="2600" baseline="-25000" dirty="0"/>
              <a:t>3</a:t>
            </a:r>
            <a:r>
              <a:rPr lang="en-US" sz="2600" dirty="0"/>
              <a:t>» and «Р</a:t>
            </a:r>
            <a:r>
              <a:rPr lang="en-US" sz="2600" baseline="-25000" dirty="0"/>
              <a:t>2</a:t>
            </a:r>
            <a:r>
              <a:rPr lang="en-US" sz="2600" dirty="0"/>
              <a:t>» </a:t>
            </a:r>
            <a:r>
              <a:rPr lang="en-US" sz="2600" dirty="0" err="1"/>
              <a:t>аccording</a:t>
            </a:r>
            <a:r>
              <a:rPr lang="en-US" sz="2600" dirty="0"/>
              <a:t> to Russian classification</a:t>
            </a:r>
            <a:r>
              <a:rPr lang="en-US" sz="2600" dirty="0" smtClean="0"/>
              <a:t>).</a:t>
            </a:r>
            <a:br>
              <a:rPr lang="en-US" sz="2600" dirty="0" smtClean="0"/>
            </a:br>
            <a:r>
              <a:rPr lang="en-US" sz="2600" dirty="0" smtClean="0"/>
              <a:t>       </a:t>
            </a:r>
            <a:r>
              <a:rPr lang="en-US" sz="2600" u="sng" dirty="0" smtClean="0"/>
              <a:t>In </a:t>
            </a:r>
            <a:r>
              <a:rPr lang="en-US" sz="2600" u="sng" dirty="0"/>
              <a:t>12 studied coal deposits</a:t>
            </a:r>
            <a:r>
              <a:rPr lang="en-US" sz="2600" dirty="0"/>
              <a:t>, the amount of rare metals prognosticated resources of </a:t>
            </a:r>
            <a:r>
              <a:rPr lang="en-US" sz="2600" i="1" u="sng" dirty="0"/>
              <a:t>category Р</a:t>
            </a:r>
            <a:r>
              <a:rPr lang="en-US" sz="2600" i="1" u="sng" baseline="-25000" dirty="0"/>
              <a:t>2</a:t>
            </a:r>
            <a:r>
              <a:rPr lang="en-US" sz="2600" i="1" u="sng" dirty="0"/>
              <a:t> </a:t>
            </a:r>
            <a:r>
              <a:rPr lang="en-US" sz="2600" dirty="0"/>
              <a:t>is as </a:t>
            </a:r>
            <a:r>
              <a:rPr lang="en-US" sz="2600" dirty="0" smtClean="0"/>
              <a:t>follows: </a:t>
            </a:r>
            <a:br>
              <a:rPr lang="en-US" sz="2600" dirty="0" smtClean="0"/>
            </a:br>
            <a:r>
              <a:rPr lang="en-US" sz="2600" b="1" dirty="0" err="1"/>
              <a:t>Ge</a:t>
            </a:r>
            <a:r>
              <a:rPr lang="en-US" sz="2600" b="1" dirty="0"/>
              <a:t> </a:t>
            </a:r>
            <a:r>
              <a:rPr lang="en-US" sz="2600" dirty="0"/>
              <a:t>– 7.18 thousand tons, </a:t>
            </a:r>
            <a:r>
              <a:rPr lang="en-US" sz="2600" dirty="0" err="1" smtClean="0"/>
              <a:t>Sc</a:t>
            </a:r>
            <a:r>
              <a:rPr lang="en-US" sz="2600" dirty="0" smtClean="0"/>
              <a:t> </a:t>
            </a:r>
            <a:r>
              <a:rPr lang="en-US" sz="2600" dirty="0"/>
              <a:t>– 11.98 thousand tons, </a:t>
            </a:r>
            <a:r>
              <a:rPr lang="en-US" sz="2600" dirty="0" err="1" smtClean="0"/>
              <a:t>Ga</a:t>
            </a:r>
            <a:r>
              <a:rPr lang="en-US" sz="2600" dirty="0" smtClean="0"/>
              <a:t> </a:t>
            </a:r>
            <a:r>
              <a:rPr lang="en-US" sz="2600" dirty="0"/>
              <a:t>– 10.94 thousand tons, </a:t>
            </a:r>
            <a:r>
              <a:rPr lang="en-US" sz="2600" dirty="0" smtClean="0"/>
              <a:t>Rb</a:t>
            </a:r>
            <a:r>
              <a:rPr lang="en-US" sz="2600" baseline="-25000" dirty="0" smtClean="0"/>
              <a:t>2</a:t>
            </a:r>
            <a:r>
              <a:rPr lang="en-US" sz="2600" dirty="0" smtClean="0"/>
              <a:t>O </a:t>
            </a:r>
            <a:r>
              <a:rPr lang="en-US" sz="2600" dirty="0"/>
              <a:t>– 40 thousand tons, </a:t>
            </a:r>
            <a:r>
              <a:rPr lang="en-US" sz="2600" dirty="0" err="1" smtClean="0"/>
              <a:t>SrO</a:t>
            </a:r>
            <a:r>
              <a:rPr lang="en-US" sz="2600" dirty="0" smtClean="0"/>
              <a:t> </a:t>
            </a:r>
            <a:r>
              <a:rPr lang="en-US" sz="2600" dirty="0"/>
              <a:t>– 137 thousand tons, </a:t>
            </a:r>
            <a:r>
              <a:rPr lang="en-US" sz="2600" dirty="0" smtClean="0"/>
              <a:t>Cs</a:t>
            </a:r>
            <a:r>
              <a:rPr lang="en-US" sz="2600" baseline="-25000" dirty="0" smtClean="0"/>
              <a:t>2</a:t>
            </a:r>
            <a:r>
              <a:rPr lang="en-US" sz="2600" dirty="0" smtClean="0"/>
              <a:t>O </a:t>
            </a:r>
            <a:r>
              <a:rPr lang="en-US" sz="2600" dirty="0"/>
              <a:t>– 3.6 thousand tons, </a:t>
            </a:r>
            <a:r>
              <a:rPr lang="en-US" sz="2600" dirty="0" smtClean="0"/>
              <a:t>ZrO</a:t>
            </a:r>
            <a:r>
              <a:rPr lang="en-US" sz="2600" baseline="-25000" dirty="0" smtClean="0"/>
              <a:t>2</a:t>
            </a:r>
            <a:r>
              <a:rPr lang="en-US" sz="2600" dirty="0" smtClean="0"/>
              <a:t> </a:t>
            </a:r>
            <a:r>
              <a:rPr lang="en-US" sz="2600" dirty="0"/>
              <a:t>– 36.3 thousand tons, </a:t>
            </a:r>
            <a:r>
              <a:rPr lang="en-US" sz="2600" b="1" dirty="0" smtClean="0"/>
              <a:t>REE+ Y </a:t>
            </a:r>
            <a:r>
              <a:rPr lang="en-US" sz="2600" dirty="0"/>
              <a:t>– 212.8 thousand tons</a:t>
            </a:r>
            <a:r>
              <a:rPr lang="en-US" sz="2600" dirty="0" smtClean="0"/>
              <a:t>.</a:t>
            </a:r>
            <a:br>
              <a:rPr lang="en-US" sz="2600" dirty="0" smtClean="0"/>
            </a:br>
            <a:r>
              <a:rPr lang="en-US" sz="2600" dirty="0" smtClean="0"/>
              <a:t/>
            </a:r>
            <a:br>
              <a:rPr lang="en-US" sz="2600" dirty="0" smtClean="0"/>
            </a:br>
            <a:r>
              <a:rPr lang="en-US" sz="2600" i="1" u="sng" dirty="0"/>
              <a:t>Category Р</a:t>
            </a:r>
            <a:r>
              <a:rPr lang="en-US" sz="2600" i="1" u="sng" baseline="-25000" dirty="0"/>
              <a:t>3</a:t>
            </a:r>
            <a:r>
              <a:rPr lang="en-US" sz="2600" i="1" dirty="0" smtClean="0"/>
              <a:t>: </a:t>
            </a:r>
            <a:r>
              <a:rPr lang="en-US" sz="2600" b="1" dirty="0" err="1"/>
              <a:t>Ge</a:t>
            </a:r>
            <a:r>
              <a:rPr lang="en-US" sz="2600" dirty="0"/>
              <a:t> – 9.8 thousand tons </a:t>
            </a:r>
            <a:r>
              <a:rPr lang="en-US" sz="2600" dirty="0" err="1" smtClean="0"/>
              <a:t>Sc</a:t>
            </a:r>
            <a:r>
              <a:rPr lang="en-US" sz="2600" dirty="0" smtClean="0"/>
              <a:t> </a:t>
            </a:r>
            <a:r>
              <a:rPr lang="en-US" sz="2600" dirty="0"/>
              <a:t>– 14.4 thousand tons, </a:t>
            </a:r>
            <a:r>
              <a:rPr lang="en-US" sz="2600" dirty="0" err="1" smtClean="0"/>
              <a:t>Ga</a:t>
            </a:r>
            <a:r>
              <a:rPr lang="en-US" sz="2600" dirty="0" smtClean="0"/>
              <a:t> </a:t>
            </a:r>
            <a:r>
              <a:rPr lang="en-US" sz="2600" dirty="0"/>
              <a:t>– 16.4 thousand </a:t>
            </a:r>
            <a:r>
              <a:rPr lang="en-US" sz="2600" dirty="0" smtClean="0"/>
              <a:t>tons, Rb</a:t>
            </a:r>
            <a:r>
              <a:rPr lang="en-US" sz="2600" baseline="-25000" dirty="0" smtClean="0"/>
              <a:t>2</a:t>
            </a:r>
            <a:r>
              <a:rPr lang="en-US" sz="2600" dirty="0" smtClean="0"/>
              <a:t>O </a:t>
            </a:r>
            <a:r>
              <a:rPr lang="en-US" sz="2600" dirty="0"/>
              <a:t>– 46.3 thousand </a:t>
            </a:r>
            <a:r>
              <a:rPr lang="en-US" sz="2600" dirty="0" smtClean="0"/>
              <a:t>tons, </a:t>
            </a:r>
            <a:r>
              <a:rPr lang="en-US" sz="2600" dirty="0" err="1" smtClean="0"/>
              <a:t>SrO</a:t>
            </a:r>
            <a:r>
              <a:rPr lang="en-US" sz="2600" dirty="0" smtClean="0"/>
              <a:t> </a:t>
            </a:r>
            <a:r>
              <a:rPr lang="en-US" sz="2600" dirty="0"/>
              <a:t>– 125.7 thousand </a:t>
            </a:r>
            <a:r>
              <a:rPr lang="en-US" sz="2600" dirty="0" smtClean="0"/>
              <a:t>tons, Cs</a:t>
            </a:r>
            <a:r>
              <a:rPr lang="en-US" sz="2600" baseline="-25000" dirty="0" smtClean="0"/>
              <a:t>2</a:t>
            </a:r>
            <a:r>
              <a:rPr lang="en-US" sz="2600" dirty="0" smtClean="0"/>
              <a:t>O </a:t>
            </a:r>
            <a:r>
              <a:rPr lang="en-US" sz="2600" dirty="0"/>
              <a:t>– 9.16 thousand </a:t>
            </a:r>
            <a:r>
              <a:rPr lang="en-US" sz="2600" dirty="0" smtClean="0"/>
              <a:t>tons, ZrO</a:t>
            </a:r>
            <a:r>
              <a:rPr lang="en-US" sz="2600" baseline="-25000" dirty="0" smtClean="0"/>
              <a:t>2</a:t>
            </a:r>
            <a:r>
              <a:rPr lang="en-US" sz="2600" dirty="0" smtClean="0"/>
              <a:t> </a:t>
            </a:r>
            <a:r>
              <a:rPr lang="en-US" sz="2600" dirty="0"/>
              <a:t>– 135.6 thousand tons,</a:t>
            </a:r>
            <a:r>
              <a:rPr lang="ru-RU" sz="2600" dirty="0"/>
              <a:t/>
            </a:r>
            <a:br>
              <a:rPr lang="ru-RU" sz="2600" dirty="0"/>
            </a:br>
            <a:r>
              <a:rPr lang="en-US" sz="2600" b="1" dirty="0" smtClean="0"/>
              <a:t>REE+ Y </a:t>
            </a:r>
            <a:r>
              <a:rPr lang="en-US" sz="2600" dirty="0"/>
              <a:t>– 266.18 thousand tons.</a:t>
            </a:r>
            <a:r>
              <a:rPr lang="ru-RU" sz="2600" dirty="0"/>
              <a:t/>
            </a:r>
            <a:br>
              <a:rPr lang="ru-RU" sz="2600" dirty="0"/>
            </a:br>
            <a:r>
              <a:rPr lang="en-US" sz="2400" b="1" dirty="0"/>
              <a:t>PGM </a:t>
            </a:r>
            <a:r>
              <a:rPr lang="en-US" sz="2400" dirty="0"/>
              <a:t>of category Р</a:t>
            </a:r>
            <a:r>
              <a:rPr lang="en-US" sz="2400" baseline="-25000" dirty="0"/>
              <a:t>2</a:t>
            </a:r>
            <a:r>
              <a:rPr lang="en-US" sz="2400" dirty="0"/>
              <a:t> amount to 15.1 tons and those of category Р</a:t>
            </a:r>
            <a:r>
              <a:rPr lang="en-US" sz="2400" baseline="-25000" dirty="0"/>
              <a:t>3</a:t>
            </a:r>
            <a:r>
              <a:rPr lang="en-US" sz="2400" dirty="0"/>
              <a:t>, 24.4 tons.</a:t>
            </a:r>
            <a:r>
              <a:rPr lang="ru-RU" sz="2400" dirty="0"/>
              <a:t/>
            </a:r>
            <a:br>
              <a:rPr lang="ru-RU" sz="2400" dirty="0"/>
            </a:br>
            <a:r>
              <a:rPr lang="ru-RU" sz="2600" dirty="0"/>
              <a:t/>
            </a:r>
            <a:br>
              <a:rPr lang="ru-RU" sz="2600" dirty="0"/>
            </a:br>
            <a:endParaRPr lang="ru-RU" sz="2600" dirty="0"/>
          </a:p>
        </p:txBody>
      </p:sp>
      <p:sp>
        <p:nvSpPr>
          <p:cNvPr id="2" name="Номер слайда 1"/>
          <p:cNvSpPr>
            <a:spLocks noGrp="1"/>
          </p:cNvSpPr>
          <p:nvPr>
            <p:ph type="sldNum" sz="quarter" idx="12"/>
          </p:nvPr>
        </p:nvSpPr>
        <p:spPr/>
        <p:txBody>
          <a:bodyPr/>
          <a:lstStyle/>
          <a:p>
            <a:pPr>
              <a:defRPr/>
            </a:pPr>
            <a:fld id="{4F92B202-9340-4893-8565-A5BE30734F16}" type="slidenum">
              <a:rPr lang="ru-RU" smtClean="0"/>
              <a:pPr>
                <a:defRPr/>
              </a:pPr>
              <a:t>27</a:t>
            </a:fld>
            <a:endParaRPr lang="ru-RU"/>
          </a:p>
        </p:txBody>
      </p:sp>
    </p:spTree>
    <p:extLst>
      <p:ext uri="{BB962C8B-B14F-4D97-AF65-F5344CB8AC3E}">
        <p14:creationId xmlns:p14="http://schemas.microsoft.com/office/powerpoint/2010/main" val="38366499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448"/>
          <a:stretch/>
        </p:blipFill>
        <p:spPr>
          <a:xfrm>
            <a:off x="1907865" y="1526524"/>
            <a:ext cx="8538173" cy="4919457"/>
          </a:xfrm>
          <a:ln>
            <a:solidFill>
              <a:schemeClr val="tx1"/>
            </a:solidFill>
          </a:ln>
        </p:spPr>
      </p:pic>
      <p:sp>
        <p:nvSpPr>
          <p:cNvPr id="4" name="Номер слайда 3"/>
          <p:cNvSpPr>
            <a:spLocks noGrp="1"/>
          </p:cNvSpPr>
          <p:nvPr>
            <p:ph type="sldNum" sz="quarter" idx="12"/>
          </p:nvPr>
        </p:nvSpPr>
        <p:spPr/>
        <p:txBody>
          <a:bodyPr/>
          <a:lstStyle/>
          <a:p>
            <a:pPr>
              <a:defRPr/>
            </a:pPr>
            <a:fld id="{4F92B202-9340-4893-8565-A5BE30734F16}" type="slidenum">
              <a:rPr lang="ru-RU" smtClean="0"/>
              <a:pPr>
                <a:defRPr/>
              </a:pPr>
              <a:t>28</a:t>
            </a:fld>
            <a:endParaRPr lang="ru-RU"/>
          </a:p>
        </p:txBody>
      </p:sp>
      <p:sp>
        <p:nvSpPr>
          <p:cNvPr id="6" name="TextBox 5"/>
          <p:cNvSpPr txBox="1"/>
          <p:nvPr/>
        </p:nvSpPr>
        <p:spPr>
          <a:xfrm>
            <a:off x="799243" y="111620"/>
            <a:ext cx="11001460" cy="769435"/>
          </a:xfrm>
          <a:prstGeom prst="rect">
            <a:avLst/>
          </a:prstGeom>
          <a:noFill/>
        </p:spPr>
        <p:txBody>
          <a:bodyPr wrap="square" lIns="91433" tIns="45717" rIns="91433" bIns="45717" rtlCol="0">
            <a:spAutoFit/>
          </a:bodyPr>
          <a:lstStyle/>
          <a:p>
            <a:r>
              <a:rPr lang="en-US" sz="2200" dirty="0" smtClean="0">
                <a:latin typeface="Times New Roman" pitchFamily="18" charset="0"/>
                <a:cs typeface="Times New Roman" pitchFamily="18" charset="0"/>
              </a:rPr>
              <a:t>According </a:t>
            </a:r>
            <a:r>
              <a:rPr lang="en-US" sz="2200" dirty="0">
                <a:latin typeface="Times New Roman" pitchFamily="18" charset="0"/>
                <a:cs typeface="Times New Roman" pitchFamily="18" charset="0"/>
              </a:rPr>
              <a:t>to opinion </a:t>
            </a:r>
            <a:r>
              <a:rPr lang="en-US" sz="2200" dirty="0" smtClean="0">
                <a:latin typeface="Times New Roman" panose="02020603050405020304" pitchFamily="18" charset="0"/>
                <a:cs typeface="Times New Roman" panose="02020603050405020304" pitchFamily="18" charset="0"/>
              </a:rPr>
              <a:t>All-Russian </a:t>
            </a:r>
            <a:r>
              <a:rPr lang="en-US" sz="2200" dirty="0">
                <a:latin typeface="Times New Roman" panose="02020603050405020304" pitchFamily="18" charset="0"/>
                <a:cs typeface="Times New Roman" panose="02020603050405020304" pitchFamily="18" charset="0"/>
              </a:rPr>
              <a:t>Research Institute of Chemical Technology (FSUE ARRICT</a:t>
            </a:r>
            <a:r>
              <a:rPr lang="en-US" sz="2200" dirty="0" smtClean="0">
                <a:latin typeface="Times New Roman" panose="02020603050405020304" pitchFamily="18" charset="0"/>
                <a:cs typeface="Times New Roman" panose="02020603050405020304" pitchFamily="18" charset="0"/>
              </a:rPr>
              <a:t>)</a:t>
            </a:r>
            <a:r>
              <a:rPr lang="ru-RU" sz="2200" dirty="0" smtClean="0">
                <a:latin typeface="Times New Roman" panose="02020603050405020304" pitchFamily="18" charset="0"/>
                <a:cs typeface="Times New Roman" panose="02020603050405020304" pitchFamily="18" charset="0"/>
              </a:rPr>
              <a:t>, </a:t>
            </a:r>
            <a:r>
              <a:rPr lang="en-US" sz="2200" dirty="0">
                <a:latin typeface="Times New Roman" pitchFamily="18" charset="0"/>
                <a:cs typeface="Times New Roman" pitchFamily="18" charset="0"/>
              </a:rPr>
              <a:t>f</a:t>
            </a:r>
            <a:r>
              <a:rPr lang="en-US" sz="2200" dirty="0" smtClean="0">
                <a:latin typeface="Times New Roman" pitchFamily="18" charset="0"/>
                <a:cs typeface="Times New Roman" pitchFamily="18" charset="0"/>
              </a:rPr>
              <a:t>rom </a:t>
            </a:r>
            <a:r>
              <a:rPr lang="en-US" sz="2200" dirty="0">
                <a:latin typeface="Times New Roman" pitchFamily="18" charset="0"/>
                <a:cs typeface="Times New Roman" pitchFamily="18" charset="0"/>
              </a:rPr>
              <a:t>coals (ashes) probably extraction of such metals, </a:t>
            </a:r>
            <a:r>
              <a:rPr lang="en-US" sz="2200" dirty="0" smtClean="0">
                <a:latin typeface="Times New Roman" pitchFamily="18" charset="0"/>
                <a:cs typeface="Times New Roman" pitchFamily="18" charset="0"/>
              </a:rPr>
              <a:t>as </a:t>
            </a:r>
            <a:r>
              <a:rPr lang="en-US" sz="2200" dirty="0" err="1" smtClean="0">
                <a:latin typeface="Times New Roman" pitchFamily="18" charset="0"/>
                <a:cs typeface="Times New Roman" pitchFamily="18" charset="0"/>
              </a:rPr>
              <a:t>Sc</a:t>
            </a:r>
            <a:r>
              <a:rPr lang="en-US" sz="2200" dirty="0" smtClean="0">
                <a:latin typeface="Times New Roman" pitchFamily="18" charset="0"/>
                <a:cs typeface="Times New Roman" pitchFamily="18" charset="0"/>
              </a:rPr>
              <a:t>, </a:t>
            </a:r>
            <a:r>
              <a:rPr lang="en-US" sz="2200" dirty="0" err="1" smtClean="0">
                <a:latin typeface="Times New Roman" pitchFamily="18" charset="0"/>
                <a:cs typeface="Times New Roman" pitchFamily="18" charset="0"/>
              </a:rPr>
              <a:t>Ga</a:t>
            </a:r>
            <a:r>
              <a:rPr lang="en-US" sz="2200" dirty="0" smtClean="0">
                <a:latin typeface="Times New Roman" pitchFamily="18" charset="0"/>
                <a:cs typeface="Times New Roman" pitchFamily="18" charset="0"/>
              </a:rPr>
              <a:t>, Y (+REE), </a:t>
            </a:r>
            <a:r>
              <a:rPr lang="en-US" sz="2200" dirty="0">
                <a:latin typeface="Times New Roman" pitchFamily="18" charset="0"/>
                <a:cs typeface="Times New Roman" pitchFamily="18" charset="0"/>
              </a:rPr>
              <a:t>except </a:t>
            </a:r>
            <a:r>
              <a:rPr lang="en-US" sz="2200" dirty="0" err="1" smtClean="0">
                <a:latin typeface="Times New Roman" pitchFamily="18" charset="0"/>
                <a:cs typeface="Times New Roman" pitchFamily="18" charset="0"/>
              </a:rPr>
              <a:t>Ge</a:t>
            </a:r>
            <a:r>
              <a:rPr lang="en-US" sz="2200" dirty="0" smtClean="0">
                <a:latin typeface="Times New Roman" pitchFamily="18" charset="0"/>
                <a:cs typeface="Times New Roman" pitchFamily="18" charset="0"/>
              </a:rPr>
              <a:t>.</a:t>
            </a:r>
            <a:endParaRPr lang="ru-RU" sz="2200" dirty="0">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63149" y="964546"/>
            <a:ext cx="11034584" cy="400110"/>
          </a:xfrm>
          <a:prstGeom prst="rect">
            <a:avLst/>
          </a:prstGeom>
        </p:spPr>
        <p:txBody>
          <a:bodyPr wrap="square">
            <a:spAutoFit/>
          </a:bodyPr>
          <a:lstStyle/>
          <a:p>
            <a:pPr lvl="0" algn="ctr"/>
            <a:r>
              <a:rPr lang="en-US" sz="2000" b="1" dirty="0">
                <a:solidFill>
                  <a:prstClr val="black"/>
                </a:solidFill>
                <a:latin typeface="Times New Roman" panose="02020603050405020304" pitchFamily="18" charset="0"/>
                <a:cs typeface="Times New Roman" panose="02020603050405020304" pitchFamily="18" charset="0"/>
              </a:rPr>
              <a:t>Principal Technological Scheme of Processing of Ash Waste of Coal with Rare-Metal Extraction </a:t>
            </a:r>
          </a:p>
        </p:txBody>
      </p:sp>
    </p:spTree>
    <p:extLst>
      <p:ext uri="{BB962C8B-B14F-4D97-AF65-F5344CB8AC3E}">
        <p14:creationId xmlns:p14="http://schemas.microsoft.com/office/powerpoint/2010/main" val="696551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4628" y="593125"/>
            <a:ext cx="10515600" cy="840259"/>
          </a:xfrm>
        </p:spPr>
        <p:txBody>
          <a:bodyPr/>
          <a:lstStyle/>
          <a:p>
            <a:pPr algn="ctr"/>
            <a:r>
              <a:rPr lang="en-US" sz="2800" dirty="0" smtClean="0"/>
              <a:t>Economic-</a:t>
            </a:r>
            <a:r>
              <a:rPr lang="en-US" sz="2800" dirty="0"/>
              <a:t>G</a:t>
            </a:r>
            <a:r>
              <a:rPr lang="en-US" sz="2800" dirty="0" smtClean="0"/>
              <a:t>eological Evaluation the Non-Licensed Coal Objects  </a:t>
            </a:r>
            <a:r>
              <a:rPr lang="en-US" sz="2800" dirty="0"/>
              <a:t>of the Far East </a:t>
            </a:r>
            <a:r>
              <a:rPr lang="en-US" sz="2800" dirty="0" smtClean="0"/>
              <a:t>With Their Rare </a:t>
            </a:r>
            <a:r>
              <a:rPr lang="en-US" sz="2800" smtClean="0"/>
              <a:t>Metal Potential</a:t>
            </a:r>
            <a:endParaRPr lang="ru-RU" sz="2800" dirty="0"/>
          </a:p>
        </p:txBody>
      </p:sp>
      <p:sp>
        <p:nvSpPr>
          <p:cNvPr id="3" name="Объект 2"/>
          <p:cNvSpPr>
            <a:spLocks noGrp="1"/>
          </p:cNvSpPr>
          <p:nvPr>
            <p:ph idx="1"/>
          </p:nvPr>
        </p:nvSpPr>
        <p:spPr>
          <a:xfrm>
            <a:off x="859220" y="5202195"/>
            <a:ext cx="9940585" cy="926756"/>
          </a:xfrm>
        </p:spPr>
        <p:txBody>
          <a:bodyPr/>
          <a:lstStyle/>
          <a:p>
            <a:pPr marL="0" indent="0" algn="ctr">
              <a:buNone/>
            </a:pPr>
            <a:r>
              <a:rPr lang="en-US" sz="2200" dirty="0" smtClean="0"/>
              <a:t>Structure </a:t>
            </a:r>
            <a:r>
              <a:rPr lang="en-US" sz="2200" dirty="0"/>
              <a:t>potential stocks of cost of coal and resources of valuable metals of the </a:t>
            </a:r>
            <a:r>
              <a:rPr lang="en-US" sz="2200" dirty="0" err="1" smtClean="0"/>
              <a:t>Hurmulinsky</a:t>
            </a:r>
            <a:r>
              <a:rPr lang="ru-RU" sz="2200" dirty="0" smtClean="0"/>
              <a:t>, </a:t>
            </a:r>
            <a:r>
              <a:rPr lang="en-US" sz="2200" dirty="0" smtClean="0"/>
              <a:t> </a:t>
            </a:r>
            <a:r>
              <a:rPr lang="en-US" sz="2200" dirty="0" err="1" smtClean="0"/>
              <a:t>Erkovetsky</a:t>
            </a:r>
            <a:r>
              <a:rPr lang="en-US" sz="2200" dirty="0" smtClean="0"/>
              <a:t>,  </a:t>
            </a:r>
            <a:r>
              <a:rPr lang="en-US" sz="2200" dirty="0" err="1" smtClean="0"/>
              <a:t>Korf</a:t>
            </a:r>
            <a:r>
              <a:rPr lang="en-US" sz="2200" dirty="0" smtClean="0"/>
              <a:t>,  </a:t>
            </a:r>
            <a:r>
              <a:rPr lang="en-US" sz="2200" dirty="0" err="1" smtClean="0"/>
              <a:t>Novikovsky</a:t>
            </a:r>
            <a:r>
              <a:rPr lang="en-US" sz="2200" dirty="0" smtClean="0"/>
              <a:t> deposits </a:t>
            </a:r>
            <a:r>
              <a:rPr lang="en-US" sz="2000" dirty="0" smtClean="0"/>
              <a:t>(</a:t>
            </a:r>
            <a:r>
              <a:rPr lang="en-US" sz="2000" dirty="0"/>
              <a:t>f</a:t>
            </a:r>
            <a:r>
              <a:rPr lang="en-US" sz="2000" dirty="0" smtClean="0"/>
              <a:t>rom </a:t>
            </a:r>
            <a:r>
              <a:rPr lang="en-US" sz="2000" dirty="0"/>
              <a:t>left to </a:t>
            </a:r>
            <a:r>
              <a:rPr lang="en-US" sz="2000" dirty="0" smtClean="0"/>
              <a:t>right)</a:t>
            </a:r>
            <a:endParaRPr lang="ru-RU" sz="2000" dirty="0"/>
          </a:p>
        </p:txBody>
      </p:sp>
      <p:sp>
        <p:nvSpPr>
          <p:cNvPr id="4" name="Номер слайда 3"/>
          <p:cNvSpPr>
            <a:spLocks noGrp="1"/>
          </p:cNvSpPr>
          <p:nvPr>
            <p:ph type="sldNum" sz="quarter" idx="12"/>
          </p:nvPr>
        </p:nvSpPr>
        <p:spPr/>
        <p:txBody>
          <a:bodyPr/>
          <a:lstStyle/>
          <a:p>
            <a:pPr>
              <a:defRPr/>
            </a:pPr>
            <a:fld id="{4F92B202-9340-4893-8565-A5BE30734F16}" type="slidenum">
              <a:rPr lang="ru-RU" smtClean="0"/>
              <a:pPr>
                <a:defRPr/>
              </a:pPr>
              <a:t>29</a:t>
            </a:fld>
            <a:endParaRPr lang="ru-RU"/>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60" y="1337405"/>
            <a:ext cx="3735385" cy="363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873" y="2145706"/>
            <a:ext cx="3247295" cy="2339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9090" y="1732960"/>
            <a:ext cx="3463254" cy="26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7178" y="1258780"/>
            <a:ext cx="4025771" cy="37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98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8"/>
            <a:ext cx="10515600" cy="611059"/>
          </a:xfrm>
        </p:spPr>
        <p:txBody>
          <a:bodyPr/>
          <a:lstStyle/>
          <a:p>
            <a:r>
              <a:rPr lang="en-US" sz="2800" b="1" i="1" dirty="0"/>
              <a:t/>
            </a:r>
            <a:br>
              <a:rPr lang="en-US" sz="2800" b="1" i="1" dirty="0"/>
            </a:br>
            <a:r>
              <a:rPr lang="en-US" sz="2800" b="1" i="1" dirty="0"/>
              <a:t/>
            </a:r>
            <a:br>
              <a:rPr lang="en-US" sz="2800" b="1" i="1" dirty="0"/>
            </a:br>
            <a:endParaRPr lang="ru-RU" sz="2800" dirty="0"/>
          </a:p>
        </p:txBody>
      </p:sp>
      <p:sp>
        <p:nvSpPr>
          <p:cNvPr id="3" name="Объект 2"/>
          <p:cNvSpPr>
            <a:spLocks noGrp="1"/>
          </p:cNvSpPr>
          <p:nvPr>
            <p:ph idx="1"/>
          </p:nvPr>
        </p:nvSpPr>
        <p:spPr>
          <a:xfrm>
            <a:off x="838200" y="284207"/>
            <a:ext cx="10515600" cy="6067167"/>
          </a:xfrm>
        </p:spPr>
        <p:txBody>
          <a:bodyPr/>
          <a:lstStyle/>
          <a:p>
            <a:pPr marL="0" indent="0" algn="just">
              <a:lnSpc>
                <a:spcPct val="100000"/>
              </a:lnSpc>
              <a:spcBef>
                <a:spcPct val="50000"/>
              </a:spcBef>
              <a:buNone/>
            </a:pPr>
            <a:r>
              <a:rPr lang="en-US" sz="2700" dirty="0"/>
              <a:t>In Russia, more than 25 large coal basins and areas, hundred coal deposits are discovered.</a:t>
            </a:r>
            <a:r>
              <a:rPr lang="ru-RU" sz="2700" dirty="0"/>
              <a:t> </a:t>
            </a:r>
            <a:r>
              <a:rPr lang="en-US" sz="2700" dirty="0"/>
              <a:t>All of them are presented on the </a:t>
            </a:r>
            <a:r>
              <a:rPr lang="en-GB" sz="2700" b="1" i="1" dirty="0">
                <a:solidFill>
                  <a:srgbClr val="C00000"/>
                </a:solidFill>
              </a:rPr>
              <a:t>Map of Coal Presence, Quality and Resources of Coals in Russia</a:t>
            </a:r>
            <a:r>
              <a:rPr lang="en-US" sz="2700" b="1" i="1" dirty="0">
                <a:solidFill>
                  <a:srgbClr val="C00000"/>
                </a:solidFill>
              </a:rPr>
              <a:t> </a:t>
            </a:r>
            <a:r>
              <a:rPr lang="en-US" sz="2700" dirty="0"/>
              <a:t>and on the </a:t>
            </a:r>
            <a:r>
              <a:rPr lang="en-US" sz="2700" b="1" i="1" dirty="0">
                <a:solidFill>
                  <a:srgbClr val="C00000"/>
                </a:solidFill>
              </a:rPr>
              <a:t>Map of Coal Deposits of Russia on a Geological Basis.</a:t>
            </a:r>
            <a:endParaRPr lang="ru-RU" sz="2700" b="1" i="1" dirty="0">
              <a:solidFill>
                <a:srgbClr val="C00000"/>
              </a:solidFill>
            </a:endParaRPr>
          </a:p>
          <a:p>
            <a:pPr marL="0" indent="0" algn="just">
              <a:buNone/>
            </a:pPr>
            <a:r>
              <a:rPr lang="en-GB" sz="2700" dirty="0"/>
              <a:t>This Maps </a:t>
            </a:r>
            <a:r>
              <a:rPr lang="en-US" sz="2700" dirty="0"/>
              <a:t>is compiled</a:t>
            </a:r>
            <a:r>
              <a:rPr lang="en-US" sz="2700" b="1" dirty="0"/>
              <a:t> </a:t>
            </a:r>
            <a:r>
              <a:rPr lang="en-US" sz="2700" dirty="0"/>
              <a:t>in VSEGEI, under my management.</a:t>
            </a:r>
            <a:r>
              <a:rPr lang="en-US" sz="2700" b="1" i="1" dirty="0"/>
              <a:t/>
            </a:r>
            <a:br>
              <a:rPr lang="en-US" sz="2700" b="1" i="1" dirty="0"/>
            </a:br>
            <a:r>
              <a:rPr lang="en-US" sz="2700" dirty="0"/>
              <a:t>The</a:t>
            </a:r>
            <a:r>
              <a:rPr lang="en-US" sz="2700" b="1" i="1" dirty="0"/>
              <a:t> </a:t>
            </a:r>
            <a:r>
              <a:rPr lang="en-GB" sz="2700" dirty="0"/>
              <a:t>Maps presents generalized characteristics of coal quality in coal basins and deposits of Russia and coal reserves/</a:t>
            </a:r>
            <a:r>
              <a:rPr lang="en-US" sz="2700" dirty="0"/>
              <a:t>resources</a:t>
            </a:r>
            <a:r>
              <a:rPr lang="en-GB" sz="2700" dirty="0"/>
              <a:t>. </a:t>
            </a:r>
            <a:r>
              <a:rPr lang="en-US" sz="2700" dirty="0"/>
              <a:t>Coals of Russia have different geological age and rank, mainly </a:t>
            </a:r>
            <a:r>
              <a:rPr lang="en-US" sz="2700" dirty="0" err="1"/>
              <a:t>vitrinite</a:t>
            </a:r>
            <a:r>
              <a:rPr lang="en-US" sz="2700" dirty="0"/>
              <a:t> composition, various quality and properties.</a:t>
            </a:r>
          </a:p>
          <a:p>
            <a:pPr marL="0" indent="0" algn="just">
              <a:buNone/>
            </a:pPr>
            <a:r>
              <a:rPr lang="en-US" sz="2700" dirty="0"/>
              <a:t>The explored reserves of Russian coal is 192 billion tons, brown coals – 52.3%, hard coals- 44.1% (coking coals – 20.5%), anthracites – 3.6%. The estimate coal resources – 79.79 billion tons, brown coals – 57%, hard coals- 40.2% (coking coals 12.6%), 2.8%- anthracites. </a:t>
            </a:r>
          </a:p>
          <a:p>
            <a:pPr marL="0" indent="0" algn="just">
              <a:buNone/>
            </a:pPr>
            <a:r>
              <a:rPr lang="en-US" sz="2700" b="1" i="1" dirty="0"/>
              <a:t>In the given Report the accent is made on Brown Coals of the Far East of Russia</a:t>
            </a:r>
            <a:endParaRPr lang="ru-RU" sz="2700" b="1" i="1" dirty="0">
              <a:solidFill>
                <a:prstClr val="black"/>
              </a:solidFill>
            </a:endParaRPr>
          </a:p>
          <a:p>
            <a:pPr marL="0" indent="0" algn="just">
              <a:buNone/>
            </a:pPr>
            <a:endParaRPr lang="en-GB" dirty="0" smtClean="0"/>
          </a:p>
        </p:txBody>
      </p:sp>
      <p:sp>
        <p:nvSpPr>
          <p:cNvPr id="4" name="Номер слайда 3"/>
          <p:cNvSpPr>
            <a:spLocks noGrp="1"/>
          </p:cNvSpPr>
          <p:nvPr>
            <p:ph type="sldNum" sz="quarter" idx="12"/>
          </p:nvPr>
        </p:nvSpPr>
        <p:spPr/>
        <p:txBody>
          <a:bodyPr/>
          <a:lstStyle/>
          <a:p>
            <a:pPr>
              <a:defRPr/>
            </a:pPr>
            <a:fld id="{4F92B202-9340-4893-8565-A5BE30734F16}" type="slidenum">
              <a:rPr lang="ru-RU" smtClean="0"/>
              <a:pPr>
                <a:defRPr/>
              </a:pPr>
              <a:t>3</a:t>
            </a:fld>
            <a:endParaRPr lang="ru-RU" dirty="0"/>
          </a:p>
        </p:txBody>
      </p:sp>
    </p:spTree>
    <p:extLst>
      <p:ext uri="{BB962C8B-B14F-4D97-AF65-F5344CB8AC3E}">
        <p14:creationId xmlns:p14="http://schemas.microsoft.com/office/powerpoint/2010/main" val="2106135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Объект 2"/>
          <p:cNvSpPr>
            <a:spLocks noGrp="1"/>
          </p:cNvSpPr>
          <p:nvPr>
            <p:ph idx="1"/>
          </p:nvPr>
        </p:nvSpPr>
        <p:spPr>
          <a:xfrm>
            <a:off x="609600" y="642551"/>
            <a:ext cx="10972800" cy="5483617"/>
          </a:xfrm>
        </p:spPr>
        <p:txBody>
          <a:bodyPr>
            <a:normAutofit/>
          </a:bodyPr>
          <a:lstStyle/>
          <a:p>
            <a:pPr algn="just"/>
            <a:r>
              <a:rPr lang="en-US" sz="2600" dirty="0">
                <a:solidFill>
                  <a:schemeClr val="tx1"/>
                </a:solidFill>
                <a:latin typeface="Times New Roman" pitchFamily="18" charset="0"/>
                <a:cs typeface="Times New Roman" pitchFamily="18" charset="0"/>
              </a:rPr>
              <a:t>The account of rare and other valuable metals in the coal allows estimating more complete real cost of coal </a:t>
            </a:r>
            <a:r>
              <a:rPr lang="en-US" sz="2600" dirty="0" smtClean="0">
                <a:solidFill>
                  <a:schemeClr val="tx1"/>
                </a:solidFill>
                <a:latin typeface="Times New Roman" pitchFamily="18" charset="0"/>
                <a:cs typeface="Times New Roman" pitchFamily="18" charset="0"/>
              </a:rPr>
              <a:t>deposits, </a:t>
            </a:r>
            <a:r>
              <a:rPr lang="en-US" sz="2600" dirty="0">
                <a:solidFill>
                  <a:schemeClr val="tx1"/>
                </a:solidFill>
                <a:latin typeface="Times New Roman" pitchFamily="18" charset="0"/>
                <a:cs typeface="Times New Roman" pitchFamily="18" charset="0"/>
              </a:rPr>
              <a:t>their profitability and investment </a:t>
            </a:r>
            <a:r>
              <a:rPr lang="en-US" sz="2600" dirty="0" smtClean="0">
                <a:solidFill>
                  <a:schemeClr val="tx1"/>
                </a:solidFill>
                <a:latin typeface="Times New Roman" pitchFamily="18" charset="0"/>
                <a:cs typeface="Times New Roman" pitchFamily="18" charset="0"/>
              </a:rPr>
              <a:t>appeal. </a:t>
            </a:r>
          </a:p>
          <a:p>
            <a:pPr algn="just"/>
            <a:r>
              <a:rPr lang="en-US" sz="2600" dirty="0" smtClean="0">
                <a:solidFill>
                  <a:schemeClr val="tx1"/>
                </a:solidFill>
                <a:latin typeface="Times New Roman" pitchFamily="18" charset="0"/>
                <a:cs typeface="Times New Roman" pitchFamily="18" charset="0"/>
              </a:rPr>
              <a:t>Accounting </a:t>
            </a:r>
            <a:r>
              <a:rPr lang="en-US" sz="2600" dirty="0">
                <a:solidFill>
                  <a:schemeClr val="tx1"/>
                </a:solidFill>
                <a:latin typeface="Times New Roman" panose="02020603050405020304" pitchFamily="18" charset="0"/>
                <a:cs typeface="Times New Roman" panose="02020603050405020304" pitchFamily="18" charset="0"/>
              </a:rPr>
              <a:t>and organization of accompanying mining of some rare and other valuable metals from metal-bearing coal deposits will allow essential increase in economic efficiency of the development of these </a:t>
            </a:r>
            <a:r>
              <a:rPr lang="en-US" sz="2600" dirty="0" smtClean="0">
                <a:solidFill>
                  <a:schemeClr val="tx1"/>
                </a:solidFill>
                <a:latin typeface="Times New Roman" panose="02020603050405020304" pitchFamily="18" charset="0"/>
                <a:cs typeface="Times New Roman" panose="02020603050405020304" pitchFamily="18" charset="0"/>
              </a:rPr>
              <a:t>coal deposits.</a:t>
            </a:r>
          </a:p>
          <a:p>
            <a:r>
              <a:rPr lang="en-US" sz="2600" dirty="0">
                <a:solidFill>
                  <a:schemeClr val="tx1"/>
                </a:solidFill>
                <a:latin typeface="Times New Roman" panose="02020603050405020304" pitchFamily="18" charset="0"/>
                <a:cs typeface="Times New Roman" panose="02020603050405020304" pitchFamily="18" charset="0"/>
              </a:rPr>
              <a:t>As a result of the study, a some coal deposits of the Far East as complex deposits of a new type: rare metal-coal deposits and not only as raw sources of coal. </a:t>
            </a:r>
            <a:endParaRPr lang="ru-RU" sz="2600" dirty="0">
              <a:solidFill>
                <a:schemeClr val="tx1"/>
              </a:solidFill>
              <a:latin typeface="Times New Roman" panose="02020603050405020304" pitchFamily="18" charset="0"/>
              <a:cs typeface="Times New Roman" panose="02020603050405020304" pitchFamily="18" charset="0"/>
            </a:endParaRPr>
          </a:p>
          <a:p>
            <a:r>
              <a:rPr lang="en-US" sz="2600" dirty="0">
                <a:solidFill>
                  <a:schemeClr val="tx1"/>
                </a:solidFill>
                <a:latin typeface="Times New Roman" panose="02020603050405020304" pitchFamily="18" charset="0"/>
                <a:cs typeface="Times New Roman" panose="02020603050405020304" pitchFamily="18" charset="0"/>
              </a:rPr>
              <a:t>Prognostic resources of </a:t>
            </a:r>
            <a:r>
              <a:rPr lang="en-US" sz="2600" dirty="0" err="1">
                <a:solidFill>
                  <a:schemeClr val="tx1"/>
                </a:solidFill>
                <a:latin typeface="Times New Roman" panose="02020603050405020304" pitchFamily="18" charset="0"/>
                <a:cs typeface="Times New Roman" panose="02020603050405020304" pitchFamily="18" charset="0"/>
              </a:rPr>
              <a:t>Ge</a:t>
            </a:r>
            <a:r>
              <a:rPr lang="en-US" sz="2600" dirty="0">
                <a:solidFill>
                  <a:schemeClr val="tx1"/>
                </a:solidFill>
                <a:latin typeface="Times New Roman" panose="02020603050405020304" pitchFamily="18" charset="0"/>
                <a:cs typeface="Times New Roman" panose="02020603050405020304" pitchFamily="18" charset="0"/>
              </a:rPr>
              <a:t>, REE, </a:t>
            </a:r>
            <a:r>
              <a:rPr lang="en-US" sz="2600" dirty="0" err="1">
                <a:solidFill>
                  <a:schemeClr val="tx1"/>
                </a:solidFill>
                <a:latin typeface="Times New Roman" panose="02020603050405020304" pitchFamily="18" charset="0"/>
                <a:cs typeface="Times New Roman" panose="02020603050405020304" pitchFamily="18" charset="0"/>
              </a:rPr>
              <a:t>Sc</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Ga</a:t>
            </a:r>
            <a:r>
              <a:rPr lang="en-US" sz="2600" dirty="0">
                <a:solidFill>
                  <a:schemeClr val="tx1"/>
                </a:solidFill>
                <a:latin typeface="Times New Roman" panose="02020603050405020304" pitchFamily="18" charset="0"/>
                <a:cs typeface="Times New Roman" panose="02020603050405020304" pitchFamily="18" charset="0"/>
              </a:rPr>
              <a:t>, </a:t>
            </a:r>
            <a:r>
              <a:rPr lang="en-US" sz="2600" dirty="0" err="1">
                <a:solidFill>
                  <a:schemeClr val="tx1"/>
                </a:solidFill>
                <a:latin typeface="Times New Roman" panose="02020603050405020304" pitchFamily="18" charset="0"/>
                <a:cs typeface="Times New Roman" panose="02020603050405020304" pitchFamily="18" charset="0"/>
              </a:rPr>
              <a:t>Rb</a:t>
            </a:r>
            <a:r>
              <a:rPr lang="en-US" sz="2600" dirty="0">
                <a:solidFill>
                  <a:schemeClr val="tx1"/>
                </a:solidFill>
                <a:latin typeface="Times New Roman" panose="02020603050405020304" pitchFamily="18" charset="0"/>
                <a:cs typeface="Times New Roman" panose="02020603050405020304" pitchFamily="18" charset="0"/>
              </a:rPr>
              <a:t>, Cs, </a:t>
            </a:r>
            <a:r>
              <a:rPr lang="en-US" sz="2600" dirty="0" err="1">
                <a:solidFill>
                  <a:schemeClr val="tx1"/>
                </a:solidFill>
                <a:latin typeface="Times New Roman" panose="02020603050405020304" pitchFamily="18" charset="0"/>
                <a:cs typeface="Times New Roman" panose="02020603050405020304" pitchFamily="18" charset="0"/>
              </a:rPr>
              <a:t>Sr</a:t>
            </a:r>
            <a:r>
              <a:rPr lang="en-US" sz="2600" dirty="0">
                <a:solidFill>
                  <a:schemeClr val="tx1"/>
                </a:solidFill>
                <a:latin typeface="Times New Roman" panose="02020603050405020304" pitchFamily="18" charset="0"/>
                <a:cs typeface="Times New Roman" panose="02020603050405020304" pitchFamily="18" charset="0"/>
              </a:rPr>
              <a:t>, PGE as well as other metals in the studied deposits testify to a new considerable mineral-raw base of rare metals and other valuable metals in brawn coal deposits of Far East of Russia.</a:t>
            </a:r>
            <a:endParaRPr lang="ru-RU" sz="2600" b="1" dirty="0">
              <a:solidFill>
                <a:schemeClr val="tx1"/>
              </a:solidFill>
              <a:latin typeface="Times New Roman" panose="02020603050405020304" pitchFamily="18" charset="0"/>
              <a:cs typeface="Times New Roman" panose="02020603050405020304" pitchFamily="18" charset="0"/>
            </a:endParaRPr>
          </a:p>
          <a:p>
            <a:pPr marL="0" indent="0" algn="just">
              <a:buNone/>
            </a:pPr>
            <a:endParaRPr lang="ru-RU" sz="2600" dirty="0">
              <a:solidFill>
                <a:schemeClr val="tx1"/>
              </a:solidFill>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4F92B202-9340-4893-8565-A5BE30734F16}" type="slidenum">
              <a:rPr lang="ru-RU" smtClean="0"/>
              <a:pPr>
                <a:defRPr/>
              </a:pPr>
              <a:t>30</a:t>
            </a:fld>
            <a:endParaRPr lang="ru-RU"/>
          </a:p>
        </p:txBody>
      </p:sp>
    </p:spTree>
    <p:extLst>
      <p:ext uri="{BB962C8B-B14F-4D97-AF65-F5344CB8AC3E}">
        <p14:creationId xmlns:p14="http://schemas.microsoft.com/office/powerpoint/2010/main" val="23842723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Прямоугольник 3"/>
          <p:cNvSpPr/>
          <p:nvPr/>
        </p:nvSpPr>
        <p:spPr>
          <a:xfrm>
            <a:off x="1817026" y="-145658"/>
            <a:ext cx="9046693" cy="923324"/>
          </a:xfrm>
          <a:prstGeom prst="rect">
            <a:avLst/>
          </a:prstGeom>
          <a:noFill/>
        </p:spPr>
        <p:txBody>
          <a:bodyPr wrap="none" lIns="91433" tIns="45717" rIns="91433" bIns="45717">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Thank you for your attention!</a:t>
            </a:r>
            <a:endParaRPr lang="ru-RU"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a:xfrm>
            <a:off x="8747232" y="6356413"/>
            <a:ext cx="2743200" cy="365125"/>
          </a:xfrm>
        </p:spPr>
        <p:txBody>
          <a:bodyPr/>
          <a:lstStyle/>
          <a:p>
            <a:pPr>
              <a:defRPr/>
            </a:pPr>
            <a:fld id="{4F92B202-9340-4893-8565-A5BE30734F16}" type="slidenum">
              <a:rPr lang="ru-RU" smtClean="0"/>
              <a:pPr>
                <a:defRPr/>
              </a:pPr>
              <a:t>31</a:t>
            </a:fld>
            <a:endParaRPr lang="ru-RU"/>
          </a:p>
        </p:txBody>
      </p:sp>
      <p:pic>
        <p:nvPicPr>
          <p:cNvPr id="7" name="Рисунок 6"/>
          <p:cNvPicPr>
            <a:picLocks noChangeAspect="1"/>
          </p:cNvPicPr>
          <p:nvPr/>
        </p:nvPicPr>
        <p:blipFill rotWithShape="1">
          <a:blip r:embed="rId3">
            <a:extLst>
              <a:ext uri="{28A0092B-C50C-407E-A947-70E740481C1C}">
                <a14:useLocalDpi xmlns:a14="http://schemas.microsoft.com/office/drawing/2010/main" val="0"/>
              </a:ext>
            </a:extLst>
          </a:blip>
          <a:srcRect l="4456" t="6700" r="4230" b="8608"/>
          <a:stretch/>
        </p:blipFill>
        <p:spPr>
          <a:xfrm>
            <a:off x="4709258" y="803522"/>
            <a:ext cx="2333296" cy="2743200"/>
          </a:xfrm>
          <a:prstGeom prst="rect">
            <a:avLst/>
          </a:prstGeom>
        </p:spPr>
      </p:pic>
      <p:pic>
        <p:nvPicPr>
          <p:cNvPr id="8" name="Рисунок 7"/>
          <p:cNvPicPr>
            <a:picLocks noChangeAspect="1"/>
          </p:cNvPicPr>
          <p:nvPr/>
        </p:nvPicPr>
        <p:blipFill rotWithShape="1">
          <a:blip r:embed="rId4">
            <a:extLst>
              <a:ext uri="{28A0092B-C50C-407E-A947-70E740481C1C}">
                <a14:useLocalDpi xmlns:a14="http://schemas.microsoft.com/office/drawing/2010/main" val="0"/>
              </a:ext>
            </a:extLst>
          </a:blip>
          <a:srcRect l="24005" t="20756" r="34250" b="10544"/>
          <a:stretch/>
        </p:blipFill>
        <p:spPr>
          <a:xfrm>
            <a:off x="8182188" y="777666"/>
            <a:ext cx="2333296" cy="2559983"/>
          </a:xfrm>
          <a:prstGeom prst="rect">
            <a:avLst/>
          </a:prstGeom>
        </p:spPr>
      </p:pic>
      <p:sp>
        <p:nvSpPr>
          <p:cNvPr id="9" name="TextBox 8"/>
          <p:cNvSpPr txBox="1"/>
          <p:nvPr/>
        </p:nvSpPr>
        <p:spPr>
          <a:xfrm>
            <a:off x="4539578" y="2920708"/>
            <a:ext cx="2672655" cy="646331"/>
          </a:xfrm>
          <a:prstGeom prst="rect">
            <a:avLst/>
          </a:prstGeom>
          <a:solidFill>
            <a:schemeClr val="bg1"/>
          </a:solidFill>
          <a:ln>
            <a:solidFill>
              <a:schemeClr val="tx1"/>
            </a:solidFill>
          </a:ln>
        </p:spPr>
        <p:txBody>
          <a:bodyPr wrap="none" rtlCol="0">
            <a:spAutoFit/>
          </a:bodyPr>
          <a:lstStyle/>
          <a:p>
            <a:r>
              <a:rPr lang="en-US" dirty="0" smtClean="0">
                <a:latin typeface="Times New Roman" panose="02020603050405020304" pitchFamily="18" charset="0"/>
                <a:cs typeface="Times New Roman" panose="02020603050405020304" pitchFamily="18" charset="0"/>
              </a:rPr>
              <a:t>Dr. Oleg </a:t>
            </a:r>
            <a:r>
              <a:rPr lang="en-US" dirty="0" err="1" smtClean="0">
                <a:latin typeface="Times New Roman" panose="02020603050405020304" pitchFamily="18" charset="0"/>
                <a:cs typeface="Times New Roman" panose="02020603050405020304" pitchFamily="18" charset="0"/>
              </a:rPr>
              <a:t>Petrov</a:t>
            </a:r>
            <a:r>
              <a:rPr lang="en-US" dirty="0" smtClean="0">
                <a:latin typeface="Times New Roman" panose="02020603050405020304" pitchFamily="18" charset="0"/>
                <a:cs typeface="Times New Roman" panose="02020603050405020304" pitchFamily="18" charset="0"/>
              </a:rPr>
              <a:t>, VSEGEI, </a:t>
            </a:r>
          </a:p>
          <a:p>
            <a:pPr algn="ctr"/>
            <a:r>
              <a:rPr lang="en-US" dirty="0" smtClean="0">
                <a:latin typeface="Times New Roman" panose="02020603050405020304" pitchFamily="18" charset="0"/>
                <a:cs typeface="Times New Roman" panose="02020603050405020304" pitchFamily="18" charset="0"/>
              </a:rPr>
              <a:t>Director </a:t>
            </a:r>
            <a:r>
              <a:rPr lang="en-US" dirty="0">
                <a:latin typeface="Times New Roman" panose="02020603050405020304" pitchFamily="18" charset="0"/>
                <a:cs typeface="Times New Roman" panose="02020603050405020304" pitchFamily="18" charset="0"/>
              </a:rPr>
              <a:t>General</a:t>
            </a:r>
            <a:r>
              <a:rPr lang="en-US"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874629" y="2920708"/>
            <a:ext cx="3302635" cy="646331"/>
          </a:xfrm>
          <a:prstGeom prst="rect">
            <a:avLst/>
          </a:prstGeom>
          <a:solidFill>
            <a:schemeClr val="bg1"/>
          </a:solidFill>
          <a:ln>
            <a:solidFill>
              <a:schemeClr val="tx1"/>
            </a:solidFill>
          </a:ln>
        </p:spPr>
        <p:txBody>
          <a:bodyPr wrap="none" rtlCol="0">
            <a:spAutoFit/>
          </a:bodyPr>
          <a:lstStyle/>
          <a:p>
            <a:pPr algn="ctr"/>
            <a:r>
              <a:rPr lang="en-US" dirty="0" err="1" smtClean="0">
                <a:latin typeface="Times New Roman" panose="02020603050405020304" pitchFamily="18" charset="0"/>
                <a:cs typeface="Times New Roman" panose="02020603050405020304" pitchFamily="18" charset="0"/>
              </a:rPr>
              <a:t>Larichev</a:t>
            </a:r>
            <a:r>
              <a:rPr lang="en-US" dirty="0" smtClean="0">
                <a:latin typeface="Times New Roman" panose="02020603050405020304" pitchFamily="18" charset="0"/>
                <a:cs typeface="Times New Roman" panose="02020603050405020304" pitchFamily="18" charset="0"/>
              </a:rPr>
              <a:t> Andrey, PhD, VSEGEI</a:t>
            </a:r>
            <a:r>
              <a:rPr lang="en-US" dirty="0">
                <a:latin typeface="Times New Roman" panose="02020603050405020304" pitchFamily="18" charset="0"/>
                <a:cs typeface="Times New Roman" panose="02020603050405020304" pitchFamily="18" charset="0"/>
              </a:rPr>
              <a:t>,</a:t>
            </a:r>
            <a:endParaRPr lang="en-US" dirty="0" smtClean="0">
              <a:latin typeface="Times New Roman" panose="02020603050405020304" pitchFamily="18" charset="0"/>
              <a:cs typeface="Times New Roman" panose="02020603050405020304" pitchFamily="18" charset="0"/>
            </a:endParaRPr>
          </a:p>
          <a:p>
            <a:pPr algn="ctr"/>
            <a:r>
              <a:rPr lang="en-US" dirty="0" smtClean="0">
                <a:latin typeface="Times New Roman" panose="02020603050405020304" pitchFamily="18" charset="0"/>
                <a:cs typeface="Times New Roman" panose="02020603050405020304" pitchFamily="18" charset="0"/>
              </a:rPr>
              <a:t>Deputy General Director</a:t>
            </a:r>
            <a:endParaRPr lang="ru-RU" dirty="0">
              <a:latin typeface="Times New Roman" panose="02020603050405020304" pitchFamily="18" charset="0"/>
              <a:cs typeface="Times New Roman" panose="02020603050405020304" pitchFamily="18" charset="0"/>
            </a:endParaRPr>
          </a:p>
        </p:txBody>
      </p:sp>
      <p:pic>
        <p:nvPicPr>
          <p:cNvPr id="12" name="Рисунок 11"/>
          <p:cNvPicPr>
            <a:picLocks noChangeAspect="1"/>
          </p:cNvPicPr>
          <p:nvPr/>
        </p:nvPicPr>
        <p:blipFill rotWithShape="1">
          <a:blip r:embed="rId5" cstate="print">
            <a:extLst>
              <a:ext uri="{28A0092B-C50C-407E-A947-70E740481C1C}">
                <a14:useLocalDpi xmlns:a14="http://schemas.microsoft.com/office/drawing/2010/main" val="0"/>
              </a:ext>
            </a:extLst>
          </a:blip>
          <a:srcRect b="13408"/>
          <a:stretch/>
        </p:blipFill>
        <p:spPr>
          <a:xfrm>
            <a:off x="8547465" y="3931758"/>
            <a:ext cx="1457034" cy="1885901"/>
          </a:xfrm>
          <a:prstGeom prst="rect">
            <a:avLst/>
          </a:prstGeom>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5053" y="3813914"/>
            <a:ext cx="1801727" cy="2121590"/>
          </a:xfrm>
          <a:prstGeom prst="rect">
            <a:avLst/>
          </a:prstGeom>
        </p:spPr>
      </p:pic>
      <p:pic>
        <p:nvPicPr>
          <p:cNvPr id="14" name="Рисунок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7636" y="803522"/>
            <a:ext cx="1562808" cy="1528631"/>
          </a:xfrm>
          <a:prstGeom prst="rect">
            <a:avLst/>
          </a:prstGeom>
        </p:spPr>
      </p:pic>
      <p:sp>
        <p:nvSpPr>
          <p:cNvPr id="15" name="TextBox 14"/>
          <p:cNvSpPr txBox="1"/>
          <p:nvPr/>
        </p:nvSpPr>
        <p:spPr>
          <a:xfrm>
            <a:off x="922499" y="2597542"/>
            <a:ext cx="3106171" cy="923330"/>
          </a:xfrm>
          <a:prstGeom prst="rect">
            <a:avLst/>
          </a:prstGeom>
          <a:solidFill>
            <a:schemeClr val="bg1"/>
          </a:solidFill>
          <a:ln>
            <a:solidFill>
              <a:schemeClr val="tx1"/>
            </a:solidFill>
          </a:ln>
        </p:spPr>
        <p:txBody>
          <a:bodyPr wrap="none" rtlCol="0">
            <a:spAutoFit/>
          </a:bodyPr>
          <a:lstStyle/>
          <a:p>
            <a:r>
              <a:rPr lang="en-US" dirty="0" smtClean="0">
                <a:latin typeface="Times New Roman" panose="02020603050405020304" pitchFamily="18" charset="0"/>
                <a:cs typeface="Times New Roman" panose="02020603050405020304" pitchFamily="18" charset="0"/>
              </a:rPr>
              <a:t>Dr. </a:t>
            </a:r>
            <a:r>
              <a:rPr lang="en-US" dirty="0" err="1" smtClean="0">
                <a:latin typeface="Times New Roman" panose="02020603050405020304" pitchFamily="18" charset="0"/>
                <a:cs typeface="Times New Roman" panose="02020603050405020304" pitchFamily="18" charset="0"/>
              </a:rPr>
              <a:t>Vyalov</a:t>
            </a:r>
            <a:r>
              <a:rPr lang="en-US" dirty="0" smtClean="0">
                <a:latin typeface="Times New Roman" panose="02020603050405020304" pitchFamily="18" charset="0"/>
                <a:cs typeface="Times New Roman" panose="02020603050405020304" pitchFamily="18" charset="0"/>
              </a:rPr>
              <a:t> Vladimir, VSEGEI, </a:t>
            </a:r>
          </a:p>
          <a:p>
            <a:pPr algn="ctr"/>
            <a:r>
              <a:rPr lang="en-US" dirty="0" smtClean="0">
                <a:latin typeface="Times New Roman" panose="02020603050405020304" pitchFamily="18" charset="0"/>
                <a:cs typeface="Times New Roman" panose="02020603050405020304" pitchFamily="18" charset="0"/>
              </a:rPr>
              <a:t>Chief Scientist</a:t>
            </a:r>
            <a:r>
              <a:rPr lang="ru-RU" dirty="0" smtClean="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algn="ctr"/>
            <a:r>
              <a:rPr lang="en-US" dirty="0" smtClean="0">
                <a:latin typeface="Times New Roman" panose="02020603050405020304" pitchFamily="18" charset="0"/>
                <a:cs typeface="Times New Roman" panose="02020603050405020304" pitchFamily="18" charset="0"/>
              </a:rPr>
              <a:t>MSU, Professor </a:t>
            </a:r>
            <a:endParaRPr lang="ru-RU"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1247073" y="5710082"/>
            <a:ext cx="2480166" cy="646331"/>
          </a:xfrm>
          <a:prstGeom prst="rect">
            <a:avLst/>
          </a:prstGeom>
          <a:solidFill>
            <a:schemeClr val="bg1"/>
          </a:solidFill>
          <a:ln>
            <a:solidFill>
              <a:schemeClr val="tx1"/>
            </a:solidFill>
          </a:ln>
        </p:spPr>
        <p:txBody>
          <a:bodyPr wrap="none" rtlCol="0">
            <a:spAutoFit/>
          </a:bodyPr>
          <a:lstStyle/>
          <a:p>
            <a:pPr algn="ctr"/>
            <a:r>
              <a:rPr lang="en-US" dirty="0" err="1" smtClean="0">
                <a:latin typeface="Times New Roman" panose="02020603050405020304" pitchFamily="18" charset="0"/>
                <a:cs typeface="Times New Roman" panose="02020603050405020304" pitchFamily="18" charset="0"/>
              </a:rPr>
              <a:t>Borovik</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Vitaly</a:t>
            </a:r>
            <a:r>
              <a:rPr lang="en-US" dirty="0" smtClean="0">
                <a:latin typeface="Times New Roman" panose="02020603050405020304" pitchFamily="18" charset="0"/>
                <a:cs typeface="Times New Roman" panose="02020603050405020304" pitchFamily="18" charset="0"/>
              </a:rPr>
              <a:t>, VSEGEI</a:t>
            </a:r>
          </a:p>
          <a:p>
            <a:pPr algn="ctr"/>
            <a:r>
              <a:rPr lang="en-US" dirty="0" smtClean="0">
                <a:latin typeface="Times New Roman" panose="02020603050405020304" pitchFamily="18" charset="0"/>
                <a:cs typeface="Times New Roman" panose="02020603050405020304" pitchFamily="18" charset="0"/>
              </a:rPr>
              <a:t>Head of Department</a:t>
            </a:r>
            <a:endParaRPr lang="ru-RU" dirty="0">
              <a:latin typeface="Times New Roman" panose="02020603050405020304" pitchFamily="18" charset="0"/>
              <a:cs typeface="Times New Roman" panose="02020603050405020304" pitchFamily="18" charset="0"/>
            </a:endParaRPr>
          </a:p>
        </p:txBody>
      </p:sp>
      <p:pic>
        <p:nvPicPr>
          <p:cNvPr id="21" name="Рисунок 20"/>
          <p:cNvPicPr>
            <a:picLocks noChangeAspect="1"/>
          </p:cNvPicPr>
          <p:nvPr/>
        </p:nvPicPr>
        <p:blipFill rotWithShape="1">
          <a:blip r:embed="rId8">
            <a:extLst>
              <a:ext uri="{28A0092B-C50C-407E-A947-70E740481C1C}">
                <a14:useLocalDpi xmlns:a14="http://schemas.microsoft.com/office/drawing/2010/main" val="0"/>
              </a:ext>
            </a:extLst>
          </a:blip>
          <a:srcRect l="46779" t="1225" r="31705" b="66131"/>
          <a:stretch/>
        </p:blipFill>
        <p:spPr>
          <a:xfrm>
            <a:off x="4787548" y="3813914"/>
            <a:ext cx="2269067" cy="2582011"/>
          </a:xfrm>
          <a:prstGeom prst="rect">
            <a:avLst/>
          </a:prstGeom>
        </p:spPr>
      </p:pic>
      <p:sp>
        <p:nvSpPr>
          <p:cNvPr id="20" name="TextBox 19"/>
          <p:cNvSpPr txBox="1"/>
          <p:nvPr/>
        </p:nvSpPr>
        <p:spPr>
          <a:xfrm>
            <a:off x="4556738" y="5710082"/>
            <a:ext cx="2723886" cy="646331"/>
          </a:xfrm>
          <a:prstGeom prst="rect">
            <a:avLst/>
          </a:prstGeom>
          <a:solidFill>
            <a:schemeClr val="bg1"/>
          </a:solidFill>
          <a:ln>
            <a:solidFill>
              <a:schemeClr val="tx1"/>
            </a:solidFill>
          </a:ln>
        </p:spPr>
        <p:txBody>
          <a:bodyPr wrap="none" rtlCol="0">
            <a:spAutoFit/>
          </a:bodyPr>
          <a:lstStyle/>
          <a:p>
            <a:pPr algn="ctr"/>
            <a:r>
              <a:rPr lang="en-US" dirty="0" err="1" smtClean="0">
                <a:latin typeface="Times New Roman" panose="02020603050405020304" pitchFamily="18" charset="0"/>
                <a:cs typeface="Times New Roman" panose="02020603050405020304" pitchFamily="18" charset="0"/>
              </a:rPr>
              <a:t>Shishov</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Evgeny</a:t>
            </a:r>
            <a:r>
              <a:rPr lang="en-US" dirty="0" smtClean="0">
                <a:latin typeface="Times New Roman" panose="02020603050405020304" pitchFamily="18" charset="0"/>
                <a:cs typeface="Times New Roman" panose="02020603050405020304" pitchFamily="18" charset="0"/>
              </a:rPr>
              <a:t>, VSEGEI, </a:t>
            </a:r>
          </a:p>
          <a:p>
            <a:pPr algn="ctr"/>
            <a:r>
              <a:rPr lang="en-US" dirty="0" smtClean="0">
                <a:latin typeface="Times New Roman" panose="02020603050405020304" pitchFamily="18" charset="0"/>
                <a:cs typeface="Times New Roman" panose="02020603050405020304" pitchFamily="18" charset="0"/>
              </a:rPr>
              <a:t>Researcher, Postgraduate</a:t>
            </a:r>
            <a:endParaRPr lang="ru-RU"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7944768" y="5710082"/>
            <a:ext cx="2945486" cy="646331"/>
          </a:xfrm>
          <a:prstGeom prst="rect">
            <a:avLst/>
          </a:prstGeom>
          <a:solidFill>
            <a:schemeClr val="bg1"/>
          </a:solidFill>
          <a:ln>
            <a:solidFill>
              <a:schemeClr val="tx1"/>
            </a:solidFill>
          </a:ln>
        </p:spPr>
        <p:txBody>
          <a:bodyPr wrap="none" rtlCol="0">
            <a:spAutoFit/>
          </a:bodyPr>
          <a:lstStyle/>
          <a:p>
            <a:pPr algn="ctr"/>
            <a:r>
              <a:rPr lang="en-US" dirty="0" err="1" smtClean="0">
                <a:latin typeface="Times New Roman" panose="02020603050405020304" pitchFamily="18" charset="0"/>
                <a:cs typeface="Times New Roman" panose="02020603050405020304" pitchFamily="18" charset="0"/>
              </a:rPr>
              <a:t>Bogomolov</a:t>
            </a:r>
            <a:r>
              <a:rPr lang="en-US" dirty="0" smtClean="0">
                <a:latin typeface="Times New Roman" panose="02020603050405020304" pitchFamily="18" charset="0"/>
                <a:cs typeface="Times New Roman" panose="02020603050405020304" pitchFamily="18" charset="0"/>
              </a:rPr>
              <a:t> Alexander, MSU,</a:t>
            </a:r>
          </a:p>
          <a:p>
            <a:pPr algn="ctr"/>
            <a:r>
              <a:rPr lang="en-US" dirty="0" smtClean="0">
                <a:latin typeface="Times New Roman" panose="02020603050405020304" pitchFamily="18" charset="0"/>
                <a:cs typeface="Times New Roman" panose="02020603050405020304" pitchFamily="18" charset="0"/>
              </a:rPr>
              <a:t>Docent</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457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92200" y="-371475"/>
            <a:ext cx="10515600" cy="1325563"/>
          </a:xfrm>
        </p:spPr>
        <p:txBody>
          <a:bodyPr/>
          <a:lstStyle/>
          <a:p>
            <a:r>
              <a:rPr lang="en-GB" sz="2800" b="1" dirty="0"/>
              <a:t>Map of Coal Presence, Quality and Resources of Coals in Russia</a:t>
            </a:r>
            <a:r>
              <a:rPr lang="ru-RU" sz="2800" b="1" dirty="0"/>
              <a:t> </a:t>
            </a:r>
          </a:p>
        </p:txBody>
      </p:sp>
      <p:pic>
        <p:nvPicPr>
          <p:cNvPr id="4" name="Picture 3" descr="Карта Уголь2"/>
          <p:cNvPicPr>
            <a:picLocks noGrp="1"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a:xfrm>
            <a:off x="1251223" y="498326"/>
            <a:ext cx="9882225" cy="611414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Номер слайда 2"/>
          <p:cNvSpPr>
            <a:spLocks noGrp="1"/>
          </p:cNvSpPr>
          <p:nvPr>
            <p:ph type="sldNum" sz="quarter" idx="12"/>
          </p:nvPr>
        </p:nvSpPr>
        <p:spPr/>
        <p:txBody>
          <a:bodyPr/>
          <a:lstStyle/>
          <a:p>
            <a:pPr>
              <a:defRPr/>
            </a:pPr>
            <a:fld id="{4F92B202-9340-4893-8565-A5BE30734F16}" type="slidenum">
              <a:rPr lang="ru-RU" smtClean="0">
                <a:solidFill>
                  <a:prstClr val="black"/>
                </a:solidFill>
              </a:rPr>
              <a:pPr>
                <a:defRPr/>
              </a:pPr>
              <a:t>4</a:t>
            </a:fld>
            <a:endParaRPr lang="ru-RU">
              <a:solidFill>
                <a:prstClr val="black"/>
              </a:solidFill>
            </a:endParaRPr>
          </a:p>
        </p:txBody>
      </p:sp>
    </p:spTree>
    <p:extLst>
      <p:ext uri="{BB962C8B-B14F-4D97-AF65-F5344CB8AC3E}">
        <p14:creationId xmlns:p14="http://schemas.microsoft.com/office/powerpoint/2010/main" val="1305067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Объект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452" y="669025"/>
            <a:ext cx="11192223" cy="5715857"/>
          </a:xfrm>
          <a:prstGeom prst="rect">
            <a:avLst/>
          </a:prstGeom>
        </p:spPr>
      </p:pic>
      <p:sp>
        <p:nvSpPr>
          <p:cNvPr id="5" name="TextBox 4"/>
          <p:cNvSpPr txBox="1"/>
          <p:nvPr/>
        </p:nvSpPr>
        <p:spPr>
          <a:xfrm>
            <a:off x="1901122" y="83082"/>
            <a:ext cx="8288867" cy="523214"/>
          </a:xfrm>
          <a:prstGeom prst="rect">
            <a:avLst/>
          </a:prstGeom>
          <a:noFill/>
        </p:spPr>
        <p:txBody>
          <a:bodyPr wrap="square" lIns="91433" tIns="45717" rIns="91433" bIns="45717" rtlCol="0">
            <a:spAutoFit/>
          </a:bodyPr>
          <a:lstStyle/>
          <a:p>
            <a:pPr algn="ctr"/>
            <a:r>
              <a:rPr lang="en-US" sz="2800" b="1" dirty="0">
                <a:latin typeface="Times New Roman" panose="02020603050405020304" pitchFamily="18" charset="0"/>
                <a:cs typeface="Times New Roman" panose="02020603050405020304" pitchFamily="18" charset="0"/>
              </a:rPr>
              <a:t>Map of Coal Deposits of Russia on a Geological Basis</a:t>
            </a:r>
            <a:endParaRPr lang="ru-RU" sz="28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353737" y="1066800"/>
            <a:ext cx="2599267" cy="338548"/>
          </a:xfrm>
          <a:prstGeom prst="rect">
            <a:avLst/>
          </a:prstGeom>
          <a:solidFill>
            <a:schemeClr val="bg1"/>
          </a:solidFill>
        </p:spPr>
        <p:txBody>
          <a:bodyPr wrap="square" lIns="91433" tIns="45717" rIns="91433" bIns="45717" rtlCol="0">
            <a:spAutoFit/>
          </a:bodyPr>
          <a:lstStyle/>
          <a:p>
            <a:pPr algn="ctr"/>
            <a:endParaRPr lang="ru-RU" sz="1600"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pPr>
              <a:defRPr/>
            </a:pPr>
            <a:fld id="{4F92B202-9340-4893-8565-A5BE30734F16}" type="slidenum">
              <a:rPr lang="ru-RU" smtClean="0"/>
              <a:pPr>
                <a:defRPr/>
              </a:pPr>
              <a:t>5</a:t>
            </a:fld>
            <a:endParaRPr lang="ru-RU"/>
          </a:p>
        </p:txBody>
      </p:sp>
    </p:spTree>
    <p:extLst>
      <p:ext uri="{BB962C8B-B14F-4D97-AF65-F5344CB8AC3E}">
        <p14:creationId xmlns:p14="http://schemas.microsoft.com/office/powerpoint/2010/main" val="35235346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Заголовок 1"/>
          <p:cNvSpPr>
            <a:spLocks noGrp="1"/>
          </p:cNvSpPr>
          <p:nvPr>
            <p:ph type="title"/>
          </p:nvPr>
        </p:nvSpPr>
        <p:spPr>
          <a:xfrm>
            <a:off x="753532" y="22916"/>
            <a:ext cx="10515600" cy="1111329"/>
          </a:xfrm>
        </p:spPr>
        <p:txBody>
          <a:bodyPr/>
          <a:lstStyle/>
          <a:p>
            <a:pPr algn="just"/>
            <a:r>
              <a:rPr lang="en-US" altLang="ru-RU" sz="2400" dirty="0"/>
              <a:t>	</a:t>
            </a:r>
            <a:r>
              <a:rPr lang="ru-RU" altLang="ru-RU" sz="2400" dirty="0"/>
              <a:t/>
            </a:r>
            <a:br>
              <a:rPr lang="ru-RU" altLang="ru-RU" sz="2400" dirty="0"/>
            </a:br>
            <a:r>
              <a:rPr lang="en-US" altLang="ru-RU" sz="2400" dirty="0"/>
              <a:t>In Russia, in the Far East, there are a great number of brown coal deposits, which host industrial concentrations of Ge, Ga, </a:t>
            </a:r>
            <a:r>
              <a:rPr lang="en-US" altLang="ru-RU" sz="2400" dirty="0" err="1"/>
              <a:t>Ve</a:t>
            </a:r>
            <a:r>
              <a:rPr lang="en-US" altLang="ru-RU" sz="2400" dirty="0"/>
              <a:t>, </a:t>
            </a:r>
            <a:r>
              <a:rPr lang="en-US" altLang="ru-RU" sz="2400" dirty="0" err="1"/>
              <a:t>Sc</a:t>
            </a:r>
            <a:r>
              <a:rPr lang="en-US" altLang="ru-RU" sz="2400" dirty="0"/>
              <a:t>, W, Sb etc., with rare metal resources of many thousands of tons. It is </a:t>
            </a:r>
            <a:r>
              <a:rPr lang="en-US" sz="2400" dirty="0"/>
              <a:t>Cenozoic Deposits of Brown Coals.</a:t>
            </a:r>
            <a:endParaRPr lang="ru-RU" altLang="ru-RU" sz="2400" dirty="0"/>
          </a:p>
        </p:txBody>
      </p:sp>
      <p:sp>
        <p:nvSpPr>
          <p:cNvPr id="2" name="Номер слайда 1"/>
          <p:cNvSpPr>
            <a:spLocks noGrp="1"/>
          </p:cNvSpPr>
          <p:nvPr>
            <p:ph type="sldNum" sz="quarter" idx="12"/>
          </p:nvPr>
        </p:nvSpPr>
        <p:spPr/>
        <p:txBody>
          <a:bodyPr/>
          <a:lstStyle/>
          <a:p>
            <a:pPr>
              <a:defRPr/>
            </a:pPr>
            <a:fld id="{4F92B202-9340-4893-8565-A5BE30734F16}" type="slidenum">
              <a:rPr lang="ru-RU" smtClean="0"/>
              <a:pPr>
                <a:defRPr/>
              </a:pPr>
              <a:t>6</a:t>
            </a:fld>
            <a:endParaRPr lang="ru-RU"/>
          </a:p>
        </p:txBody>
      </p:sp>
      <p:pic>
        <p:nvPicPr>
          <p:cNvPr id="6" name="Picture 3" descr="Карта Уголь2"/>
          <p:cNvPicPr>
            <a:picLocks noGrp="1" noChangeAspect="1" noChangeArrowheads="1"/>
          </p:cNvPicPr>
          <p:nvPr/>
        </p:nvPicPr>
        <p:blipFill rotWithShape="1">
          <a:blip r:embed="rId4" cstate="print">
            <a:extLst>
              <a:ext uri="{28A0092B-C50C-407E-A947-70E740481C1C}">
                <a14:useLocalDpi xmlns:a14="http://schemas.microsoft.com/office/drawing/2010/main" val="0"/>
              </a:ext>
            </a:extLst>
          </a:blip>
          <a:srcRect l="61658" t="2969" r="1343" b="19788"/>
          <a:stretch/>
        </p:blipFill>
        <p:spPr>
          <a:xfrm>
            <a:off x="834056" y="1302407"/>
            <a:ext cx="4076007" cy="52648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Прямоугольник 6"/>
          <p:cNvSpPr/>
          <p:nvPr/>
        </p:nvSpPr>
        <p:spPr>
          <a:xfrm>
            <a:off x="2760262" y="2537117"/>
            <a:ext cx="2149801" cy="4030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a:endParaRPr lang="ru-RU" dirty="0"/>
          </a:p>
        </p:txBody>
      </p:sp>
      <p:sp>
        <p:nvSpPr>
          <p:cNvPr id="5" name="Прямоугольник 4"/>
          <p:cNvSpPr/>
          <p:nvPr/>
        </p:nvSpPr>
        <p:spPr>
          <a:xfrm>
            <a:off x="5469925" y="1751600"/>
            <a:ext cx="6096000" cy="1200323"/>
          </a:xfrm>
          <a:prstGeom prst="rect">
            <a:avLst/>
          </a:prstGeom>
        </p:spPr>
        <p:txBody>
          <a:bodyPr lIns="91433" tIns="45717" rIns="91433" bIns="45717">
            <a:spAutoFit/>
          </a:bodyPr>
          <a:lstStyle/>
          <a:p>
            <a:pPr algn="just"/>
            <a:r>
              <a:rPr lang="en-US" sz="2400" dirty="0">
                <a:solidFill>
                  <a:prstClr val="black"/>
                </a:solidFill>
                <a:latin typeface="Times New Roman" panose="02020603050405020304" pitchFamily="18" charset="0"/>
                <a:ea typeface="+mj-ea"/>
                <a:cs typeface="Times New Roman" panose="02020603050405020304" pitchFamily="18" charset="0"/>
              </a:rPr>
              <a:t>On 34 sessions IGC in Brisbane the author did the report </a:t>
            </a:r>
            <a:r>
              <a:rPr lang="ru-RU" sz="2400" dirty="0">
                <a:solidFill>
                  <a:prstClr val="black"/>
                </a:solidFill>
                <a:latin typeface="Times New Roman" panose="02020603050405020304" pitchFamily="18" charset="0"/>
                <a:ea typeface="+mj-ea"/>
                <a:cs typeface="Times New Roman" panose="02020603050405020304" pitchFamily="18" charset="0"/>
              </a:rPr>
              <a:t>«</a:t>
            </a:r>
            <a:r>
              <a:rPr lang="en-US" sz="2400" dirty="0">
                <a:solidFill>
                  <a:prstClr val="black"/>
                </a:solidFill>
                <a:latin typeface="Times New Roman" panose="02020603050405020304" pitchFamily="18" charset="0"/>
                <a:ea typeface="+mj-ea"/>
                <a:cs typeface="Times New Roman" panose="02020603050405020304" pitchFamily="18" charset="0"/>
              </a:rPr>
              <a:t>COAL DEPOSITS OF RUSSIA AND THEIR RARE METAL POTENTIAL</a:t>
            </a:r>
            <a:r>
              <a:rPr lang="ru-RU" sz="2400" dirty="0">
                <a:solidFill>
                  <a:prstClr val="black"/>
                </a:solidFill>
                <a:latin typeface="Times New Roman" panose="02020603050405020304" pitchFamily="18" charset="0"/>
                <a:ea typeface="+mj-ea"/>
                <a:cs typeface="Times New Roman" panose="02020603050405020304" pitchFamily="18" charset="0"/>
              </a:rPr>
              <a:t>». </a:t>
            </a:r>
            <a:endParaRPr lang="ru-RU" dirty="0"/>
          </a:p>
        </p:txBody>
      </p:sp>
      <p:sp>
        <p:nvSpPr>
          <p:cNvPr id="10" name="Прямоугольник 9"/>
          <p:cNvSpPr/>
          <p:nvPr/>
        </p:nvSpPr>
        <p:spPr>
          <a:xfrm>
            <a:off x="5469925" y="3467639"/>
            <a:ext cx="6096000" cy="812524"/>
          </a:xfrm>
          <a:prstGeom prst="rect">
            <a:avLst/>
          </a:prstGeom>
        </p:spPr>
        <p:txBody>
          <a:bodyPr lIns="91433" tIns="45717" rIns="91433" bIns="45717">
            <a:spAutoFit/>
          </a:bodyPr>
          <a:lstStyle/>
          <a:p>
            <a:pPr algn="just" eaLnBrk="1" hangingPunct="1">
              <a:lnSpc>
                <a:spcPct val="90000"/>
              </a:lnSpc>
              <a:spcBef>
                <a:spcPts val="1000"/>
              </a:spcBef>
            </a:pPr>
            <a:r>
              <a:rPr lang="en-US" sz="2400" dirty="0">
                <a:solidFill>
                  <a:prstClr val="black"/>
                </a:solidFill>
                <a:latin typeface="Times New Roman" panose="02020603050405020304" pitchFamily="18" charset="0"/>
                <a:cs typeface="Times New Roman" panose="02020603050405020304" pitchFamily="18" charset="0"/>
              </a:rPr>
              <a:t>Data on valuable metals in coal deposits of </a:t>
            </a:r>
            <a:r>
              <a:rPr lang="en-US" sz="2400" dirty="0" err="1">
                <a:solidFill>
                  <a:prstClr val="black"/>
                </a:solidFill>
                <a:latin typeface="Times New Roman" panose="02020603050405020304" pitchFamily="18" charset="0"/>
                <a:cs typeface="Times New Roman" panose="02020603050405020304" pitchFamily="18" charset="0"/>
              </a:rPr>
              <a:t>Primorski</a:t>
            </a:r>
            <a:r>
              <a:rPr lang="en-US" sz="2400" dirty="0">
                <a:solidFill>
                  <a:prstClr val="black"/>
                </a:solidFill>
                <a:latin typeface="Times New Roman" panose="02020603050405020304" pitchFamily="18" charset="0"/>
                <a:cs typeface="Times New Roman" panose="02020603050405020304" pitchFamily="18" charset="0"/>
              </a:rPr>
              <a:t> Territory has been presented</a:t>
            </a:r>
            <a:r>
              <a:rPr lang="ru-RU" sz="2800" dirty="0">
                <a:solidFill>
                  <a:prstClr val="black"/>
                </a:solidFill>
                <a:latin typeface="Times New Roman" panose="02020603050405020304" pitchFamily="18" charset="0"/>
                <a:cs typeface="Times New Roman" panose="02020603050405020304" pitchFamily="18" charset="0"/>
              </a:rPr>
              <a:t>.</a:t>
            </a:r>
          </a:p>
        </p:txBody>
      </p:sp>
      <p:sp>
        <p:nvSpPr>
          <p:cNvPr id="11" name="Прямоугольник 10"/>
          <p:cNvSpPr/>
          <p:nvPr/>
        </p:nvSpPr>
        <p:spPr>
          <a:xfrm>
            <a:off x="5469925" y="4767070"/>
            <a:ext cx="6096000" cy="1200323"/>
          </a:xfrm>
          <a:prstGeom prst="rect">
            <a:avLst/>
          </a:prstGeom>
        </p:spPr>
        <p:txBody>
          <a:bodyPr lIns="91433" tIns="45717" rIns="91433" bIns="45717">
            <a:spAutoFit/>
          </a:bodyPr>
          <a:lstStyle/>
          <a:p>
            <a:pPr defTabSz="914334" eaLnBrk="1" fontAlgn="auto" hangingPunct="1">
              <a:spcBef>
                <a:spcPts val="0"/>
              </a:spcBef>
              <a:spcAft>
                <a:spcPts val="0"/>
              </a:spcAft>
              <a:defRPr/>
            </a:pPr>
            <a:r>
              <a:rPr lang="en-US" sz="2400" kern="0" dirty="0">
                <a:solidFill>
                  <a:prstClr val="black"/>
                </a:solidFill>
                <a:latin typeface="Times New Roman" pitchFamily="18" charset="0"/>
              </a:rPr>
              <a:t>3 brown coal deposits with rare metals were presented (small ore deposits - </a:t>
            </a:r>
            <a:r>
              <a:rPr lang="en-US" sz="2400" kern="0" dirty="0">
                <a:solidFill>
                  <a:srgbClr val="C00000"/>
                </a:solidFill>
                <a:latin typeface="Times New Roman" pitchFamily="18" charset="0"/>
              </a:rPr>
              <a:t>Be</a:t>
            </a:r>
            <a:r>
              <a:rPr lang="ru-RU" sz="2400" kern="0" dirty="0">
                <a:solidFill>
                  <a:srgbClr val="C00000"/>
                </a:solidFill>
                <a:latin typeface="Times New Roman" pitchFamily="18" charset="0"/>
              </a:rPr>
              <a:t>, </a:t>
            </a:r>
            <a:r>
              <a:rPr lang="en-US" sz="2400" kern="0" dirty="0" err="1">
                <a:solidFill>
                  <a:srgbClr val="C00000"/>
                </a:solidFill>
                <a:latin typeface="Times New Roman" pitchFamily="18" charset="0"/>
              </a:rPr>
              <a:t>Sb</a:t>
            </a:r>
            <a:r>
              <a:rPr lang="ru-RU" sz="2400" kern="0" dirty="0">
                <a:solidFill>
                  <a:srgbClr val="C00000"/>
                </a:solidFill>
                <a:latin typeface="Times New Roman" pitchFamily="18" charset="0"/>
              </a:rPr>
              <a:t>, </a:t>
            </a:r>
            <a:r>
              <a:rPr lang="en-US" sz="2400" kern="0" dirty="0">
                <a:solidFill>
                  <a:srgbClr val="C00000"/>
                </a:solidFill>
                <a:latin typeface="Times New Roman" pitchFamily="18" charset="0"/>
              </a:rPr>
              <a:t>W,</a:t>
            </a:r>
            <a:r>
              <a:rPr lang="ru-RU" sz="2400" kern="0" dirty="0">
                <a:solidFill>
                  <a:srgbClr val="C00000"/>
                </a:solidFill>
                <a:latin typeface="Times New Roman" pitchFamily="18" charset="0"/>
              </a:rPr>
              <a:t> </a:t>
            </a:r>
            <a:r>
              <a:rPr lang="en-US" sz="2400" kern="0" dirty="0">
                <a:solidFill>
                  <a:srgbClr val="C00000"/>
                </a:solidFill>
                <a:latin typeface="Times New Roman" pitchFamily="18" charset="0"/>
              </a:rPr>
              <a:t>Mo etc., large - </a:t>
            </a:r>
            <a:r>
              <a:rPr lang="en-US" sz="2400" kern="0" dirty="0" err="1">
                <a:solidFill>
                  <a:srgbClr val="C00000"/>
                </a:solidFill>
                <a:latin typeface="Times New Roman" pitchFamily="18" charset="0"/>
              </a:rPr>
              <a:t>Ge</a:t>
            </a:r>
            <a:r>
              <a:rPr lang="en-US" sz="2400" kern="0" dirty="0">
                <a:solidFill>
                  <a:srgbClr val="C0504D">
                    <a:lumMod val="75000"/>
                  </a:srgbClr>
                </a:solidFill>
                <a:latin typeface="Times New Roman" pitchFamily="18" charset="0"/>
              </a:rPr>
              <a:t> </a:t>
            </a:r>
            <a:r>
              <a:rPr lang="en-US" sz="2400" kern="0" dirty="0">
                <a:solidFill>
                  <a:prstClr val="black"/>
                </a:solidFill>
                <a:latin typeface="Times New Roman" pitchFamily="18" charset="0"/>
              </a:rPr>
              <a:t>"in" coal-fields)</a:t>
            </a:r>
            <a:r>
              <a:rPr lang="ru-RU" sz="2400" kern="0" dirty="0">
                <a:solidFill>
                  <a:prstClr val="black"/>
                </a:solidFill>
                <a:latin typeface="Times New Roman" pitchFamily="18" charset="0"/>
              </a:rPr>
              <a:t>:</a:t>
            </a:r>
            <a:endParaRPr lang="ru-RU" sz="2400" kern="0" dirty="0">
              <a:solidFill>
                <a:sysClr val="windowText" lastClr="000000"/>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a:xfrm>
            <a:off x="1219200" y="277816"/>
            <a:ext cx="10363200" cy="427865"/>
          </a:xfrm>
        </p:spPr>
        <p:txBody>
          <a:bodyPr>
            <a:noAutofit/>
          </a:bodyPr>
          <a:lstStyle/>
          <a:p>
            <a:pPr algn="ctr" eaLnBrk="1" hangingPunct="1">
              <a:defRPr/>
            </a:pPr>
            <a:r>
              <a:rPr lang="ru-RU" sz="2400" b="1" i="1" dirty="0" smtClean="0">
                <a:latin typeface="Times New Roman" pitchFamily="18" charset="0"/>
                <a:cs typeface="Times New Roman" pitchFamily="18" charset="0"/>
              </a:rPr>
              <a:t>1. </a:t>
            </a:r>
            <a:r>
              <a:rPr lang="en-US" sz="2400" b="1" i="1" dirty="0" err="1" smtClean="0">
                <a:latin typeface="Times New Roman" pitchFamily="18" charset="0"/>
                <a:cs typeface="Times New Roman" pitchFamily="18" charset="0"/>
              </a:rPr>
              <a:t>Rakovsk</a:t>
            </a:r>
            <a:r>
              <a:rPr lang="en-US" sz="2400" b="1" i="1" dirty="0" smtClean="0">
                <a:latin typeface="Times New Roman" pitchFamily="18" charset="0"/>
                <a:cs typeface="Times New Roman" pitchFamily="18" charset="0"/>
              </a:rPr>
              <a:t> </a:t>
            </a:r>
            <a:r>
              <a:rPr lang="en-US" sz="2400" b="1" i="1" dirty="0">
                <a:latin typeface="Times New Roman" pitchFamily="18" charset="0"/>
                <a:cs typeface="Times New Roman" pitchFamily="18" charset="0"/>
              </a:rPr>
              <a:t>brown coal deposit with rare metals </a:t>
            </a:r>
            <a:endParaRPr lang="ru-RU" sz="2400" b="1" i="1" dirty="0">
              <a:latin typeface="Times New Roman" pitchFamily="18" charset="0"/>
              <a:cs typeface="Times New Roman" pitchFamily="18" charset="0"/>
            </a:endParaRPr>
          </a:p>
        </p:txBody>
      </p:sp>
      <p:sp>
        <p:nvSpPr>
          <p:cNvPr id="9219" name="Rectangle 3"/>
          <p:cNvSpPr>
            <a:spLocks noGrp="1" noChangeArrowheads="1"/>
          </p:cNvSpPr>
          <p:nvPr>
            <p:ph idx="1"/>
          </p:nvPr>
        </p:nvSpPr>
        <p:spPr>
          <a:xfrm>
            <a:off x="847025" y="1014313"/>
            <a:ext cx="10741795" cy="4982226"/>
          </a:xfrm>
        </p:spPr>
        <p:txBody>
          <a:bodyPr/>
          <a:lstStyle/>
          <a:p>
            <a:pPr algn="ctr" eaLnBrk="1" hangingPunct="1"/>
            <a:endParaRPr lang="ru-RU" sz="1200" i="1" dirty="0"/>
          </a:p>
        </p:txBody>
      </p:sp>
      <p:pic>
        <p:nvPicPr>
          <p:cNvPr id="9220" name="Picture 4" descr="Раковское"/>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277" y="814204"/>
            <a:ext cx="11310853" cy="53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808523" y="6182586"/>
            <a:ext cx="11178136" cy="707880"/>
          </a:xfrm>
          <a:prstGeom prst="rect">
            <a:avLst/>
          </a:prstGeom>
        </p:spPr>
        <p:txBody>
          <a:bodyPr wrap="square" lIns="91433" tIns="45717" rIns="91433" bIns="45717">
            <a:spAutoFit/>
          </a:bodyPr>
          <a:lstStyle/>
          <a:p>
            <a:pPr algn="ctr" eaLnBrk="1" hangingPunct="1"/>
            <a:r>
              <a:rPr lang="en-US" sz="2000" b="1" dirty="0">
                <a:solidFill>
                  <a:prstClr val="black"/>
                </a:solidFill>
                <a:latin typeface="Times New Roman" pitchFamily="18" charset="0"/>
                <a:cs typeface="Times New Roman" pitchFamily="18" charset="0"/>
              </a:rPr>
              <a:t>Max. concentrations: Be – 338</a:t>
            </a:r>
            <a:r>
              <a:rPr lang="ru-RU"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Ga</a:t>
            </a:r>
            <a:r>
              <a:rPr lang="en-US" sz="2000" b="1" dirty="0">
                <a:solidFill>
                  <a:prstClr val="black"/>
                </a:solidFill>
                <a:latin typeface="Times New Roman" pitchFamily="18" charset="0"/>
                <a:cs typeface="Times New Roman" pitchFamily="18" charset="0"/>
              </a:rPr>
              <a:t> – 96,4</a:t>
            </a:r>
            <a:r>
              <a:rPr lang="ru-RU" sz="2000" b="1" dirty="0">
                <a:solidFill>
                  <a:prstClr val="black"/>
                </a:solidFill>
                <a:latin typeface="Times New Roman" pitchFamily="18" charset="0"/>
                <a:cs typeface="Times New Roman" pitchFamily="18" charset="0"/>
              </a:rPr>
              <a:t>, </a:t>
            </a:r>
            <a:r>
              <a:rPr lang="en-US" sz="2000" b="1" dirty="0">
                <a:solidFill>
                  <a:prstClr val="black"/>
                </a:solidFill>
                <a:latin typeface="Times New Roman" pitchFamily="18" charset="0"/>
                <a:cs typeface="Times New Roman" pitchFamily="18" charset="0"/>
              </a:rPr>
              <a:t> </a:t>
            </a:r>
            <a:r>
              <a:rPr lang="en-US" sz="2000" b="1" dirty="0" err="1">
                <a:solidFill>
                  <a:prstClr val="black"/>
                </a:solidFill>
                <a:latin typeface="Times New Roman" pitchFamily="18" charset="0"/>
                <a:cs typeface="Times New Roman" pitchFamily="18" charset="0"/>
              </a:rPr>
              <a:t>Ge</a:t>
            </a:r>
            <a:r>
              <a:rPr lang="en-US" sz="2000" b="1" dirty="0">
                <a:solidFill>
                  <a:prstClr val="black"/>
                </a:solidFill>
                <a:latin typeface="Times New Roman" pitchFamily="18" charset="0"/>
                <a:cs typeface="Times New Roman" pitchFamily="18" charset="0"/>
              </a:rPr>
              <a:t> -1100, </a:t>
            </a:r>
            <a:r>
              <a:rPr lang="en-US" sz="2000" b="1" dirty="0" err="1">
                <a:solidFill>
                  <a:prstClr val="black"/>
                </a:solidFill>
                <a:latin typeface="Times New Roman" pitchFamily="18" charset="0"/>
                <a:cs typeface="Times New Roman" pitchFamily="18" charset="0"/>
              </a:rPr>
              <a:t>Sb</a:t>
            </a:r>
            <a:r>
              <a:rPr lang="en-US" sz="2000" b="1" dirty="0">
                <a:solidFill>
                  <a:prstClr val="black"/>
                </a:solidFill>
                <a:latin typeface="Times New Roman" pitchFamily="18" charset="0"/>
                <a:cs typeface="Times New Roman" pitchFamily="18" charset="0"/>
              </a:rPr>
              <a:t> – 610, REE+Y</a:t>
            </a:r>
            <a:r>
              <a:rPr lang="ru-RU" sz="2000" b="1" dirty="0">
                <a:solidFill>
                  <a:prstClr val="black"/>
                </a:solidFill>
                <a:latin typeface="Times New Roman" pitchFamily="18" charset="0"/>
                <a:cs typeface="Times New Roman" pitchFamily="18" charset="0"/>
              </a:rPr>
              <a:t> </a:t>
            </a:r>
            <a:r>
              <a:rPr lang="en-US" sz="2000" b="1" dirty="0">
                <a:solidFill>
                  <a:prstClr val="black"/>
                </a:solidFill>
                <a:latin typeface="Times New Roman" pitchFamily="18" charset="0"/>
                <a:cs typeface="Times New Roman" pitchFamily="18" charset="0"/>
              </a:rPr>
              <a:t> – 2853</a:t>
            </a:r>
            <a:r>
              <a:rPr lang="ru-RU" sz="2000" b="1" dirty="0">
                <a:solidFill>
                  <a:prstClr val="black"/>
                </a:solidFill>
                <a:latin typeface="Times New Roman" pitchFamily="18" charset="0"/>
                <a:cs typeface="Times New Roman" pitchFamily="18" charset="0"/>
              </a:rPr>
              <a:t>, </a:t>
            </a:r>
            <a:r>
              <a:rPr lang="en-US" sz="2000" b="1" dirty="0">
                <a:solidFill>
                  <a:prstClr val="black"/>
                </a:solidFill>
                <a:latin typeface="Times New Roman" pitchFamily="18" charset="0"/>
                <a:cs typeface="Times New Roman" pitchFamily="18" charset="0"/>
              </a:rPr>
              <a:t>Mo – 230</a:t>
            </a:r>
            <a:r>
              <a:rPr lang="ru-RU" sz="2000" b="1" dirty="0">
                <a:solidFill>
                  <a:prstClr val="black"/>
                </a:solidFill>
                <a:latin typeface="Times New Roman" pitchFamily="18" charset="0"/>
                <a:cs typeface="Times New Roman" pitchFamily="18" charset="0"/>
              </a:rPr>
              <a:t>,</a:t>
            </a:r>
            <a:r>
              <a:rPr lang="en-US" sz="2000" b="1" dirty="0">
                <a:solidFill>
                  <a:prstClr val="black"/>
                </a:solidFill>
                <a:latin typeface="Times New Roman" pitchFamily="18" charset="0"/>
                <a:cs typeface="Times New Roman" pitchFamily="18" charset="0"/>
              </a:rPr>
              <a:t>  In- 1,63, U- 3670 p</a:t>
            </a:r>
            <a:r>
              <a:rPr lang="ru-RU" sz="2000" b="1" dirty="0">
                <a:solidFill>
                  <a:prstClr val="black"/>
                </a:solidFill>
                <a:latin typeface="Times New Roman" pitchFamily="18" charset="0"/>
                <a:cs typeface="Times New Roman" pitchFamily="18" charset="0"/>
              </a:rPr>
              <a:t>.</a:t>
            </a:r>
            <a:r>
              <a:rPr lang="en-US" sz="2000" b="1" dirty="0">
                <a:solidFill>
                  <a:prstClr val="black"/>
                </a:solidFill>
                <a:latin typeface="Times New Roman" pitchFamily="18" charset="0"/>
                <a:cs typeface="Times New Roman" pitchFamily="18" charset="0"/>
              </a:rPr>
              <a:t>p</a:t>
            </a:r>
            <a:r>
              <a:rPr lang="ru-RU" sz="2000" b="1" dirty="0">
                <a:solidFill>
                  <a:prstClr val="black"/>
                </a:solidFill>
                <a:latin typeface="Times New Roman" pitchFamily="18" charset="0"/>
                <a:cs typeface="Times New Roman" pitchFamily="18" charset="0"/>
              </a:rPr>
              <a:t>.</a:t>
            </a:r>
            <a:r>
              <a:rPr lang="en-US" sz="2000" b="1" dirty="0">
                <a:solidFill>
                  <a:prstClr val="black"/>
                </a:solidFill>
                <a:latin typeface="Times New Roman" pitchFamily="18" charset="0"/>
                <a:cs typeface="Times New Roman" pitchFamily="18" charset="0"/>
              </a:rPr>
              <a:t>m</a:t>
            </a:r>
            <a:r>
              <a:rPr lang="ru-RU" sz="2000" b="1" dirty="0">
                <a:solidFill>
                  <a:prstClr val="black"/>
                </a:solidFill>
                <a:latin typeface="Times New Roman" pitchFamily="18" charset="0"/>
                <a:cs typeface="Times New Roman" pitchFamily="18" charset="0"/>
              </a:rPr>
              <a:t>.</a:t>
            </a:r>
            <a:r>
              <a:rPr lang="en-US" sz="2000" b="1" dirty="0">
                <a:solidFill>
                  <a:prstClr val="black"/>
                </a:solidFill>
                <a:latin typeface="Times New Roman" pitchFamily="18" charset="0"/>
                <a:cs typeface="Times New Roman" pitchFamily="18" charset="0"/>
              </a:rPr>
              <a:t> (in ash of coal)</a:t>
            </a:r>
            <a:endParaRPr lang="ru-RU" sz="2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328003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56604" y="745440"/>
            <a:ext cx="10919791" cy="5376629"/>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eaLnBrk="1" hangingPunct="1"/>
            <a:endParaRPr lang="ru-RU">
              <a:solidFill>
                <a:prstClr val="white"/>
              </a:solidFill>
            </a:endParaRPr>
          </a:p>
        </p:txBody>
      </p:sp>
      <p:sp>
        <p:nvSpPr>
          <p:cNvPr id="2" name="Заголовок 1"/>
          <p:cNvSpPr>
            <a:spLocks noGrp="1"/>
          </p:cNvSpPr>
          <p:nvPr>
            <p:ph type="title"/>
          </p:nvPr>
        </p:nvSpPr>
        <p:spPr>
          <a:xfrm>
            <a:off x="571500" y="228602"/>
            <a:ext cx="10972800" cy="546653"/>
          </a:xfrm>
        </p:spPr>
        <p:txBody>
          <a:bodyPr>
            <a:noAutofit/>
          </a:bodyPr>
          <a:lstStyle/>
          <a:p>
            <a:pPr>
              <a:lnSpc>
                <a:spcPts val="3000"/>
              </a:lnSpc>
            </a:pPr>
            <a:r>
              <a:rPr lang="ru-RU" sz="2400" b="1" i="1" dirty="0" smtClean="0">
                <a:latin typeface="Times New Roman" pitchFamily="18" charset="0"/>
                <a:cs typeface="Times New Roman" pitchFamily="18" charset="0"/>
              </a:rPr>
              <a:t>2. </a:t>
            </a:r>
            <a:r>
              <a:rPr lang="en-US" sz="2400" b="1" i="1" dirty="0" err="1" smtClean="0">
                <a:latin typeface="Times New Roman" pitchFamily="18" charset="0"/>
                <a:cs typeface="Times New Roman" pitchFamily="18" charset="0"/>
              </a:rPr>
              <a:t>Pavlovsk</a:t>
            </a:r>
            <a:r>
              <a:rPr lang="en-US" sz="2400" b="1" i="1" dirty="0" smtClean="0">
                <a:latin typeface="Times New Roman" pitchFamily="18" charset="0"/>
                <a:cs typeface="Times New Roman" pitchFamily="18" charset="0"/>
              </a:rPr>
              <a:t> </a:t>
            </a:r>
            <a:r>
              <a:rPr lang="en-US" sz="2400" b="1" i="1" dirty="0">
                <a:latin typeface="Times New Roman" pitchFamily="18" charset="0"/>
                <a:cs typeface="Times New Roman" pitchFamily="18" charset="0"/>
              </a:rPr>
              <a:t>brown coal deposit</a:t>
            </a:r>
            <a:r>
              <a:rPr lang="ru-RU" sz="2400" b="1" i="1" dirty="0">
                <a:latin typeface="Times New Roman" pitchFamily="18" charset="0"/>
                <a:cs typeface="Times New Roman" pitchFamily="18" charset="0"/>
              </a:rPr>
              <a:t> </a:t>
            </a:r>
            <a:r>
              <a:rPr lang="en-US" sz="2400" b="1" i="1" dirty="0">
                <a:latin typeface="Times New Roman" pitchFamily="18" charset="0"/>
                <a:cs typeface="Times New Roman" pitchFamily="18" charset="0"/>
              </a:rPr>
              <a:t>with rare metals </a:t>
            </a:r>
            <a:endParaRPr lang="ru-RU" sz="2400" b="1" i="1" dirty="0">
              <a:latin typeface="Times New Roman" pitchFamily="18" charset="0"/>
              <a:cs typeface="Times New Roman" pitchFamily="18" charset="0"/>
            </a:endParaRPr>
          </a:p>
        </p:txBody>
      </p:sp>
      <p:pic>
        <p:nvPicPr>
          <p:cNvPr id="4" name="Picture 4" descr="Павловское"/>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67704" y="1011567"/>
            <a:ext cx="10697591" cy="484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318067" y="6122106"/>
            <a:ext cx="11714921" cy="400103"/>
          </a:xfrm>
          <a:prstGeom prst="rect">
            <a:avLst/>
          </a:prstGeom>
        </p:spPr>
        <p:txBody>
          <a:bodyPr wrap="square" lIns="91433" tIns="45717" rIns="91433" bIns="45717">
            <a:spAutoFit/>
          </a:bodyPr>
          <a:lstStyle/>
          <a:p>
            <a:pPr algn="ctr" eaLnBrk="1" hangingPunct="1"/>
            <a:r>
              <a:rPr lang="en-US" sz="2000" b="1" dirty="0" err="1">
                <a:solidFill>
                  <a:prstClr val="black"/>
                </a:solidFill>
                <a:latin typeface="Times New Roman" pitchFamily="18" charset="0"/>
                <a:cs typeface="Times New Roman" pitchFamily="18" charset="0"/>
              </a:rPr>
              <a:t>Ge</a:t>
            </a:r>
            <a:r>
              <a:rPr lang="en-US" sz="2000" b="1" dirty="0">
                <a:solidFill>
                  <a:prstClr val="black"/>
                </a:solidFill>
                <a:latin typeface="Times New Roman" pitchFamily="18" charset="0"/>
                <a:cs typeface="Times New Roman" pitchFamily="18" charset="0"/>
              </a:rPr>
              <a:t> – 580, </a:t>
            </a:r>
            <a:r>
              <a:rPr lang="en-US" sz="2000" b="1" dirty="0" err="1">
                <a:solidFill>
                  <a:prstClr val="black"/>
                </a:solidFill>
                <a:latin typeface="Times New Roman" pitchFamily="18" charset="0"/>
                <a:cs typeface="Times New Roman" pitchFamily="18" charset="0"/>
              </a:rPr>
              <a:t>Sb</a:t>
            </a:r>
            <a:r>
              <a:rPr lang="en-US" sz="2000" b="1" dirty="0">
                <a:solidFill>
                  <a:prstClr val="black"/>
                </a:solidFill>
                <a:latin typeface="Times New Roman" pitchFamily="18" charset="0"/>
                <a:cs typeface="Times New Roman" pitchFamily="18" charset="0"/>
              </a:rPr>
              <a:t> – 192,1, REE+ Y</a:t>
            </a:r>
            <a:r>
              <a:rPr lang="ru-RU" sz="2000" b="1" dirty="0">
                <a:solidFill>
                  <a:prstClr val="black"/>
                </a:solidFill>
                <a:latin typeface="Times New Roman" pitchFamily="18" charset="0"/>
                <a:cs typeface="Times New Roman" pitchFamily="18" charset="0"/>
              </a:rPr>
              <a:t> </a:t>
            </a:r>
            <a:r>
              <a:rPr lang="en-US" sz="2000" b="1" dirty="0">
                <a:solidFill>
                  <a:prstClr val="black"/>
                </a:solidFill>
                <a:latin typeface="Times New Roman" pitchFamily="18" charset="0"/>
                <a:cs typeface="Times New Roman" pitchFamily="18" charset="0"/>
              </a:rPr>
              <a:t>– 91,0</a:t>
            </a:r>
            <a:r>
              <a:rPr lang="ru-RU" sz="2000" b="1" dirty="0">
                <a:solidFill>
                  <a:prstClr val="black"/>
                </a:solidFill>
                <a:latin typeface="Times New Roman" pitchFamily="18" charset="0"/>
                <a:cs typeface="Times New Roman" pitchFamily="18" charset="0"/>
              </a:rPr>
              <a:t>, </a:t>
            </a:r>
            <a:r>
              <a:rPr lang="en-US" sz="2000" b="1" dirty="0">
                <a:solidFill>
                  <a:prstClr val="black"/>
                </a:solidFill>
                <a:latin typeface="Times New Roman" pitchFamily="18" charset="0"/>
                <a:cs typeface="Times New Roman" pitchFamily="18" charset="0"/>
              </a:rPr>
              <a:t>W – 254,2</a:t>
            </a:r>
            <a:r>
              <a:rPr lang="ru-RU" sz="2000" b="1" dirty="0">
                <a:solidFill>
                  <a:prstClr val="black"/>
                </a:solidFill>
                <a:latin typeface="Times New Roman" pitchFamily="18" charset="0"/>
                <a:cs typeface="Times New Roman" pitchFamily="18" charset="0"/>
              </a:rPr>
              <a:t> </a:t>
            </a:r>
            <a:r>
              <a:rPr lang="en-US" sz="2000" b="1" dirty="0">
                <a:solidFill>
                  <a:prstClr val="black"/>
                </a:solidFill>
                <a:latin typeface="Times New Roman" pitchFamily="18" charset="0"/>
                <a:cs typeface="Times New Roman" pitchFamily="18" charset="0"/>
              </a:rPr>
              <a:t>p</a:t>
            </a:r>
            <a:r>
              <a:rPr lang="ru-RU" sz="2000" b="1" dirty="0">
                <a:solidFill>
                  <a:prstClr val="black"/>
                </a:solidFill>
                <a:latin typeface="Times New Roman" pitchFamily="18" charset="0"/>
                <a:cs typeface="Times New Roman" pitchFamily="18" charset="0"/>
              </a:rPr>
              <a:t>.</a:t>
            </a:r>
            <a:r>
              <a:rPr lang="en-US" sz="2000" b="1" dirty="0">
                <a:solidFill>
                  <a:prstClr val="black"/>
                </a:solidFill>
                <a:latin typeface="Times New Roman" pitchFamily="18" charset="0"/>
                <a:cs typeface="Times New Roman" pitchFamily="18" charset="0"/>
              </a:rPr>
              <a:t>p</a:t>
            </a:r>
            <a:r>
              <a:rPr lang="ru-RU" sz="2000" b="1" dirty="0">
                <a:solidFill>
                  <a:prstClr val="black"/>
                </a:solidFill>
                <a:latin typeface="Times New Roman" pitchFamily="18" charset="0"/>
                <a:cs typeface="Times New Roman" pitchFamily="18" charset="0"/>
              </a:rPr>
              <a:t>.</a:t>
            </a:r>
            <a:r>
              <a:rPr lang="en-US" sz="2000" b="1" dirty="0">
                <a:solidFill>
                  <a:prstClr val="black"/>
                </a:solidFill>
                <a:latin typeface="Times New Roman" pitchFamily="18" charset="0"/>
                <a:cs typeface="Times New Roman" pitchFamily="18" charset="0"/>
              </a:rPr>
              <a:t>m</a:t>
            </a:r>
            <a:r>
              <a:rPr lang="ru-RU" sz="2000" b="1" dirty="0">
                <a:solidFill>
                  <a:prstClr val="black"/>
                </a:solidFill>
                <a:latin typeface="Times New Roman" pitchFamily="18" charset="0"/>
                <a:cs typeface="Times New Roman" pitchFamily="18" charset="0"/>
              </a:rPr>
              <a:t>.</a:t>
            </a:r>
            <a:r>
              <a:rPr lang="en-US" sz="2000" b="1" dirty="0">
                <a:solidFill>
                  <a:prstClr val="black"/>
                </a:solidFill>
                <a:latin typeface="Times New Roman" pitchFamily="18" charset="0"/>
                <a:cs typeface="Times New Roman" pitchFamily="18" charset="0"/>
              </a:rPr>
              <a:t> (in coal substance)</a:t>
            </a:r>
            <a:endParaRPr lang="ru-RU" sz="20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5846088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32033" y="248937"/>
            <a:ext cx="10363200" cy="476620"/>
          </a:xfrm>
        </p:spPr>
        <p:txBody>
          <a:bodyPr>
            <a:normAutofit/>
          </a:bodyPr>
          <a:lstStyle/>
          <a:p>
            <a:pPr algn="ctr"/>
            <a:r>
              <a:rPr lang="ru-RU" sz="2400" b="1" i="1" dirty="0" smtClean="0">
                <a:latin typeface="Times New Roman" pitchFamily="18" charset="0"/>
                <a:cs typeface="Times New Roman" pitchFamily="18" charset="0"/>
              </a:rPr>
              <a:t>2. </a:t>
            </a:r>
            <a:r>
              <a:rPr lang="en-US" sz="2400" b="1" i="1" dirty="0" err="1" smtClean="0">
                <a:latin typeface="Times New Roman" pitchFamily="18" charset="0"/>
                <a:cs typeface="Times New Roman" pitchFamily="18" charset="0"/>
              </a:rPr>
              <a:t>Shkotovsk</a:t>
            </a:r>
            <a:r>
              <a:rPr lang="en-US" sz="2400" b="1" i="1" dirty="0" smtClean="0">
                <a:latin typeface="Times New Roman" pitchFamily="18" charset="0"/>
                <a:cs typeface="Times New Roman" pitchFamily="18" charset="0"/>
              </a:rPr>
              <a:t> </a:t>
            </a:r>
            <a:r>
              <a:rPr lang="en-US" sz="2400" b="1" i="1" dirty="0">
                <a:latin typeface="Times New Roman" pitchFamily="18" charset="0"/>
                <a:cs typeface="Times New Roman" pitchFamily="18" charset="0"/>
              </a:rPr>
              <a:t>brown coal deposit with rare metals </a:t>
            </a:r>
            <a:endParaRPr lang="ru-RU" sz="2400" b="1" i="1" dirty="0">
              <a:latin typeface="Times New Roman" pitchFamily="18" charset="0"/>
              <a:cs typeface="Times New Roman" pitchFamily="18" charset="0"/>
            </a:endParaRPr>
          </a:p>
        </p:txBody>
      </p:sp>
      <p:pic>
        <p:nvPicPr>
          <p:cNvPr id="4" name="Picture 4" descr="Шкотовское"/>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629129" y="792600"/>
            <a:ext cx="11216363" cy="508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1026695" y="6111615"/>
            <a:ext cx="10818796" cy="400103"/>
          </a:xfrm>
          <a:prstGeom prst="rect">
            <a:avLst/>
          </a:prstGeom>
        </p:spPr>
        <p:txBody>
          <a:bodyPr wrap="square" lIns="91433" tIns="45717" rIns="91433" bIns="45717">
            <a:spAutoFit/>
          </a:bodyPr>
          <a:lstStyle/>
          <a:p>
            <a:pPr algn="ctr" eaLnBrk="1" hangingPunct="1"/>
            <a:r>
              <a:rPr lang="en-US" sz="2000" b="1" dirty="0" err="1">
                <a:solidFill>
                  <a:prstClr val="black"/>
                </a:solidFill>
                <a:latin typeface="Times New Roman" pitchFamily="18" charset="0"/>
                <a:cs typeface="Times New Roman" pitchFamily="18" charset="0"/>
              </a:rPr>
              <a:t>Ge</a:t>
            </a:r>
            <a:r>
              <a:rPr lang="en-US" sz="2000" b="1" dirty="0">
                <a:solidFill>
                  <a:prstClr val="black"/>
                </a:solidFill>
                <a:latin typeface="Times New Roman" pitchFamily="18" charset="0"/>
                <a:cs typeface="Times New Roman" pitchFamily="18" charset="0"/>
              </a:rPr>
              <a:t> – 1484, </a:t>
            </a:r>
            <a:r>
              <a:rPr lang="en-US" sz="2000" b="1" dirty="0" err="1">
                <a:solidFill>
                  <a:prstClr val="black"/>
                </a:solidFill>
                <a:latin typeface="Times New Roman" pitchFamily="18" charset="0"/>
                <a:cs typeface="Times New Roman" pitchFamily="18" charset="0"/>
              </a:rPr>
              <a:t>Sb</a:t>
            </a:r>
            <a:r>
              <a:rPr lang="en-US" sz="2000" b="1" dirty="0">
                <a:solidFill>
                  <a:prstClr val="black"/>
                </a:solidFill>
                <a:latin typeface="Times New Roman" pitchFamily="18" charset="0"/>
                <a:cs typeface="Times New Roman" pitchFamily="18" charset="0"/>
              </a:rPr>
              <a:t> – 598, REE+ Y – 83,3</a:t>
            </a:r>
            <a:r>
              <a:rPr lang="ru-RU" sz="2000" b="1" dirty="0">
                <a:solidFill>
                  <a:prstClr val="black"/>
                </a:solidFill>
                <a:latin typeface="Times New Roman" pitchFamily="18" charset="0"/>
                <a:cs typeface="Times New Roman" pitchFamily="18" charset="0"/>
              </a:rPr>
              <a:t>, </a:t>
            </a:r>
            <a:r>
              <a:rPr lang="en-US" sz="2000" b="1" dirty="0">
                <a:solidFill>
                  <a:prstClr val="black"/>
                </a:solidFill>
                <a:latin typeface="Times New Roman" pitchFamily="18" charset="0"/>
                <a:cs typeface="Times New Roman" pitchFamily="18" charset="0"/>
              </a:rPr>
              <a:t>W – 341,4 (p</a:t>
            </a:r>
            <a:r>
              <a:rPr lang="ru-RU" sz="2000" b="1" dirty="0">
                <a:solidFill>
                  <a:prstClr val="black"/>
                </a:solidFill>
                <a:latin typeface="Times New Roman" pitchFamily="18" charset="0"/>
                <a:cs typeface="Times New Roman" pitchFamily="18" charset="0"/>
              </a:rPr>
              <a:t>.</a:t>
            </a:r>
            <a:r>
              <a:rPr lang="en-US" sz="2000" b="1" dirty="0">
                <a:solidFill>
                  <a:prstClr val="black"/>
                </a:solidFill>
                <a:latin typeface="Times New Roman" pitchFamily="18" charset="0"/>
                <a:cs typeface="Times New Roman" pitchFamily="18" charset="0"/>
              </a:rPr>
              <a:t>p</a:t>
            </a:r>
            <a:r>
              <a:rPr lang="ru-RU" sz="2000" b="1" dirty="0">
                <a:solidFill>
                  <a:prstClr val="black"/>
                </a:solidFill>
                <a:latin typeface="Times New Roman" pitchFamily="18" charset="0"/>
                <a:cs typeface="Times New Roman" pitchFamily="18" charset="0"/>
              </a:rPr>
              <a:t>.</a:t>
            </a:r>
            <a:r>
              <a:rPr lang="en-US" sz="2000" b="1" dirty="0">
                <a:solidFill>
                  <a:prstClr val="black"/>
                </a:solidFill>
                <a:latin typeface="Times New Roman" pitchFamily="18" charset="0"/>
                <a:cs typeface="Times New Roman" pitchFamily="18" charset="0"/>
              </a:rPr>
              <a:t>m</a:t>
            </a:r>
            <a:r>
              <a:rPr lang="ru-RU" sz="2000" b="1" dirty="0">
                <a:solidFill>
                  <a:prstClr val="black"/>
                </a:solidFill>
                <a:latin typeface="Times New Roman" pitchFamily="18" charset="0"/>
                <a:cs typeface="Times New Roman" pitchFamily="18" charset="0"/>
              </a:rPr>
              <a:t>.</a:t>
            </a:r>
            <a:r>
              <a:rPr lang="en-US" sz="2000" b="1" dirty="0">
                <a:solidFill>
                  <a:prstClr val="black"/>
                </a:solidFill>
                <a:latin typeface="Times New Roman" pitchFamily="18" charset="0"/>
                <a:cs typeface="Times New Roman" pitchFamily="18" charset="0"/>
              </a:rPr>
              <a:t> in coal substance)</a:t>
            </a:r>
            <a:endParaRPr lang="ru-RU" sz="2000" b="1" dirty="0">
              <a:solidFill>
                <a:prstClr val="black"/>
              </a:solidFill>
              <a:latin typeface="Times New Roman" pitchFamily="18" charset="0"/>
              <a:cs typeface="Times New Roman" pitchFamily="18" charset="0"/>
            </a:endParaRPr>
          </a:p>
        </p:txBody>
      </p:sp>
      <p:sp>
        <p:nvSpPr>
          <p:cNvPr id="6" name="TextBox 5"/>
          <p:cNvSpPr txBox="1"/>
          <p:nvPr/>
        </p:nvSpPr>
        <p:spPr>
          <a:xfrm>
            <a:off x="10591032" y="4534932"/>
            <a:ext cx="184731" cy="369332"/>
          </a:xfrm>
          <a:prstGeom prst="rect">
            <a:avLst/>
          </a:prstGeom>
          <a:solidFill>
            <a:schemeClr val="bg1"/>
          </a:solidFill>
        </p:spPr>
        <p:txBody>
          <a:bodyPr wrap="none" rtlCol="0">
            <a:spAutoFit/>
          </a:bodyPr>
          <a:lstStyle/>
          <a:p>
            <a:endParaRPr lang="ru-RU" dirty="0"/>
          </a:p>
        </p:txBody>
      </p:sp>
      <p:sp>
        <p:nvSpPr>
          <p:cNvPr id="7" name="TextBox 6"/>
          <p:cNvSpPr txBox="1"/>
          <p:nvPr/>
        </p:nvSpPr>
        <p:spPr>
          <a:xfrm>
            <a:off x="10591032" y="4885824"/>
            <a:ext cx="184731" cy="369332"/>
          </a:xfrm>
          <a:prstGeom prst="rect">
            <a:avLst/>
          </a:prstGeom>
          <a:solidFill>
            <a:schemeClr val="bg1"/>
          </a:solidFill>
        </p:spPr>
        <p:txBody>
          <a:bodyPr wrap="none" rtlCol="0">
            <a:spAutoFit/>
          </a:bodyPr>
          <a:lstStyle/>
          <a:p>
            <a:endParaRPr lang="ru-RU" dirty="0"/>
          </a:p>
        </p:txBody>
      </p:sp>
      <p:sp>
        <p:nvSpPr>
          <p:cNvPr id="11" name="TextBox 10"/>
          <p:cNvSpPr txBox="1"/>
          <p:nvPr/>
        </p:nvSpPr>
        <p:spPr>
          <a:xfrm>
            <a:off x="10498666" y="4165600"/>
            <a:ext cx="184731" cy="369332"/>
          </a:xfrm>
          <a:prstGeom prst="rect">
            <a:avLst/>
          </a:prstGeom>
          <a:solidFill>
            <a:schemeClr val="bg1"/>
          </a:solidFill>
        </p:spPr>
        <p:txBody>
          <a:bodyPr wrap="none" rtlCol="0">
            <a:spAutoFit/>
          </a:bodyPr>
          <a:lstStyle/>
          <a:p>
            <a:endParaRPr lang="ru-RU" dirty="0"/>
          </a:p>
        </p:txBody>
      </p:sp>
      <p:sp>
        <p:nvSpPr>
          <p:cNvPr id="14" name="Прямоугольник 13"/>
          <p:cNvSpPr/>
          <p:nvPr/>
        </p:nvSpPr>
        <p:spPr>
          <a:xfrm>
            <a:off x="10255102" y="3955312"/>
            <a:ext cx="940982" cy="1541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ln>
                <a:solidFill>
                  <a:schemeClr val="bg1"/>
                </a:solidFill>
              </a:ln>
              <a:solidFill>
                <a:schemeClr val="bg1"/>
              </a:solidFill>
            </a:endParaRPr>
          </a:p>
        </p:txBody>
      </p:sp>
      <p:sp>
        <p:nvSpPr>
          <p:cNvPr id="15" name="TextBox 14"/>
          <p:cNvSpPr txBox="1"/>
          <p:nvPr/>
        </p:nvSpPr>
        <p:spPr>
          <a:xfrm>
            <a:off x="10180675" y="3888601"/>
            <a:ext cx="263214" cy="276999"/>
          </a:xfrm>
          <a:prstGeom prst="rect">
            <a:avLst/>
          </a:prstGeom>
          <a:noFill/>
        </p:spPr>
        <p:txBody>
          <a:bodyPr wrap="none" rtlCol="0">
            <a:spAutoFit/>
          </a:bodyPr>
          <a:lstStyle/>
          <a:p>
            <a:r>
              <a:rPr lang="en-US" sz="1200" dirty="0" smtClean="0"/>
              <a:t>0</a:t>
            </a:r>
            <a:endParaRPr lang="ru-RU" sz="1200" dirty="0"/>
          </a:p>
        </p:txBody>
      </p:sp>
      <p:sp>
        <p:nvSpPr>
          <p:cNvPr id="16" name="Прямоугольник 15"/>
          <p:cNvSpPr/>
          <p:nvPr/>
        </p:nvSpPr>
        <p:spPr>
          <a:xfrm>
            <a:off x="9702209" y="3703823"/>
            <a:ext cx="2046767" cy="217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Ge content, ppm</a:t>
            </a:r>
            <a:endParaRPr lang="ru-RU" dirty="0">
              <a:solidFill>
                <a:schemeClr val="tx1"/>
              </a:solidFill>
            </a:endParaRPr>
          </a:p>
        </p:txBody>
      </p:sp>
    </p:spTree>
    <p:extLst>
      <p:ext uri="{BB962C8B-B14F-4D97-AF65-F5344CB8AC3E}">
        <p14:creationId xmlns:p14="http://schemas.microsoft.com/office/powerpoint/2010/main" val="3811615119"/>
      </p:ext>
    </p:extLst>
  </p:cSld>
  <p:clrMapOvr>
    <a:masterClrMapping/>
  </p:clrMapOvr>
  <p:timing>
    <p:tnLst>
      <p:par>
        <p:cTn id="1" dur="indefinite" restart="never" nodeType="tmRoot"/>
      </p:par>
    </p:tnLst>
  </p:timing>
</p:sld>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Презентация1" id="{82D4A039-1D71-46F7-A5B2-98365EE88FA4}" vid="{4B05E748-B5E4-4868-985C-117F6D4C3693}"/>
    </a:ext>
  </a:extLst>
</a:theme>
</file>

<file path=ppt/theme/theme10.xml><?xml version="1.0" encoding="utf-8"?>
<a:theme xmlns:a="http://schemas.openxmlformats.org/drawingml/2006/main" name="Вершина горы">
  <a:themeElements>
    <a:clrScheme name="Вершина горы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Вершина горы">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Вершина горы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Вершина горы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Вершина горы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Вершина горы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Вершина горы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Вершина горы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Вершина горы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Вершина горы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Вершина горы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Вершина горы">
  <a:themeElements>
    <a:clrScheme name="Вершина горы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Вершина горы">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Вершина горы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Вершина горы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Вершина горы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Вершина горы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Вершина горы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Вершина горы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Вершина горы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Вершина горы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Вершина горы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13.xml><?xml version="1.0" encoding="utf-8"?>
<a:theme xmlns:a="http://schemas.openxmlformats.org/drawingml/2006/main" name="6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Специальное оформление">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1_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Презентация1" id="{82D4A039-1D71-46F7-A5B2-98365EE88FA4}" vid="{4B05E748-B5E4-4868-985C-117F6D4C3693}"/>
    </a:ext>
  </a:extLst>
</a:theme>
</file>

<file path=ppt/theme/theme6.xml><?xml version="1.0" encoding="utf-8"?>
<a:theme xmlns:a="http://schemas.openxmlformats.org/drawingml/2006/main" name="2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Презентация1" id="{82D4A039-1D71-46F7-A5B2-98365EE88FA4}" vid="{4B05E748-B5E4-4868-985C-117F6D4C3693}"/>
    </a:ext>
  </a:extLst>
</a:theme>
</file>

<file path=ppt/theme/theme7.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Презентация1</Template>
  <TotalTime>2311</TotalTime>
  <Words>1848</Words>
  <Application>Microsoft Office PowerPoint</Application>
  <PresentationFormat>Широкоэкранный</PresentationFormat>
  <Paragraphs>304</Paragraphs>
  <Slides>31</Slides>
  <Notes>4</Notes>
  <HiddenSlides>0</HiddenSlides>
  <MMClips>0</MMClips>
  <ScaleCrop>false</ScaleCrop>
  <HeadingPairs>
    <vt:vector size="8" baseType="variant">
      <vt:variant>
        <vt:lpstr>Использованные шрифты</vt:lpstr>
      </vt:variant>
      <vt:variant>
        <vt:i4>7</vt:i4>
      </vt:variant>
      <vt:variant>
        <vt:lpstr>Тема</vt:lpstr>
      </vt:variant>
      <vt:variant>
        <vt:i4>13</vt:i4>
      </vt:variant>
      <vt:variant>
        <vt:lpstr>Внедренные серверы OLE</vt:lpstr>
      </vt:variant>
      <vt:variant>
        <vt:i4>1</vt:i4>
      </vt:variant>
      <vt:variant>
        <vt:lpstr>Заголовки слайдов</vt:lpstr>
      </vt:variant>
      <vt:variant>
        <vt:i4>31</vt:i4>
      </vt:variant>
    </vt:vector>
  </HeadingPairs>
  <TitlesOfParts>
    <vt:vector size="52" baseType="lpstr">
      <vt:lpstr>Arial</vt:lpstr>
      <vt:lpstr>Calibri</vt:lpstr>
      <vt:lpstr>Calibri Light</vt:lpstr>
      <vt:lpstr>Century Gothic</vt:lpstr>
      <vt:lpstr>Courier New</vt:lpstr>
      <vt:lpstr>Palatino Linotype</vt:lpstr>
      <vt:lpstr>Times New Roman</vt:lpstr>
      <vt:lpstr>Тема Office</vt:lpstr>
      <vt:lpstr>Специальное оформление</vt:lpstr>
      <vt:lpstr>Исполнительная</vt:lpstr>
      <vt:lpstr>1_Исполнительная</vt:lpstr>
      <vt:lpstr>1_Тема Office</vt:lpstr>
      <vt:lpstr>2_Тема Office</vt:lpstr>
      <vt:lpstr>4_Тема Office</vt:lpstr>
      <vt:lpstr>3_Тема Office</vt:lpstr>
      <vt:lpstr>5_Тема Office</vt:lpstr>
      <vt:lpstr>Вершина горы</vt:lpstr>
      <vt:lpstr>1_Вершина горы</vt:lpstr>
      <vt:lpstr>3_Исполнительная</vt:lpstr>
      <vt:lpstr>6_Тема Office</vt:lpstr>
      <vt:lpstr>Документ</vt:lpstr>
      <vt:lpstr>Rare and Other Valuable Metals in Coal Deposits of the Far East of Russia</vt:lpstr>
      <vt:lpstr> Speaker - Vladimir Vyalov,</vt:lpstr>
      <vt:lpstr>  </vt:lpstr>
      <vt:lpstr>Map of Coal Presence, Quality and Resources of Coals in Russia </vt:lpstr>
      <vt:lpstr>Презентация PowerPoint</vt:lpstr>
      <vt:lpstr>  In Russia, in the Far East, there are a great number of brown coal deposits, which host industrial concentrations of Ge, Ga, Ve, Sc, W, Sb etc., with rare metal resources of many thousands of tons. It is Cenozoic Deposits of Brown Coals.</vt:lpstr>
      <vt:lpstr>1. Rakovsk brown coal deposit with rare metals </vt:lpstr>
      <vt:lpstr>2. Pavlovsk brown coal deposit with rare metals </vt:lpstr>
      <vt:lpstr>2. Shkotovsk brown coal deposit with rare metals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The Laser Microanalysis of Substanse of coal  of Pavlovsk Deposit Transmitted light. Chains of Laser points of approbation on: </vt:lpstr>
      <vt:lpstr>Презентация PowerPoint</vt:lpstr>
      <vt:lpstr>REE Groups Content (in ppm) in Different Fractions of Coal*  (&lt;1,3 g/cm3; 1,3-1,6 g/cm3; &gt;1,6 g/cm3)</vt:lpstr>
      <vt:lpstr>Презентация PowerPoint</vt:lpstr>
      <vt:lpstr>Презентация PowerPoint</vt:lpstr>
      <vt:lpstr>The accumulation mechanism of metals in coals</vt:lpstr>
      <vt:lpstr>Презентация PowerPoint</vt:lpstr>
      <vt:lpstr>Metals in coals as the indicator hidden Ore of PGE- Au  Fragment of the state geological card of scale 1:200 000; Sheets P-58-XXXIV, O-58-IV</vt:lpstr>
      <vt:lpstr>Презентация PowerPoint</vt:lpstr>
      <vt:lpstr>Презентация PowerPoint</vt:lpstr>
      <vt:lpstr>         Rare metal resource potential of coals of Far East Federal District (the non-licensed deposits)     This metal resource of coals has been assessed according to categories of prognosticated resources («Р3» and «Р2» аccording to Russian classification).        In 12 studied coal deposits, the amount of rare metals prognosticated resources of category Р2 is as follows:  Ge – 7.18 thousand tons, Sc – 11.98 thousand tons, Ga – 10.94 thousand tons, Rb2O – 40 thousand tons, SrO – 137 thousand tons, Cs2O – 3.6 thousand tons, ZrO2 – 36.3 thousand tons, REE+ Y – 212.8 thousand tons.  Category Р3: Ge – 9.8 thousand tons Sc – 14.4 thousand tons, Ga – 16.4 thousand tons, Rb2O – 46.3 thousand tons, SrO – 125.7 thousand tons, Cs2O – 9.16 thousand tons, ZrO2 – 135.6 thousand tons, REE+ Y – 266.18 thousand tons. PGM of category Р2 amount to 15.1 tons and those of category Р3, 24.4 tons.  </vt:lpstr>
      <vt:lpstr>Презентация PowerPoint</vt:lpstr>
      <vt:lpstr>Economic-Geological Evaluation the Non-Licensed Coal Objects  of the Far East With Their Rare Metal Potential</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Dictionema Shales and Obolus Sandstone (Phosphorite) of the Baltic Sedimentary Basin:  New Type of Complex Ore for Renium and Uranium, Platinoids and Rare-Earth Metals</dc:title>
  <dc:creator>Шишов Евгений Павлович</dc:creator>
  <cp:lastModifiedBy>Вялов Владимир Ильич</cp:lastModifiedBy>
  <cp:revision>207</cp:revision>
  <dcterms:created xsi:type="dcterms:W3CDTF">2016-08-09T07:47:31Z</dcterms:created>
  <dcterms:modified xsi:type="dcterms:W3CDTF">2016-08-26T16:08:06Z</dcterms:modified>
</cp:coreProperties>
</file>